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9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1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97" r:id="rId2"/>
    <p:sldMasterId id="2147483718" r:id="rId3"/>
    <p:sldMasterId id="2147483695" r:id="rId4"/>
    <p:sldMasterId id="2147483672" r:id="rId5"/>
    <p:sldMasterId id="2147483736" r:id="rId6"/>
    <p:sldMasterId id="2147483759" r:id="rId7"/>
    <p:sldMasterId id="2147483782" r:id="rId8"/>
    <p:sldMasterId id="2147483805" r:id="rId9"/>
    <p:sldMasterId id="2147483828" r:id="rId10"/>
    <p:sldMasterId id="2147483851" r:id="rId11"/>
    <p:sldMasterId id="2147483874" r:id="rId12"/>
    <p:sldMasterId id="2147483912" r:id="rId13"/>
    <p:sldMasterId id="2147483928" r:id="rId14"/>
  </p:sldMasterIdLst>
  <p:notesMasterIdLst>
    <p:notesMasterId r:id="rId86"/>
  </p:notesMasterIdLst>
  <p:sldIdLst>
    <p:sldId id="2147482505" r:id="rId15"/>
    <p:sldId id="2147482519" r:id="rId16"/>
    <p:sldId id="257" r:id="rId17"/>
    <p:sldId id="2147482513" r:id="rId18"/>
    <p:sldId id="2147482520" r:id="rId19"/>
    <p:sldId id="2134806141" r:id="rId20"/>
    <p:sldId id="2134806901" r:id="rId21"/>
    <p:sldId id="2147482340" r:id="rId22"/>
    <p:sldId id="2147482478" r:id="rId23"/>
    <p:sldId id="2134806900" r:id="rId24"/>
    <p:sldId id="2134806539" r:id="rId25"/>
    <p:sldId id="2134806904" r:id="rId26"/>
    <p:sldId id="2134806541" r:id="rId27"/>
    <p:sldId id="2134806522" r:id="rId28"/>
    <p:sldId id="2134806543" r:id="rId29"/>
    <p:sldId id="2134806544" r:id="rId30"/>
    <p:sldId id="2134806542" r:id="rId31"/>
    <p:sldId id="2134806547" r:id="rId32"/>
    <p:sldId id="2134806548" r:id="rId33"/>
    <p:sldId id="2134806550" r:id="rId34"/>
    <p:sldId id="2134806551" r:id="rId35"/>
    <p:sldId id="2134806552" r:id="rId36"/>
    <p:sldId id="2134806554" r:id="rId37"/>
    <p:sldId id="2134806320" r:id="rId38"/>
    <p:sldId id="2147482475" r:id="rId39"/>
    <p:sldId id="2134806934" r:id="rId40"/>
    <p:sldId id="2134806936" r:id="rId41"/>
    <p:sldId id="2134806937" r:id="rId42"/>
    <p:sldId id="2134806938" r:id="rId43"/>
    <p:sldId id="2147482536" r:id="rId44"/>
    <p:sldId id="2134808466" r:id="rId45"/>
    <p:sldId id="2147482537" r:id="rId46"/>
    <p:sldId id="2134808467" r:id="rId47"/>
    <p:sldId id="2147482538" r:id="rId48"/>
    <p:sldId id="2134808476" r:id="rId49"/>
    <p:sldId id="2134808477" r:id="rId50"/>
    <p:sldId id="2134808478" r:id="rId51"/>
    <p:sldId id="2147482476" r:id="rId52"/>
    <p:sldId id="2134806403" r:id="rId53"/>
    <p:sldId id="2134808433" r:id="rId54"/>
    <p:sldId id="2134808473" r:id="rId55"/>
    <p:sldId id="2147482539" r:id="rId56"/>
    <p:sldId id="2134808474" r:id="rId57"/>
    <p:sldId id="2147482541" r:id="rId58"/>
    <p:sldId id="2147482540" r:id="rId59"/>
    <p:sldId id="2147482542" r:id="rId60"/>
    <p:sldId id="2147482341" r:id="rId61"/>
    <p:sldId id="2147482543" r:id="rId62"/>
    <p:sldId id="2134806537" r:id="rId63"/>
    <p:sldId id="2147482477" r:id="rId64"/>
    <p:sldId id="2134806944" r:id="rId65"/>
    <p:sldId id="2134808483" r:id="rId66"/>
    <p:sldId id="2134808484" r:id="rId67"/>
    <p:sldId id="2134808487" r:id="rId68"/>
    <p:sldId id="2134808488" r:id="rId69"/>
    <p:sldId id="2134808489" r:id="rId70"/>
    <p:sldId id="2134808491" r:id="rId71"/>
    <p:sldId id="2134808490" r:id="rId72"/>
    <p:sldId id="2134808492" r:id="rId73"/>
    <p:sldId id="2134808493" r:id="rId74"/>
    <p:sldId id="2134808494" r:id="rId75"/>
    <p:sldId id="2134808495" r:id="rId76"/>
    <p:sldId id="2134808496" r:id="rId77"/>
    <p:sldId id="2134808497" r:id="rId78"/>
    <p:sldId id="2147482535" r:id="rId79"/>
    <p:sldId id="2134806583" r:id="rId80"/>
    <p:sldId id="2134806383" r:id="rId81"/>
    <p:sldId id="2134808459" r:id="rId82"/>
    <p:sldId id="2134806532" r:id="rId83"/>
    <p:sldId id="2147482531" r:id="rId84"/>
    <p:sldId id="2147482534" r:id="rId85"/>
  </p:sldIdLst>
  <p:sldSz cx="9144000" cy="6858000" type="screen4x3"/>
  <p:notesSz cx="6858000" cy="9144000"/>
  <p:embeddedFontLst>
    <p:embeddedFont>
      <p:font typeface="Abadi" panose="020B0604020104020204" pitchFamily="34" charset="0"/>
      <p:regular r:id="rId87"/>
      <p:bold r:id="rId88"/>
      <p:italic r:id="rId89"/>
      <p:boldItalic r:id="rId90"/>
    </p:embeddedFont>
    <p:embeddedFont>
      <p:font typeface="Dosis" pitchFamily="2" charset="0"/>
      <p:regular r:id="rId91"/>
      <p:bold r:id="rId92"/>
    </p:embeddedFont>
    <p:embeddedFont>
      <p:font typeface="Dosis Medium" pitchFamily="2" charset="0"/>
      <p:regular r:id="rId93"/>
    </p:embeddedFont>
    <p:embeddedFont>
      <p:font typeface="Dosis SemiBold" pitchFamily="2" charset="0"/>
      <p:regular r:id="rId94"/>
      <p:bold r:id="rId95"/>
    </p:embeddedFont>
    <p:embeddedFont>
      <p:font typeface="Microsoft Uighur" panose="02000000000000000000" pitchFamily="2" charset="-78"/>
      <p:regular r:id="rId96"/>
      <p:bold r:id="rId97"/>
    </p:embeddedFont>
    <p:embeddedFont>
      <p:font typeface="Modern Love" panose="04090805081005020601" pitchFamily="82" charset="0"/>
      <p:regular r:id="rId9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FD"/>
    <a:srgbClr val="D6E9EA"/>
    <a:srgbClr val="424D7C"/>
    <a:srgbClr val="7A7A7A"/>
    <a:srgbClr val="CC6600"/>
    <a:srgbClr val="75161C"/>
    <a:srgbClr val="E3001B"/>
    <a:srgbClr val="1F4E79"/>
    <a:srgbClr val="FF7C80"/>
    <a:srgbClr val="4C7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90" autoAdjust="0"/>
  </p:normalViewPr>
  <p:slideViewPr>
    <p:cSldViewPr snapToGrid="0">
      <p:cViewPr>
        <p:scale>
          <a:sx n="67" d="100"/>
          <a:sy n="67" d="100"/>
        </p:scale>
        <p:origin x="1264" y="118"/>
      </p:cViewPr>
      <p:guideLst/>
    </p:cSldViewPr>
  </p:slideViewPr>
  <p:outlineViewPr>
    <p:cViewPr>
      <p:scale>
        <a:sx n="33" d="100"/>
        <a:sy n="33" d="100"/>
      </p:scale>
      <p:origin x="0" y="-1207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font" Target="fonts/font3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font" Target="fonts/font1.fntdata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5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98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5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5.png"/></Relationships>
</file>

<file path=ppt/slideLayouts/_rels/slideLayout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Layouts/_rels/slideLayout2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Layouts/_rels/slideLayout2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Layouts/_rels/slideLayout24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14131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26314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89377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487495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92240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47258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9533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0302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58087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7533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917170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83574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67513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10904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70046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94914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01609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08722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83419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641667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811244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292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38270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80214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965699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40792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97759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6922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98000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08444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26109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438835" y="1719010"/>
            <a:ext cx="209022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1240" y="3003923"/>
            <a:ext cx="947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4119366" y="5519606"/>
            <a:ext cx="235174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MA" noProof="0" dirty="0"/>
              <a:t> - 04</a:t>
            </a:r>
            <a:r>
              <a:rPr lang="ar-MA" noProof="0" dirty="0"/>
              <a:t>تمارين كتابية</a:t>
            </a:r>
          </a:p>
          <a:p>
            <a:pPr lvl="0"/>
            <a:endParaRPr lang="ar-MA" noProof="0" dirty="0"/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119366" y="4268854"/>
            <a:ext cx="237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- 03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F29A98-C582-D673-3FCA-DDEA9C8021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602799" y="4427241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36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18353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43191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608604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681613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221700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153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98326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3208872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59280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2224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69437-3C3B-AFE0-F19D-DD76367B1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918E9A-E6DE-08FB-98F6-A230FB29E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5AA49F-91E9-8539-3BEE-560427C9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1DF5ED-9644-1413-BED2-2A453A67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5D3D35-969A-09AE-523B-37D5C542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118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83305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683294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11646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47671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82181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7180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208018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837354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57903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00691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17B72-38E0-C570-AAFF-48337993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0AC165-311C-1560-5BFE-3281547C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F86516-8AC5-8E25-DBB1-921A6173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B69435-0D5E-2C50-107E-0E292C72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379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2620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94824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21249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77908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29019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32946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137636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1669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703472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54400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741AF-F255-E656-4E09-FB9D07A8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08FC05-8386-0988-E11A-2D1259C8A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40091A-0BDD-7CF6-CD67-FF2085C0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9CE6FF-331D-AF54-9A16-3EE0C655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CEFC01-952B-36FB-D9AB-309AC3B9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6011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91536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080708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24507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24897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1002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1113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75034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0495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61583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82093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8E479-9394-9E5F-8AF6-76AD68AE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5B4164-A08D-6B64-4341-AB1CF16B7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E64AFD-EB0B-B91C-F32F-A71FE5A6F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DA5480-45DD-3600-3FA5-CE94AE8F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0EEC6E-6FA7-45AA-BD6C-84E5686C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15844E-7F9A-8E2F-E91B-E7E22E1D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4116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1358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55963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50883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89942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485284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99496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50646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66818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189517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334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A4352-AD04-7161-E386-97DC3DD4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0B4B72-8A81-2BE9-9C67-E337A8C17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3E2F8F-65CC-ED56-7340-9EEDE4ADA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ADC7E4-7743-DC9D-DD78-F00365FB0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1D8794-1940-3F85-3BD7-862DBFC96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EA86C08-6DEB-1763-0643-1653C28F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0D90F6-4AA4-2972-45C9-0128D9EB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9C49BF-D50A-D274-2C4D-E234DFA6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346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84028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81464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974129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07767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12421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71855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18707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5068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341732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018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1F9CF-B4CC-D445-A0F9-8EE20086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A9000A-535C-2CBB-ED39-C699EA06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7D865C-B810-34A2-F841-56255956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333848-E380-929D-B393-C57365DB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3620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268110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56792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5481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8705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3806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106384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813744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55962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280784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314003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565CC3-C269-38F7-AADD-AC1698FA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0F5AE1-C916-223D-A8E0-E818F935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F945AA-7EA3-286C-B696-551144EB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695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345684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21261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71963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93920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59597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19108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69339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4457143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55305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6624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45B3AF-9803-0D24-48D9-A653D9D5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CFFD4-0852-E3C7-25EF-2B8BF6F92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D5CBD8-F9CC-B8E9-DA73-9885AC933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5BC9F6-07D2-79EA-E9A8-EB0DF8D4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217ACF-8D6B-1330-5735-89E9AC33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517041-213C-0554-B8D4-3489C9E7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3107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83272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86771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436323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6709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768497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70978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203973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550610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194941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48213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20618-D482-CAC8-9793-4E6ABF1A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714C218-58E7-322A-529E-0CAA9DB52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0575A3-1A9B-54E2-9EEF-E19949F9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D81087-630B-DA10-13FC-BB02DC8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9486F5-834C-6410-1EBE-49444B86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1E29FB-CA25-855A-9417-79B5536C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850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3825878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365142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373110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594643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8944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523292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579428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755864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75637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26480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E9C5A0-D8C2-DF3E-054B-D15CB8FC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2C5E4B-5F8E-A447-69EC-DABB88B08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F381D-CBE5-040A-170A-0CA5BB3B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DD1C22-3269-7A98-D454-79190D57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FB6B60-860C-7565-66FB-262B8C1A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2291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62135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0749079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519523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170062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720342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29674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43723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30885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946163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8865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24CAF2-5A6C-2F7E-3593-21C78C97B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2C8A75-217A-503B-4AF6-94A023CA6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7F9054-A84C-A83D-AA40-72FE16A8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EB248E-E33A-B82B-2F84-FB7E19F3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633FE4-0F52-AF43-4805-6A83E09D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20133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6132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36906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07008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1267562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72895536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1230750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361454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127780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5437382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800536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233419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6902361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1224968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2488695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781793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8028116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304839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438835" y="1719010"/>
            <a:ext cx="209022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86036" y="3003923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184181" y="5519606"/>
            <a:ext cx="128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119366" y="4268854"/>
            <a:ext cx="237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- 03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06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62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52638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041090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76924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77436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81203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8813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10456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96931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92208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282848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47323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617281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7806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46624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88054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00440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881147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58238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78073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180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44546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09926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52704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921082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82790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408703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29333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848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4995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776242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90291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01855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877961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38034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1019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32810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493434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34544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395946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48184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38463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08335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5897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016888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015996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285564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623257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46457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822523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69161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1277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5948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50072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5351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91777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74470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59264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880921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33849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28494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222619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10082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815462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366237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81504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68369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26465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5809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00022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7367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622286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87396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387693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71928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7.bin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theme" Target="../theme/theme4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theme" Target="../theme/theme5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theme" Target="../theme/theme6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theme" Target="../theme/theme7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09" r:id="rId12"/>
    <p:sldLayoutId id="21474839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7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52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06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93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3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8842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2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59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733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71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75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43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20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image" Target="../media/image39.png"/><Relationship Id="rId10" Type="http://schemas.openxmlformats.org/officeDocument/2006/relationships/image" Target="../media/image57.png"/><Relationship Id="rId4" Type="http://schemas.openxmlformats.org/officeDocument/2006/relationships/image" Target="../media/image38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5.png"/><Relationship Id="rId11" Type="http://schemas.openxmlformats.org/officeDocument/2006/relationships/image" Target="../media/image37.png"/><Relationship Id="rId5" Type="http://schemas.openxmlformats.org/officeDocument/2006/relationships/image" Target="../media/image28.gif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png"/><Relationship Id="rId7" Type="http://schemas.openxmlformats.org/officeDocument/2006/relationships/image" Target="../media/image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6.png"/><Relationship Id="rId7" Type="http://schemas.openxmlformats.org/officeDocument/2006/relationships/image" Target="../media/image3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image" Target="../media/image71.jpg"/><Relationship Id="rId10" Type="http://schemas.openxmlformats.org/officeDocument/2006/relationships/image" Target="../media/image36.png"/><Relationship Id="rId4" Type="http://schemas.openxmlformats.org/officeDocument/2006/relationships/image" Target="../media/image70.jpg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0.jp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73.png"/><Relationship Id="rId11" Type="http://schemas.openxmlformats.org/officeDocument/2006/relationships/image" Target="../media/image37.png"/><Relationship Id="rId5" Type="http://schemas.openxmlformats.org/officeDocument/2006/relationships/image" Target="../media/image72.jpg"/><Relationship Id="rId10" Type="http://schemas.openxmlformats.org/officeDocument/2006/relationships/image" Target="../media/image36.png"/><Relationship Id="rId4" Type="http://schemas.openxmlformats.org/officeDocument/2006/relationships/image" Target="../media/image71.jpg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9.png"/><Relationship Id="rId7" Type="http://schemas.openxmlformats.org/officeDocument/2006/relationships/image" Target="../media/image7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75.png"/><Relationship Id="rId10" Type="http://schemas.openxmlformats.org/officeDocument/2006/relationships/image" Target="../media/image36.png"/><Relationship Id="rId4" Type="http://schemas.openxmlformats.org/officeDocument/2006/relationships/image" Target="../media/image28.gif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48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78.png"/><Relationship Id="rId4" Type="http://schemas.openxmlformats.org/officeDocument/2006/relationships/image" Target="../media/image36.png"/><Relationship Id="rId9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gif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49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gif"/><Relationship Id="rId11" Type="http://schemas.openxmlformats.org/officeDocument/2006/relationships/image" Target="../media/image39.png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89ABE2-7E0D-71EF-71F9-DC9FBAC99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AACDC4-2599-8242-99AE-130A3E44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سي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قوم منكم 5 تلاميذ لقراءة فقرة بدقة واسترسال.</a:t>
            </a:r>
            <a:endParaRPr lang="fr-US" sz="2400" dirty="0">
              <a:solidFill>
                <a:srgbClr val="7A7A7A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6AED01-0EB2-1827-D893-4A1F5764854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E28F91-5CAE-F7D3-DBBC-CA773910D55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8B22-D073-847B-D415-981FEDC9A78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EDFDB1-8724-D236-9803-3283C8A855F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7AD51A-ACFA-A2E0-9C52-07629913020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4284C1C-376E-1501-9E2A-153B2FD4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909D8F3D-1317-5E64-E334-0E0D7DB2CFB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245;p5">
            <a:extLst>
              <a:ext uri="{FF2B5EF4-FFF2-40B4-BE49-F238E27FC236}">
                <a16:creationId xmlns:a16="http://schemas.microsoft.com/office/drawing/2014/main" id="{9E0215C9-46C9-52AC-027D-7BE6FF107C3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F1510FF5-112F-2975-9E52-BFEB7B525D5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7;p5">
            <a:extLst>
              <a:ext uri="{FF2B5EF4-FFF2-40B4-BE49-F238E27FC236}">
                <a16:creationId xmlns:a16="http://schemas.microsoft.com/office/drawing/2014/main" id="{C5AF5108-D0C4-8096-480F-E8AA1853574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0E0F46-72D0-8E78-F47D-50F5E2DF7D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EC5178-CABF-528C-652C-01CEE69B2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16" y="1827825"/>
            <a:ext cx="7139614" cy="46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0977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E163822-D313-F548-B932-6A7D65E4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 دقيقة واحدة لقراءة صامتة للفقرة.</a:t>
            </a:r>
            <a:endParaRPr lang="fr-US" sz="2400" b="1" dirty="0">
              <a:solidFill>
                <a:srgbClr val="7A7A7A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3FEACA-B7CC-A74F-9965-A600A8063ECE}"/>
              </a:ext>
            </a:extLst>
          </p:cNvPr>
          <p:cNvSpPr txBox="1"/>
          <p:nvPr/>
        </p:nvSpPr>
        <p:spPr>
          <a:xfrm>
            <a:off x="5055220" y="30405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US" dirty="0"/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6B99036-770D-5D3A-1AF5-5CF029929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56499C-E1A1-B038-C1BF-0C16CFC368F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D1122F-7C60-02D4-7233-3BF142E42A0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541483-49DD-3943-F8C5-834A3537B5C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4991E8-C4F2-15AC-AFE9-BCF7C639612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5F4A95-DA2E-5B50-7E41-C1E8E8E6D89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5B4AC6F-F9B6-2DCD-A1E5-62DB2827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Google Shape;1244;p5">
            <a:extLst>
              <a:ext uri="{FF2B5EF4-FFF2-40B4-BE49-F238E27FC236}">
                <a16:creationId xmlns:a16="http://schemas.microsoft.com/office/drawing/2014/main" id="{B2820357-87AC-3A64-5B85-089A417A8FD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45;p5">
            <a:extLst>
              <a:ext uri="{FF2B5EF4-FFF2-40B4-BE49-F238E27FC236}">
                <a16:creationId xmlns:a16="http://schemas.microsoft.com/office/drawing/2014/main" id="{015D16FA-0EB6-C2D5-D7D3-6E3E854B3D4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246;p5">
            <a:extLst>
              <a:ext uri="{FF2B5EF4-FFF2-40B4-BE49-F238E27FC236}">
                <a16:creationId xmlns:a16="http://schemas.microsoft.com/office/drawing/2014/main" id="{4349139F-E440-2250-4A64-7CCA628CE55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47;p5">
            <a:extLst>
              <a:ext uri="{FF2B5EF4-FFF2-40B4-BE49-F238E27FC236}">
                <a16:creationId xmlns:a16="http://schemas.microsoft.com/office/drawing/2014/main" id="{F64D2BFD-DEDA-F3B4-B4A9-E785CC21237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FC57776-983B-AE8E-6B73-1800BE706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16" y="1827825"/>
            <a:ext cx="7139614" cy="46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8B91560-B66F-B34D-A5E5-768F4C57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التلميذ. ويسجل الأستاذ على سجل الطلاقة.</a:t>
            </a:r>
            <a:endParaRPr lang="fr-US" sz="2400" b="1" dirty="0">
              <a:solidFill>
                <a:srgbClr val="7A7A7A"/>
              </a:solidFill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403FF07-287E-6636-7020-E01F30119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56000" cy="75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963614-E82D-5E6C-1053-3B0B29D70B1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A33687-9D87-A220-CE42-8D887E2A35D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BD235-4206-705A-FE12-0AEB955A1E7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190879-6822-3956-AE02-E82807D828A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A8495A-3F9A-EA36-D64F-0F025F15F55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6BBFE4F-4ABE-1DE6-85D9-978C972DC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Google Shape;1244;p5">
            <a:extLst>
              <a:ext uri="{FF2B5EF4-FFF2-40B4-BE49-F238E27FC236}">
                <a16:creationId xmlns:a16="http://schemas.microsoft.com/office/drawing/2014/main" id="{E1C087C9-C03A-1901-8FC2-079EB9A2B20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245;p5">
            <a:extLst>
              <a:ext uri="{FF2B5EF4-FFF2-40B4-BE49-F238E27FC236}">
                <a16:creationId xmlns:a16="http://schemas.microsoft.com/office/drawing/2014/main" id="{04BDA9FE-235E-7CD4-5EE8-C041044CC53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6;p5">
            <a:extLst>
              <a:ext uri="{FF2B5EF4-FFF2-40B4-BE49-F238E27FC236}">
                <a16:creationId xmlns:a16="http://schemas.microsoft.com/office/drawing/2014/main" id="{7B725B89-E497-5B0C-F11C-8165CFE8F8A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247;p5">
            <a:extLst>
              <a:ext uri="{FF2B5EF4-FFF2-40B4-BE49-F238E27FC236}">
                <a16:creationId xmlns:a16="http://schemas.microsoft.com/office/drawing/2014/main" id="{466B549B-088D-131B-F853-115491D57F3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9598CA-D698-209A-ADEF-8E88633B7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16" y="1827825"/>
            <a:ext cx="7139614" cy="46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79A1D-94CD-7E4E-96C6-4420AA8D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2CE62FE-BC05-7F5F-3538-7C9CEF4AB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9" name="Google Shape;1596;p23">
            <a:extLst>
              <a:ext uri="{FF2B5EF4-FFF2-40B4-BE49-F238E27FC236}">
                <a16:creationId xmlns:a16="http://schemas.microsoft.com/office/drawing/2014/main" id="{EFED20BF-7DB7-10A8-24A0-DC5A3ABACB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D0525A-8884-1B39-458F-033B467611D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4E0D74-67D9-A8CD-B039-2E37F90168B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7C913-315E-CA06-A632-436CD75B5C4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A99048-EA74-FA24-AC2B-9FD7895EDE6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4459D0-E2E6-6BAA-4A01-3B93A3D5B7D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6FF5AF2-24DE-4D19-B439-0BA97D9DA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5B74D57D-3ACB-464C-E2CC-ACB1A3EDD4C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6FA23AA6-A2B7-4ACF-4ABA-5FEE7AF3233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65C5D8C1-7D7C-B8D6-D36D-151A93BAD1D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0189E1D8-DE4B-6D49-F933-4B389BEE5B9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314D798B-E405-DE9E-F33B-9A7E93DC4995}"/>
              </a:ext>
            </a:extLst>
          </p:cNvPr>
          <p:cNvSpPr/>
          <p:nvPr/>
        </p:nvSpPr>
        <p:spPr>
          <a:xfrm>
            <a:off x="3608313" y="4220420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ض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َريرٌ</a:t>
            </a: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06E7E1BF-C022-32BC-8794-51436F5B3594}"/>
              </a:ext>
            </a:extLst>
          </p:cNvPr>
          <p:cNvSpPr/>
          <p:nvPr/>
        </p:nvSpPr>
        <p:spPr>
          <a:xfrm>
            <a:off x="5281586" y="2563239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صا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َفَتْ</a:t>
            </a: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B16C23C8-E560-5AC0-E447-8E07EF3F3EC2}"/>
              </a:ext>
            </a:extLst>
          </p:cNvPr>
          <p:cNvSpPr/>
          <p:nvPr/>
        </p:nvSpPr>
        <p:spPr>
          <a:xfrm>
            <a:off x="1894228" y="2577595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صَ</a:t>
            </a:r>
            <a:r>
              <a:rPr lang="ar-MA" altLang="fr-FR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دي</a:t>
            </a: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قَةٌ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41FC0875-382F-EE46-B341-74765C83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5C19CA-8897-F87A-4002-04280B250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2DD230-9A9E-275C-697D-7436F357742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6F0C88-2067-1680-0180-B18740B6A2B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0C7A9B-A3FD-8217-C590-5AD759706C7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CFACAC-D6F0-4A78-5FF7-8AD560AD546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EDBA7C-813D-66AD-7E9A-E846F148D84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B32ACB6-55A9-8992-92EA-64D616CCB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244;p5">
            <a:extLst>
              <a:ext uri="{FF2B5EF4-FFF2-40B4-BE49-F238E27FC236}">
                <a16:creationId xmlns:a16="http://schemas.microsoft.com/office/drawing/2014/main" id="{F8D90A53-015A-E91C-9C16-138B3414BCE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5;p5">
            <a:extLst>
              <a:ext uri="{FF2B5EF4-FFF2-40B4-BE49-F238E27FC236}">
                <a16:creationId xmlns:a16="http://schemas.microsoft.com/office/drawing/2014/main" id="{11964F00-9B80-3CAD-51CF-A70BB3F7C16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46;p5">
            <a:extLst>
              <a:ext uri="{FF2B5EF4-FFF2-40B4-BE49-F238E27FC236}">
                <a16:creationId xmlns:a16="http://schemas.microsoft.com/office/drawing/2014/main" id="{B154B1F5-251B-D029-3836-73B090AA2AE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47;p5">
            <a:extLst>
              <a:ext uri="{FF2B5EF4-FFF2-40B4-BE49-F238E27FC236}">
                <a16:creationId xmlns:a16="http://schemas.microsoft.com/office/drawing/2014/main" id="{B2C98E1D-F871-7E1F-F627-E535768D3F6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FF028C74-BBBD-B50C-08E6-1000763C4A34}"/>
              </a:ext>
            </a:extLst>
          </p:cNvPr>
          <p:cNvSpPr/>
          <p:nvPr/>
        </p:nvSpPr>
        <p:spPr>
          <a:xfrm>
            <a:off x="3167452" y="3027538"/>
            <a:ext cx="3169120" cy="1224066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صا</a:t>
            </a:r>
            <a:r>
              <a:rPr lang="ar-MA" sz="8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َفَتْ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18DF527-3F54-9140-A2AE-57DA8AB2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F9F4DD8-8659-F143-D313-01F70EC6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A9D4DD-AA1F-3C98-B1B4-E933A140156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383AD4-FC74-4A6C-181A-891FB0E8E0E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3CA291-B71B-5E9D-09C9-B478BEC62E6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01C6B3-B890-4948-CF89-598784EFE4D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C292D4-3383-3762-7335-4E0D1A57D20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E9E5EAC-2A12-AB46-3CAC-3041021C0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341FE82B-7E7A-885D-C7D8-D4DCF7CE6AA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CC4D683F-BE78-B70C-F7FE-D28102A6D22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6B866940-C58B-B240-CC5B-5E83639193C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05AED4AA-7256-188F-817F-A7662D88E57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0B1C4E7-86B4-9249-8F5D-1E11F560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Google Shape;1596;p23">
            <a:extLst>
              <a:ext uri="{FF2B5EF4-FFF2-40B4-BE49-F238E27FC236}">
                <a16:creationId xmlns:a16="http://schemas.microsoft.com/office/drawing/2014/main" id="{F0E37F15-01C1-735F-72D2-41BAE6AB755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24413A-9CCE-8A3E-E817-18327D614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56000" cy="75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9F70A6-9CE4-7B38-3017-3F180CAA792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1F6454-8BAA-9059-85CB-A705C12F0A0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7027B4-D5C9-81F3-FD9D-C3A866511E9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2EF2B1-534B-78FA-7365-D55E37228E3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3C67E2-F48E-AFCB-CCF1-C62717EA89C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D24B21B-C159-AE20-FF00-0FB6E2500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240DB0D8-4078-3367-CD9C-9ACAE0994B2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42F38D09-5890-6D21-4C16-F948C1EF02B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5BA0CBC0-4BFC-3829-4EBD-12D280E187A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340098C4-F30D-6D91-F341-99DA1B0179C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596;p23">
            <a:extLst>
              <a:ext uri="{FF2B5EF4-FFF2-40B4-BE49-F238E27FC236}">
                <a16:creationId xmlns:a16="http://schemas.microsoft.com/office/drawing/2014/main" id="{AD1613B9-33AC-8C2F-461A-26127842B2E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509" y="3298300"/>
            <a:ext cx="297098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</a:pPr>
            <a:r>
              <a:rPr lang="ar-MA" altLang="fr-FR" sz="8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صادَفَـتْ</a:t>
            </a:r>
            <a:endParaRPr lang="fr-FR" altLang="fr-FR" sz="8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id="{4BA5371D-3035-6545-B741-5734F842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6176DD-5EC9-32A2-ECAF-C99C27FFA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6DDB03-F43C-A7BF-7DCB-4DF0A779269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4080D-9579-E662-F5E9-88E4D2372AB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21D5D-C0E4-393D-A030-CF19F5E5D2F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FEF7B9-823C-99B5-5F73-D7C4310D966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58CFB4-0F84-9431-000C-EB27A7B6EA0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B118-D65A-EB0C-8639-3BC00485E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FA074931-AE38-6AA6-A9BB-672C99A3132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F19B134C-A332-2E9D-D25B-8E855E62686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006FDC53-2AB7-CB24-8CDB-41C44514A6A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32018876-3610-4DE4-261E-7C441F26E17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id="{E237B7DE-3C3F-C9B9-FFBE-3B8FFEC38349}"/>
              </a:ext>
            </a:extLst>
          </p:cNvPr>
          <p:cNvSpPr/>
          <p:nvPr/>
        </p:nvSpPr>
        <p:spPr>
          <a:xfrm>
            <a:off x="3112191" y="2867679"/>
            <a:ext cx="2919618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صَ</a:t>
            </a:r>
            <a:r>
              <a:rPr lang="ar-MA" altLang="fr-FR" sz="8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دي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قَةٌ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5234B1A-58EB-014D-AE68-AAD76955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3D22BB-D0A6-5981-B4E8-3EF61B902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E38FB-CC77-B149-0C86-B08184AF43E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451785-3EC7-6A39-99C1-67B75A60456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3DF32-E4A9-3965-6E55-DB2900EB846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3BC8BA-FA12-B4FF-37D0-6DFA1310F42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8906B-7D7A-AF7E-4FA5-A783B4C2F96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5BD9ABA-6606-A380-C33D-7024A0317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4913A77F-78F6-9532-9D2D-5078E4C51A4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098AB07C-5620-E6EC-EF4C-505BFFC4870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4C03EB1C-8221-9A51-B04A-A563CE5CCEF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F690EE79-1113-8594-C819-58F6E71AB21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236148D-9E05-5844-8223-9D479B24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84F0AF2-90E3-B9C5-7D8F-4E943866A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Google Shape;1596;p23">
            <a:extLst>
              <a:ext uri="{FF2B5EF4-FFF2-40B4-BE49-F238E27FC236}">
                <a16:creationId xmlns:a16="http://schemas.microsoft.com/office/drawing/2014/main" id="{72BE183E-5640-09C2-27D2-3D1D4C3CD49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887F-CB9D-0BFA-D6BD-7D59C7C3CFB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547D0E-DD6C-51C0-94FB-7C4D32E32D3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242FB7-267F-15BA-5E29-55F1ECE941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1CDA95-B6BD-73D7-2C42-1278B294C44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993E3E-292F-847F-15EE-9889E7056F4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D9F5DD9-A125-88F4-C896-11989ACD1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32D0FDC6-7D3A-BC9D-6D9E-7021A0BFAE6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C0A86249-FD1B-2155-CB03-5468CEC4610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39B410D1-8396-8ADD-0237-76452034C9C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8780F7EE-F521-BA50-A298-6B588D11BC0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596;p23">
            <a:extLst>
              <a:ext uri="{FF2B5EF4-FFF2-40B4-BE49-F238E27FC236}">
                <a16:creationId xmlns:a16="http://schemas.microsoft.com/office/drawing/2014/main" id="{212233F2-1F15-A501-15B5-AD45B878ED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3172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466" y="3270020"/>
            <a:ext cx="300506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</a:pPr>
            <a:r>
              <a:rPr lang="ar-MA" altLang="fr-FR" sz="8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صَديقَةٌ</a:t>
            </a:r>
            <a:endParaRPr lang="fr-FR" altLang="fr-FR" sz="8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014B4AA-5F31-EB43-AC43-17FC52AB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BE5FB5F-94E8-CFB4-E088-A7D74C5C1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F4F168-534B-7629-DE74-297E313DC29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268951-A693-A4F4-46C4-1C1AB51B475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BBB8B6-2693-8F7C-279B-CDFA5FAAAC1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15A4EF-9C0F-C3F0-D991-F537424E021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DCE7C3-90F9-0E67-C6BE-1E9E255F062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FEED6E8-3FD8-EDD3-D411-E4B6481E4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244;p5">
            <a:extLst>
              <a:ext uri="{FF2B5EF4-FFF2-40B4-BE49-F238E27FC236}">
                <a16:creationId xmlns:a16="http://schemas.microsoft.com/office/drawing/2014/main" id="{96DE291C-7215-3580-BBE7-B3C320C77F9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5;p5">
            <a:extLst>
              <a:ext uri="{FF2B5EF4-FFF2-40B4-BE49-F238E27FC236}">
                <a16:creationId xmlns:a16="http://schemas.microsoft.com/office/drawing/2014/main" id="{3340AF86-161A-D0B0-30E5-28D33B508F8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6;p5">
            <a:extLst>
              <a:ext uri="{FF2B5EF4-FFF2-40B4-BE49-F238E27FC236}">
                <a16:creationId xmlns:a16="http://schemas.microsoft.com/office/drawing/2014/main" id="{A805CCEF-E94C-A400-A3A6-28B6788206A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47;p5">
            <a:extLst>
              <a:ext uri="{FF2B5EF4-FFF2-40B4-BE49-F238E27FC236}">
                <a16:creationId xmlns:a16="http://schemas.microsoft.com/office/drawing/2014/main" id="{6E26D0D9-1EF1-C60A-026E-E06B23FD06D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E78D6F8E-7B0F-8E36-10B1-BE7AF46FD0AA}"/>
              </a:ext>
            </a:extLst>
          </p:cNvPr>
          <p:cNvSpPr/>
          <p:nvPr/>
        </p:nvSpPr>
        <p:spPr>
          <a:xfrm>
            <a:off x="3269914" y="2867679"/>
            <a:ext cx="2604171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8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ض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َريرٌ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258D666-ECC7-3040-900F-5195F276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18FCB6-C8D5-07C2-D464-7A9E6C6D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9CD4FA-B62E-0C4C-9105-19327938328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1AF53-6601-B1D1-2F62-9326E5513FA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0531A-878A-0F96-47BA-780D71F1C5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176E7E-FB01-FA09-CA24-98ACC19E95C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2AB7F9-A066-C605-13AB-2944BCBDA64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684A0B6-F8DA-14A0-34DC-23F87ED27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98D24CCF-8EE1-4932-B148-A190A0A45A1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0FF5161B-4E0E-8DB9-7E26-CC777032B95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A3E46C9D-AC91-727C-8D8E-9DAFCDFFB7D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5905918A-1D04-CA5A-BEF9-804FB1BCFCB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7DDDFE8-F4A1-544C-B4AF-CFFC4268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Google Shape;1596;p23">
            <a:extLst>
              <a:ext uri="{FF2B5EF4-FFF2-40B4-BE49-F238E27FC236}">
                <a16:creationId xmlns:a16="http://schemas.microsoft.com/office/drawing/2014/main" id="{48C01490-0E60-39F2-8214-99DED86B95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651C34-CF52-B6B1-0708-A1FB96976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C53C64-6712-6B8B-E21D-9140CD6A1E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ADD66-AFD4-71CA-FFF8-E127B071231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155F46-80D7-2F03-6DD9-7AA7080DEA3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18AB6D-BA82-C0FA-5D42-89F193DA27F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B41EE8-B12B-82FB-9B0F-D7DB6CEE421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C1D34B3-11BA-8D20-A271-169142A6B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2BBC6665-65E2-8D1D-DB3F-FAB8C10511D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92F71453-C6FE-2C8E-5B30-2B6CA576763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52A393C4-53AB-D26B-5F99-F7BC009D7CD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2DAB425B-E6DB-5BC1-C383-4F3C4295529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596;p23">
            <a:extLst>
              <a:ext uri="{FF2B5EF4-FFF2-40B4-BE49-F238E27FC236}">
                <a16:creationId xmlns:a16="http://schemas.microsoft.com/office/drawing/2014/main" id="{3C215702-7999-2DEF-A646-DFF57F18C5A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3172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83" y="3152970"/>
            <a:ext cx="281923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</a:pPr>
            <a:r>
              <a:rPr lang="ar-MA" altLang="fr-FR" sz="8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ضَريرٌ</a:t>
            </a:r>
            <a:endParaRPr lang="fr-FR" altLang="fr-FR" sz="8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433E8AFE-031B-A64C-81FE-344489C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367CF4-BA64-4A50-9153-492535B37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96C861-4B71-59A4-533C-42196E6F277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A4586C-C40D-15EA-FA28-EF23725A697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1054FA-1335-071F-FA4F-B5B28C3FCE1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429ADC-6AED-A1F0-3A12-D51F8119DAC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4D2236-7A1D-CCC7-56AD-6429E0E612E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61AE446-C709-C6BF-BBAC-BC6394D04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244;p5">
            <a:extLst>
              <a:ext uri="{FF2B5EF4-FFF2-40B4-BE49-F238E27FC236}">
                <a16:creationId xmlns:a16="http://schemas.microsoft.com/office/drawing/2014/main" id="{47A67BB4-D7CA-7368-A07D-51C5F90AC7B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5;p5">
            <a:extLst>
              <a:ext uri="{FF2B5EF4-FFF2-40B4-BE49-F238E27FC236}">
                <a16:creationId xmlns:a16="http://schemas.microsoft.com/office/drawing/2014/main" id="{D8F1F229-B9AE-974E-05DB-9C548554D97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6;p5">
            <a:extLst>
              <a:ext uri="{FF2B5EF4-FFF2-40B4-BE49-F238E27FC236}">
                <a16:creationId xmlns:a16="http://schemas.microsoft.com/office/drawing/2014/main" id="{4BDDA23E-BECB-3623-3588-7D693413F9C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47;p5">
            <a:extLst>
              <a:ext uri="{FF2B5EF4-FFF2-40B4-BE49-F238E27FC236}">
                <a16:creationId xmlns:a16="http://schemas.microsoft.com/office/drawing/2014/main" id="{B6F32D85-4D63-500B-7EA5-308D015BCB0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F597-77FC-7B8C-3A69-76EABE014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3A236F0F-1315-418D-8559-0D6643A8B371}"/>
              </a:ext>
            </a:extLst>
          </p:cNvPr>
          <p:cNvSpPr/>
          <p:nvPr/>
        </p:nvSpPr>
        <p:spPr>
          <a:xfrm>
            <a:off x="3452196" y="4562390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ضَ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وْءٌ</a:t>
            </a:r>
          </a:p>
        </p:txBody>
      </p:sp>
      <p:sp>
        <p:nvSpPr>
          <p:cNvPr id="13" name="Google Shape;1671;p201">
            <a:extLst>
              <a:ext uri="{FF2B5EF4-FFF2-40B4-BE49-F238E27FC236}">
                <a16:creationId xmlns:a16="http://schemas.microsoft.com/office/drawing/2014/main" id="{14CB1285-8ABA-9118-810C-15DB363BE124}"/>
              </a:ext>
            </a:extLst>
          </p:cNvPr>
          <p:cNvSpPr/>
          <p:nvPr/>
        </p:nvSpPr>
        <p:spPr>
          <a:xfrm>
            <a:off x="5472821" y="2474662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قِـــــــرْ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دٌ</a:t>
            </a:r>
          </a:p>
        </p:txBody>
      </p:sp>
      <p:sp>
        <p:nvSpPr>
          <p:cNvPr id="20" name="Google Shape;1671;p201">
            <a:extLst>
              <a:ext uri="{FF2B5EF4-FFF2-40B4-BE49-F238E27FC236}">
                <a16:creationId xmlns:a16="http://schemas.microsoft.com/office/drawing/2014/main" id="{7B661C61-BC15-CDD4-DEF8-4D71F3AC194F}"/>
              </a:ext>
            </a:extLst>
          </p:cNvPr>
          <p:cNvSpPr/>
          <p:nvPr/>
        </p:nvSpPr>
        <p:spPr>
          <a:xfrm>
            <a:off x="1550205" y="2489018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حَ</a:t>
            </a:r>
            <a:r>
              <a:rPr lang="ar-MA" altLang="fr-FR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د</a:t>
            </a: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يقَةٌ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3CC278-B6A3-7E4A-8FF5-CF7465F9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من يقرأ الكلمات؟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966D7C-4811-4C3D-09A8-66C9C99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075DD4-590D-3011-3885-76435BCFBCC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A09841-8EC7-75ED-FBCD-6387ED484B8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755926-F6D4-7070-FBBD-D17AEEDFCC2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568B9B-1BD8-4381-5B85-E3730D0BCD1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8C8448-C12C-11D9-8E49-3FC1C3AE33E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B6FA0DF-879C-27FC-4D89-5EF05A00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244;p5">
            <a:extLst>
              <a:ext uri="{FF2B5EF4-FFF2-40B4-BE49-F238E27FC236}">
                <a16:creationId xmlns:a16="http://schemas.microsoft.com/office/drawing/2014/main" id="{76EE8D0A-0D76-72A1-C166-1DA05008637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5;p5">
            <a:extLst>
              <a:ext uri="{FF2B5EF4-FFF2-40B4-BE49-F238E27FC236}">
                <a16:creationId xmlns:a16="http://schemas.microsoft.com/office/drawing/2014/main" id="{18F17E91-9134-18E4-9ECC-DC4CF98B683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46;p5">
            <a:extLst>
              <a:ext uri="{FF2B5EF4-FFF2-40B4-BE49-F238E27FC236}">
                <a16:creationId xmlns:a16="http://schemas.microsoft.com/office/drawing/2014/main" id="{5659181F-1516-9D50-7961-ED94B316DC7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47;p5">
            <a:extLst>
              <a:ext uri="{FF2B5EF4-FFF2-40B4-BE49-F238E27FC236}">
                <a16:creationId xmlns:a16="http://schemas.microsoft.com/office/drawing/2014/main" id="{DEE91873-92C8-938C-0777-9C13173323F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695758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2928962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42935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cs typeface="Microsoft Uighur" panose="02000000000000000000" pitchFamily="2" charset="-78"/>
              </a:rPr>
              <a:t>تنمية الطلاقة – استثمار النص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2029" y="3141058"/>
            <a:ext cx="536339" cy="540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1CDAF399-F32D-E079-9D3B-158C4F0607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34941" y="2928918"/>
            <a:ext cx="468000" cy="46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64F93B5-DB61-C738-3474-AD80338EA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442" y="183975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609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3CDDB-8044-0F47-B9AF-CADBAE23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بعنوان النص الذي قرأناه؟  عم يتحدث هذا النص؟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A6854E2A-051E-434E-BF64-4EC0D40066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999" y="1970049"/>
            <a:ext cx="6275985" cy="4183990"/>
          </a:xfrm>
        </p:spPr>
      </p:pic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B6AD05-F258-5EBC-CEFB-0D6239342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A26740-D0B8-9BDD-A5B5-625A7BAFAC8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2981-8543-37F2-9D62-912AD6BBB5A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39885F-430C-3CC8-6D17-C1935B84D6D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25DD44-1621-BADC-6B8B-12CCE414634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4620D1-2F47-725B-CD8A-0DE760AF3DA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CF4EEA20-381B-33D4-C6B9-1CA38C6DB13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29377F09-4E74-F8E4-76B8-904D121DF3C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C7492457-F88E-2247-ABDD-49FE193EA5C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676;p27">
            <a:extLst>
              <a:ext uri="{FF2B5EF4-FFF2-40B4-BE49-F238E27FC236}">
                <a16:creationId xmlns:a16="http://schemas.microsoft.com/office/drawing/2014/main" id="{29CF4A50-A83A-41C7-7194-83847415142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677;p27">
            <a:extLst>
              <a:ext uri="{FF2B5EF4-FFF2-40B4-BE49-F238E27FC236}">
                <a16:creationId xmlns:a16="http://schemas.microsoft.com/office/drawing/2014/main" id="{672EBF55-04F9-40E4-C426-30D66BF421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6F46628-ACAC-5847-A0FA-95100C82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A4507F-7EF1-D8AF-91C6-D510CBE73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63606C-1805-8303-C87D-E5761810C26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DEAA38-84BE-CE56-A658-E48F1D72DDF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0BA1F8-AF5E-7CC2-002D-DAF816F5F9B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47E48C-B652-49F7-2CAC-46178385C60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4BB09F-28F1-7CC6-8677-6AA7CDDF807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752C48E6-81AF-762C-1044-690012E9170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EB0CD11C-46CE-4858-377B-3CBFD66B003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2551D459-81DA-1CB7-AC25-834DAD6C430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B85D92DA-574B-3B3F-E269-F1131E2117F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7;p27">
            <a:extLst>
              <a:ext uri="{FF2B5EF4-FFF2-40B4-BE49-F238E27FC236}">
                <a16:creationId xmlns:a16="http://schemas.microsoft.com/office/drawing/2014/main" id="{5DDE643B-8B13-DB03-5FB5-AD3CAAED77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E31C93-1505-174C-DA69-A31C55719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87" y="2600009"/>
            <a:ext cx="809619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D427BAE-7A0F-C14B-AF4B-024B83EC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0BA640-7792-E914-3D80-AFBDEBCCE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FFEA1-43E6-C968-44A3-2F430D19784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BA0ED9-0F55-962B-60A6-151F1ABEF4A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41EADE-04D2-93AB-D0C2-274A06030B5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7188E-8855-91CC-4200-BB3A3CB7BA9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87BC7-574A-C6CB-F026-9F1933458DA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9A269886-56B1-A786-0916-B3CE39D926D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6C7B263E-5211-F8A7-8A56-22DC30B474D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7D77F29B-6D13-8CEB-AB8C-5CB592E4121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94B1C118-72A6-6CF6-B5DE-FC4B70E1BFA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7;p27">
            <a:extLst>
              <a:ext uri="{FF2B5EF4-FFF2-40B4-BE49-F238E27FC236}">
                <a16:creationId xmlns:a16="http://schemas.microsoft.com/office/drawing/2014/main" id="{7890A707-732A-7CAE-5FFF-2205D5D2320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9D393E-E459-A21C-03AC-F9404A2E8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708" y="2723591"/>
            <a:ext cx="8401016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F35F008-91FF-1D41-86D3-F2E34837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09EF814-A2CB-7B4A-777E-5459FC8C4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CFF80D-E61C-1E3E-0172-5786897A8DA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159C59-F762-2351-11D5-C993E28C70A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1013F5-F018-9AD4-629C-B7948244663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9C57C0-8A13-1263-C1F3-15BFB4F32BE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5281E1-F032-A6AF-1AF1-D3DA5D80C8E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0A620FB0-1A21-050D-1604-F7E7A826FE0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143DDFF6-5642-CFC5-B262-7E395188784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D1F4EC08-BDCC-AD5A-2D8F-E369625971E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CFE138F7-DB0B-A9C8-13A9-6FDDB7AD2CA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7;p27">
            <a:extLst>
              <a:ext uri="{FF2B5EF4-FFF2-40B4-BE49-F238E27FC236}">
                <a16:creationId xmlns:a16="http://schemas.microsoft.com/office/drawing/2014/main" id="{776E9CDB-FC83-BA0D-A955-057175631C4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ABDCC8-502E-80EB-C579-BEE23F6B8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14" y="3177208"/>
            <a:ext cx="8248603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894457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28651" y="1648522"/>
            <a:ext cx="3779998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"/>
          <p:cNvSpPr/>
          <p:nvPr/>
        </p:nvSpPr>
        <p:spPr>
          <a:xfrm>
            <a:off x="7069142" y="1833188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3 - 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6 - </a:t>
              </a:r>
              <a:endParaRPr sz="2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lang="fr-FR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r>
                <a:rPr lang="fr-FR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- </a:t>
              </a:r>
              <a:endParaRPr sz="24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5 -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Révision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Lecture</a:t>
            </a:r>
            <a:r>
              <a:rPr lang="ar-MA" sz="12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offerte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4729142" y="1610626"/>
            <a:ext cx="3780000" cy="1427279"/>
            <a:chOff x="310957" y="1924427"/>
            <a:chExt cx="3780000" cy="1427279"/>
          </a:xfrm>
        </p:grpSpPr>
        <p:sp>
          <p:nvSpPr>
            <p:cNvPr id="1174" name="Google Shape;1174;p2"/>
            <p:cNvSpPr/>
            <p:nvPr/>
          </p:nvSpPr>
          <p:spPr>
            <a:xfrm>
              <a:off x="310957" y="2271706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679956" y="1924427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endParaRPr sz="24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4860905" y="2077285"/>
            <a:ext cx="3516474" cy="89803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إعادة الإنتاج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استخلاص العبرة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تعبير كتابي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2/2 :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عناصر الحكاية / تقديم الفعل الكلامي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 استراتيجية المفردات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خط ونقل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الطلاقة: توليف ودعم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توليف ودعم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إثرائية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endParaRPr lang="fr-FR" sz="14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البنية السردية / لعب الأدوار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استراتيجية الفهم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½: </a:t>
            </a:r>
            <a:endParaRPr sz="1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398B9F-F914-DF20-AD08-5BBE7590E4E3}"/>
              </a:ext>
            </a:extLst>
          </p:cNvPr>
          <p:cNvSpPr txBox="1"/>
          <p:nvPr/>
        </p:nvSpPr>
        <p:spPr>
          <a:xfrm>
            <a:off x="2851361" y="1648522"/>
            <a:ext cx="1557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757575"/>
              </a:buClr>
              <a:buSzPts val="1800"/>
            </a:pPr>
            <a:r>
              <a:rPr lang="a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4 -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A67674-31FE-33B2-D3D7-8193CB56469A}"/>
              </a:ext>
            </a:extLst>
          </p:cNvPr>
          <p:cNvSpPr txBox="1"/>
          <p:nvPr/>
        </p:nvSpPr>
        <p:spPr>
          <a:xfrm>
            <a:off x="1787293" y="2049247"/>
            <a:ext cx="2290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269875" algn="r" rtl="1"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lang="ar-MA" sz="1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indent="-269875" algn="r" rtl="1"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النص </a:t>
            </a:r>
            <a:endParaRPr lang="ar-MA" sz="1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indent="-269875" algn="r" rtl="1"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الإنتاج </a:t>
            </a:r>
            <a:endParaRPr lang="ar-MA" sz="1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indent="-269875" algn="r" rtl="1"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تمارين كتابية: البنيات اللغوية </a:t>
            </a:r>
            <a:endParaRPr lang="ar-MA" sz="1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8A85FB-DE0A-4432-94FE-8B9AF08603B8}"/>
              </a:ext>
            </a:extLst>
          </p:cNvPr>
          <p:cNvSpPr txBox="1"/>
          <p:nvPr/>
        </p:nvSpPr>
        <p:spPr>
          <a:xfrm>
            <a:off x="6880143" y="1559793"/>
            <a:ext cx="10540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757575"/>
              </a:buClr>
              <a:buSzPts val="1800"/>
            </a:pPr>
            <a:r>
              <a: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ExtraBold"/>
              </a:rPr>
              <a:t>اليوم</a:t>
            </a:r>
            <a:r>
              <a: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1 - </a:t>
            </a:r>
          </a:p>
        </p:txBody>
      </p:sp>
      <p:sp>
        <p:nvSpPr>
          <p:cNvPr id="1158" name="Google Shape;1158;p2"/>
          <p:cNvSpPr/>
          <p:nvPr/>
        </p:nvSpPr>
        <p:spPr>
          <a:xfrm>
            <a:off x="5881502" y="2299847"/>
            <a:ext cx="2426394" cy="4972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indent="-266700" algn="r" rtl="1"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SemiBold"/>
              </a:rPr>
              <a:t>أنشطة اعتيادية </a:t>
            </a:r>
            <a:endParaRPr sz="1400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 algn="r" rtl="1"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SemiBold"/>
              </a:rPr>
              <a:t>معجم </a:t>
            </a:r>
            <a:endParaRPr sz="1400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 algn="r" rtl="1"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SemiBold"/>
              </a:rPr>
              <a:t>الاستماع والتحدث </a:t>
            </a:r>
            <a:endParaRPr sz="1400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 algn="r" rtl="1"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SemiBold"/>
              </a:rPr>
              <a:t>الطلاقة:  </a:t>
            </a:r>
            <a:endParaRPr sz="1400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FF5-BB94-A72D-D05C-FB71EBEDE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CD3D1D6-C2C3-2A3D-FF48-977336CA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E531D6-675A-9A4C-0097-5AF11FEE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67E869-9B0B-3359-E78B-645AB2E1EFE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FD836F-FD1E-F6CF-34DC-1604B25F6D5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BAE655-297E-7620-DE86-5771C6E93EE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B9A8DE-C75C-876B-254E-7799AD35837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DA0D70-750B-4269-DFB2-1EE67372072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6CF67D72-25B3-0B4D-49EA-5D81C91B7DE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25D5DA04-40AB-3384-4AA1-701FA5E85CB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E35274C1-FA39-07DA-7E00-690CEE46D41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CEE6CF9A-6BD3-22CB-EA17-2D707700D7E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7;p27">
            <a:extLst>
              <a:ext uri="{FF2B5EF4-FFF2-40B4-BE49-F238E27FC236}">
                <a16:creationId xmlns:a16="http://schemas.microsoft.com/office/drawing/2014/main" id="{CD1AAD9A-ED1A-2C33-1E0C-A79779ABEF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CBD56E-C4D6-95DD-B1BA-028017BEE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84" y="3277221"/>
            <a:ext cx="8023031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4419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5A41-1DE7-5503-21D5-1143C9AA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AD4B457-184A-5E46-A083-E26181E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الحصة الماضية تعرفتم كيف تجيبون عن أسئلة تبدأ ب: من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20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26068A-4CA2-F264-710B-1C47EDEA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816EE-42BF-BAE9-C8BD-3A6433F8071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AB23E0-7670-92C9-CAB5-AEF09AF4178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31954E-6B4A-7D29-F14C-B08A2872A75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A6FAF0-ECB6-CAEB-3DCD-5C95FBFD53B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9C601-623B-BEF8-4472-467258171A5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08A8C6E7-6C56-861E-7E04-E9DE9FBF8ED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A417BE0F-3F5E-1EC1-57E1-16BDE8DB42B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2D405A0F-4EF2-4F0D-5A8C-A9F269A7331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F9CE65F3-DD2A-2C4A-E37F-B96EA2DECA9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7;p27">
            <a:extLst>
              <a:ext uri="{FF2B5EF4-FFF2-40B4-BE49-F238E27FC236}">
                <a16:creationId xmlns:a16="http://schemas.microsoft.com/office/drawing/2014/main" id="{25B8AA57-60F1-8F30-6169-3C93972519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6E17E23-CED5-F222-178D-2DD9C849D4C8}"/>
              </a:ext>
            </a:extLst>
          </p:cNvPr>
          <p:cNvSpPr txBox="1"/>
          <p:nvPr/>
        </p:nvSpPr>
        <p:spPr>
          <a:xfrm>
            <a:off x="3546340" y="1518003"/>
            <a:ext cx="2051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مَنْ...؟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D1A3586-DC09-334C-4E2E-4B38E26CB410}"/>
              </a:ext>
            </a:extLst>
          </p:cNvPr>
          <p:cNvCxnSpPr>
            <a:cxnSpLocks/>
          </p:cNvCxnSpPr>
          <p:nvPr/>
        </p:nvCxnSpPr>
        <p:spPr>
          <a:xfrm>
            <a:off x="4561584" y="2503087"/>
            <a:ext cx="0" cy="603515"/>
          </a:xfrm>
          <a:prstGeom prst="straightConnector1">
            <a:avLst/>
          </a:prstGeom>
          <a:ln w="28575">
            <a:solidFill>
              <a:srgbClr val="424D7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B95E7963-0D61-29F9-8C35-9763BA987717}"/>
              </a:ext>
            </a:extLst>
          </p:cNvPr>
          <p:cNvSpPr txBox="1"/>
          <p:nvPr/>
        </p:nvSpPr>
        <p:spPr>
          <a:xfrm>
            <a:off x="2910075" y="3047459"/>
            <a:ext cx="332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شَخْصِيّاتُ ٱلْحِكايَةِ</a:t>
            </a:r>
            <a:endParaRPr lang="fr-MA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21C5EF1-707A-E0CA-C766-7F2FE13169E3}"/>
              </a:ext>
            </a:extLst>
          </p:cNvPr>
          <p:cNvCxnSpPr>
            <a:cxnSpLocks/>
          </p:cNvCxnSpPr>
          <p:nvPr/>
        </p:nvCxnSpPr>
        <p:spPr>
          <a:xfrm>
            <a:off x="4581990" y="3823405"/>
            <a:ext cx="0" cy="476731"/>
          </a:xfrm>
          <a:prstGeom prst="straightConnector1">
            <a:avLst/>
          </a:prstGeom>
          <a:ln w="28575">
            <a:solidFill>
              <a:srgbClr val="424D7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Image 26" descr="Une image contenant dessin humoristique, dessin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3167B1EB-94E8-A869-52C1-CDB4081301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86" y="4561726"/>
            <a:ext cx="1612138" cy="15055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8" name="Image 27" descr="Une image contenant sourire, habits, croquis, Visage humain&#10;&#10;Le contenu généré par l’IA peut être incorrect.">
            <a:extLst>
              <a:ext uri="{FF2B5EF4-FFF2-40B4-BE49-F238E27FC236}">
                <a16:creationId xmlns:a16="http://schemas.microsoft.com/office/drawing/2014/main" id="{F76F7833-EBCF-7437-07CA-C2CD72396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8" y="4423445"/>
            <a:ext cx="1586272" cy="15985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9" name="Image 28" descr="Une image contenant dessin humoristique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C00376D6-4610-C4E0-95AC-2C386B812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70" y="4393680"/>
            <a:ext cx="1132692" cy="16784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0" name="Image 29" descr="Une image contenant dessin humoristique, dessi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F5F63C2-45E8-1C25-AF39-CAB352A65C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6" y="4604874"/>
            <a:ext cx="1499240" cy="14672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1" name="Image 30" descr="Une image contenant illustration, Dessin animé, animation japonaise, Animation&#10;&#10;Le contenu généré par l’IA peut être incorrect.">
            <a:extLst>
              <a:ext uri="{FF2B5EF4-FFF2-40B4-BE49-F238E27FC236}">
                <a16:creationId xmlns:a16="http://schemas.microsoft.com/office/drawing/2014/main" id="{A7607E01-FC0A-F758-E4A7-F6577484BE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16" y="4561726"/>
            <a:ext cx="1511620" cy="14319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109086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D944-0F1A-DA96-E8EA-46FD95AB8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959D1E9-D5D7-A942-8D8F-D3264EC7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ستتعلمون  كيف تجيبون عن أسئلة تبدأ ب: أين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20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8E18832-5D35-0D61-B18C-10E146EF3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68916-C7CE-85EB-F936-C447FDA5D96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E8856E-CADB-A987-280F-07836AC00FE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5F7874-A8B5-9EB8-B2CF-379C26E9DFC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B4B1A4-5B04-4EC2-2925-6ABAC043DCC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C5ABEC-0DE0-6017-9C98-E3ABD27455C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8" name="Google Shape;1245;p5">
            <a:extLst>
              <a:ext uri="{FF2B5EF4-FFF2-40B4-BE49-F238E27FC236}">
                <a16:creationId xmlns:a16="http://schemas.microsoft.com/office/drawing/2014/main" id="{F6CBC475-74F2-3768-2987-5CC4F39769C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4F69D3BA-E55A-94B0-E513-4DF238C32AC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A7181FDC-455D-38CF-95D1-CF944294A38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B22CDC18-CA40-2408-DE7C-ECE4A69C3CE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7;p27">
            <a:extLst>
              <a:ext uri="{FF2B5EF4-FFF2-40B4-BE49-F238E27FC236}">
                <a16:creationId xmlns:a16="http://schemas.microsoft.com/office/drawing/2014/main" id="{4EB4404D-5FEC-04F8-9C16-8BE66D3368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3EEBDF-3FA2-B276-87D1-FAA81EA61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753" y="1891522"/>
            <a:ext cx="7448706" cy="46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649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4D9F4-7FB5-83EE-6180-2C3DF64F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24699A3-49AB-ADA3-2F05-FA4217270D70}"/>
              </a:ext>
            </a:extLst>
          </p:cNvPr>
          <p:cNvSpPr txBox="1"/>
          <p:nvPr/>
        </p:nvSpPr>
        <p:spPr>
          <a:xfrm>
            <a:off x="1785781" y="3515919"/>
            <a:ext cx="5351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وَجَدَ ﭐلْأَصْدِقاءُ إِياداً مُسْتَلْقِياً؟ 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814132-E51D-112C-3155-5E9CDC7C3B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8108" y="2831773"/>
            <a:ext cx="608734" cy="797442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9A967A1C-FD34-D743-B8A4-2A7509CF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 وَجَدَ ﭐلْأَصْدِقاءُ إِياداً مُسْتَلْقِياً؟  من يقرأ السؤال؟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C0DAEC-D823-8EDE-DA16-551247A8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02D42B-ADC2-FE62-E874-6796C4D701D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BF3E18-C695-3EA4-E964-3BEBABEC3C7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207D3D-DEF7-83A6-EA35-6E03CD9E628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E31B3C-60A4-0CC3-7D17-91AC9B16C2E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179A9E-A26A-CD30-5211-823D1716B59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5;p5">
            <a:extLst>
              <a:ext uri="{FF2B5EF4-FFF2-40B4-BE49-F238E27FC236}">
                <a16:creationId xmlns:a16="http://schemas.microsoft.com/office/drawing/2014/main" id="{4DDA7CB7-4253-690E-8BC0-6BDE2AC0D25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4FD1BD12-39C2-FA68-4F38-CE0361F92FC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7;p5">
            <a:extLst>
              <a:ext uri="{FF2B5EF4-FFF2-40B4-BE49-F238E27FC236}">
                <a16:creationId xmlns:a16="http://schemas.microsoft.com/office/drawing/2014/main" id="{AB0E4DC6-717C-957E-039C-55B8252185F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6;p27">
            <a:extLst>
              <a:ext uri="{FF2B5EF4-FFF2-40B4-BE49-F238E27FC236}">
                <a16:creationId xmlns:a16="http://schemas.microsoft.com/office/drawing/2014/main" id="{3A10D7D0-F92C-EA87-E7FC-589CEC82E5E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7;p27">
            <a:extLst>
              <a:ext uri="{FF2B5EF4-FFF2-40B4-BE49-F238E27FC236}">
                <a16:creationId xmlns:a16="http://schemas.microsoft.com/office/drawing/2014/main" id="{FC96C751-E921-0156-7D7E-93DCD56892C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28485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37BCA-D3BF-BD81-BD6D-526F02AAC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F7E66A-39AE-B870-609C-70DBCBBCE37B}"/>
              </a:ext>
            </a:extLst>
          </p:cNvPr>
          <p:cNvSpPr txBox="1"/>
          <p:nvPr/>
        </p:nvSpPr>
        <p:spPr>
          <a:xfrm>
            <a:off x="1785781" y="3515919"/>
            <a:ext cx="5351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وَجَدَ ﭐلْأَصْدِقاءُ إِياداً مُسْتَلْقِياً؟ 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6ADA9D-2848-F2DC-9186-404BE7110E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8108" y="2831773"/>
            <a:ext cx="608734" cy="797442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38A913F4-2250-713A-5D6A-458AC690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عودوا للنص وابحثوا عن الجواب.  من يقول جوابه؟ من يقرأ المقطع في النص؟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99BD29-5598-5472-6C90-C398DD623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C6F651-D2FD-B264-CA1A-E65ED312C83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F5AB20-F720-C385-5418-1356F10CAF2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980344-FDE4-41A6-4F4B-005F2A89E7C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5256CE-8FCD-D748-6513-7CC24FBEF72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24AE81-2761-9491-CB21-33BD0FF7612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5;p5">
            <a:extLst>
              <a:ext uri="{FF2B5EF4-FFF2-40B4-BE49-F238E27FC236}">
                <a16:creationId xmlns:a16="http://schemas.microsoft.com/office/drawing/2014/main" id="{6ECBD560-5E8C-5365-D53E-995E0B2C993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BA189150-7234-9F42-5F4C-52E9AF919B5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7;p5">
            <a:extLst>
              <a:ext uri="{FF2B5EF4-FFF2-40B4-BE49-F238E27FC236}">
                <a16:creationId xmlns:a16="http://schemas.microsoft.com/office/drawing/2014/main" id="{4BF6FCB3-666B-287E-8A2B-D4C24B0489A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6;p27">
            <a:extLst>
              <a:ext uri="{FF2B5EF4-FFF2-40B4-BE49-F238E27FC236}">
                <a16:creationId xmlns:a16="http://schemas.microsoft.com/office/drawing/2014/main" id="{90C390CD-B49D-85F6-7CD1-450260A40B2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7;p27">
            <a:extLst>
              <a:ext uri="{FF2B5EF4-FFF2-40B4-BE49-F238E27FC236}">
                <a16:creationId xmlns:a16="http://schemas.microsoft.com/office/drawing/2014/main" id="{619B9C04-CD01-2B4F-1F60-5A6991CA1A1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3787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0FA9B-ECB0-1379-A7C4-C586FE3D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FEC36A-AC17-C788-FFAB-853C46D665E1}"/>
              </a:ext>
            </a:extLst>
          </p:cNvPr>
          <p:cNvSpPr txBox="1"/>
          <p:nvPr/>
        </p:nvSpPr>
        <p:spPr>
          <a:xfrm>
            <a:off x="961403" y="4146434"/>
            <a:ext cx="7010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وَجَدَ ﭐلْأَصْدِقاءُ إِياداً مُسْتَلْقِيا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غُرْفَتِهِ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MA" sz="5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9AB7F1-B238-6082-3F96-788A7703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81" y="2222811"/>
            <a:ext cx="2590175" cy="1845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9FA0E5E1-E25D-0645-AE5C-BB06F45F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D6B370-D6CC-9486-FDF3-989634986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8E44D3-C40E-1BBB-BD20-963B08C61D1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0C9DE4-CD26-4E4C-2DC6-EA9B56FF079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938933-EF44-F3DD-E162-A6E5B369455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8F07AA-563E-FC72-9BEF-1523EF35313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EE4DAE-48BA-975F-1CD3-23A4C89C812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5;p5">
            <a:extLst>
              <a:ext uri="{FF2B5EF4-FFF2-40B4-BE49-F238E27FC236}">
                <a16:creationId xmlns:a16="http://schemas.microsoft.com/office/drawing/2014/main" id="{86BBD572-E865-E992-D4A9-0109571B55C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BD921496-A7AD-1DAA-3680-52BD7972B1A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7;p5">
            <a:extLst>
              <a:ext uri="{FF2B5EF4-FFF2-40B4-BE49-F238E27FC236}">
                <a16:creationId xmlns:a16="http://schemas.microsoft.com/office/drawing/2014/main" id="{4F9C5A8C-291B-4F49-C75B-9E20396E6E7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6;p27">
            <a:extLst>
              <a:ext uri="{FF2B5EF4-FFF2-40B4-BE49-F238E27FC236}">
                <a16:creationId xmlns:a16="http://schemas.microsoft.com/office/drawing/2014/main" id="{CD42CABB-C9BF-DF3D-B5F1-6DE4116D03D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7;p27">
            <a:extLst>
              <a:ext uri="{FF2B5EF4-FFF2-40B4-BE49-F238E27FC236}">
                <a16:creationId xmlns:a16="http://schemas.microsoft.com/office/drawing/2014/main" id="{E2FB312A-232F-13DD-345F-D93A113F40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40069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1B510-A82E-0EC9-CA7E-4B31C144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C98C9C-5CC4-FFDC-7A8B-D951D54DD43C}"/>
              </a:ext>
            </a:extLst>
          </p:cNvPr>
          <p:cNvSpPr txBox="1"/>
          <p:nvPr/>
        </p:nvSpPr>
        <p:spPr>
          <a:xfrm>
            <a:off x="1467963" y="3406191"/>
            <a:ext cx="581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إِلى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سَيَذْهَبُ ﭐلْأَصْدِقاءُ في رِحْلَةٍ؟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4F3EAE-9727-D226-E59B-BBD26EBF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672" y="2723684"/>
            <a:ext cx="564767" cy="739845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7E3235CD-74C3-6544-8ED2-DB23CAF6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إِلى أَيْنَ سَيَذْهَبُ ﭐلْأَصْدِقاءُ في رحْلَةٍ؟ من يقرأ السؤال – عودوا للنص للبحث عن الجواب. 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5BD1117-8C0F-7314-35B0-959EF060E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4F184D-F222-8AFB-4045-FC8C22B01BA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7BD1D1-E510-C1B8-075D-09A0F9E0E74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ED13EE-965F-C61C-2BDE-6022490EB69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D0AA10-0FCC-7306-DB10-A018E823221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A2E7E5-CB95-1DBA-49F3-F995C979059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5;p5">
            <a:extLst>
              <a:ext uri="{FF2B5EF4-FFF2-40B4-BE49-F238E27FC236}">
                <a16:creationId xmlns:a16="http://schemas.microsoft.com/office/drawing/2014/main" id="{D1DC75A6-2914-A755-365D-B6DFA42BFD7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E0743EF9-E702-5E6E-4707-070B1FEF1A1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7;p5">
            <a:extLst>
              <a:ext uri="{FF2B5EF4-FFF2-40B4-BE49-F238E27FC236}">
                <a16:creationId xmlns:a16="http://schemas.microsoft.com/office/drawing/2014/main" id="{5BCCFD38-D16F-A560-5C2F-61111140633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6;p27">
            <a:extLst>
              <a:ext uri="{FF2B5EF4-FFF2-40B4-BE49-F238E27FC236}">
                <a16:creationId xmlns:a16="http://schemas.microsoft.com/office/drawing/2014/main" id="{18A3D483-AC9D-7133-2C1E-EB13F79E080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7;p27">
            <a:extLst>
              <a:ext uri="{FF2B5EF4-FFF2-40B4-BE49-F238E27FC236}">
                <a16:creationId xmlns:a16="http://schemas.microsoft.com/office/drawing/2014/main" id="{EF6D0697-CFEC-5E50-6F34-873549FDEB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99361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8E423-A82C-CBEF-1082-B1380F05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E4EB59-F72D-CBBB-39F1-8C67C22F31EF}"/>
              </a:ext>
            </a:extLst>
          </p:cNvPr>
          <p:cNvSpPr txBox="1"/>
          <p:nvPr/>
        </p:nvSpPr>
        <p:spPr>
          <a:xfrm>
            <a:off x="535999" y="4184551"/>
            <a:ext cx="7838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سَيَذْهَبُ ﭐلْأَصْدِقاءُ في رِحْلَةٍ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حَديقَةِ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ﭐلْحَيَواناتِ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AC634C-7E42-6CAD-0B7C-D9D6CE0B5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7344"/>
          <a:stretch/>
        </p:blipFill>
        <p:spPr>
          <a:xfrm>
            <a:off x="967123" y="1955181"/>
            <a:ext cx="3292643" cy="2088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4B174F48-B062-A446-8994-3DBB1014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 من يقرأ المقطع في النص؟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555EC15-3FD3-D0B5-A55E-E1ACD30E2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CE0731-054E-741A-41DF-4198720F997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806DFB-3622-7954-4E8F-6969ED4FE88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47103C-9BC0-DDEA-E3C1-AE88C8A0EEC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4EE3BA-9854-E5E0-91D9-620639B4DCC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862695-A027-93F5-86D3-B698628F01E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5;p5">
            <a:extLst>
              <a:ext uri="{FF2B5EF4-FFF2-40B4-BE49-F238E27FC236}">
                <a16:creationId xmlns:a16="http://schemas.microsoft.com/office/drawing/2014/main" id="{CD7D7AA9-8496-EF91-AA5D-7F7FA4F38CE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70E82788-B6D6-3D76-3C02-CCFE6BDFFB3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7;p5">
            <a:extLst>
              <a:ext uri="{FF2B5EF4-FFF2-40B4-BE49-F238E27FC236}">
                <a16:creationId xmlns:a16="http://schemas.microsoft.com/office/drawing/2014/main" id="{C8CBA96A-8273-1C45-F9BE-F1312268436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6;p27">
            <a:extLst>
              <a:ext uri="{FF2B5EF4-FFF2-40B4-BE49-F238E27FC236}">
                <a16:creationId xmlns:a16="http://schemas.microsoft.com/office/drawing/2014/main" id="{06572208-05C9-6400-9AD2-AD211D7433E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7;p27">
            <a:extLst>
              <a:ext uri="{FF2B5EF4-FFF2-40B4-BE49-F238E27FC236}">
                <a16:creationId xmlns:a16="http://schemas.microsoft.com/office/drawing/2014/main" id="{B7C9E790-F186-567F-0D1F-A558259D251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352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72106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01" y="1582024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استماع وتحدث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60" y="2544271"/>
            <a:ext cx="6556414" cy="1695634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1639089" y="3092945"/>
            <a:ext cx="56413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cs typeface="Microsoft Uighur" panose="02000000000000000000" pitchFamily="2" charset="-78"/>
              </a:rPr>
              <a:t>ورشة التحدث:  استعمال أساليب التعبير عن الرأي في وضعيات جديدة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D2290BD-913C-7BA6-DB36-01C6E97A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95763" y="2774564"/>
            <a:ext cx="424748" cy="540000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0876828D-EDCC-C8F7-4C62-F70474125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255782" y="2613056"/>
            <a:ext cx="468000" cy="46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7B50E9-BE30-3AB9-CB8D-647A23362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856" y="1726024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887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9444-BC14-AF2E-03CA-7461EC77D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E14683E-366E-DC48-A8E4-9B9C67A5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ستتدربون على استعمال  أساليب التعبير عن الرأي في حوار مع زملائكم.</a:t>
            </a:r>
            <a:b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أولا الحوار.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6C9293-748F-27DF-F230-34ED1B1F1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9523BF-FE20-2538-A051-40FEE38B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29" y="1979764"/>
            <a:ext cx="6513816" cy="36896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417332-225D-6CD1-B901-2D68F27C698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51AB8-8611-320A-65B8-2F996D0DFFF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01E243-CE98-FB1E-F4C7-8023ABD7609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D8A7AB-9AFB-0B61-41C2-36A83164A19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9EB71-703F-BC03-1FCF-1CD52CF6743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8EA33BBA-C5D7-31EA-76D2-6DA8EE3753A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299F3F63-A2FF-AE06-DF78-65D8FDA2C40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6F0CFD14-5BC1-5916-54AB-ADA80EE31EB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9;p137">
            <a:extLst>
              <a:ext uri="{FF2B5EF4-FFF2-40B4-BE49-F238E27FC236}">
                <a16:creationId xmlns:a16="http://schemas.microsoft.com/office/drawing/2014/main" id="{B0BAE368-5DFE-2DA2-DFD7-96914A09B5B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30;p137">
            <a:extLst>
              <a:ext uri="{FF2B5EF4-FFF2-40B4-BE49-F238E27FC236}">
                <a16:creationId xmlns:a16="http://schemas.microsoft.com/office/drawing/2014/main" id="{B38F0F3F-13B7-4903-C78F-B611680AB98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72884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36750" y="3501121"/>
            <a:ext cx="4500000" cy="68400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106585"/>
              </a:buClr>
              <a:buFont typeface="Arial" panose="020B0604020202020204" pitchFamily="34" charset="0"/>
              <a:buChar char="•"/>
            </a:pPr>
            <a:r>
              <a:rPr lang="ar-MA" sz="1800" b="1" dirty="0">
                <a:cs typeface="Microsoft Uighur" panose="02000000000000000000" pitchFamily="2" charset="-78"/>
              </a:rPr>
              <a:t>تنمية الطلاقة – استثمار النص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342900" indent="-342900">
              <a:buClr>
                <a:srgbClr val="106585"/>
              </a:buClr>
              <a:buFont typeface="Arial" panose="020B0604020202020204" pitchFamily="34" charset="0"/>
              <a:buChar char="•"/>
            </a:pPr>
            <a:r>
              <a:rPr lang="ar-MA" sz="1800" b="1" dirty="0">
                <a:cs typeface="Microsoft Uighur" panose="02000000000000000000" pitchFamily="2" charset="-78"/>
              </a:rPr>
              <a:t>تمارين تطبيقية حول الجملة الاسمية من اسمين مفردين</a:t>
            </a:r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698CE619-0A2C-E099-388A-0C14BBD424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611307" y="4222792"/>
            <a:ext cx="406805" cy="46831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342900" indent="-342900">
              <a:buClr>
                <a:srgbClr val="106585"/>
              </a:buClr>
              <a:buFont typeface="Arial" panose="020B0604020202020204" pitchFamily="34" charset="0"/>
              <a:buChar char="•"/>
            </a:pPr>
            <a:r>
              <a:rPr lang="ar-MA" sz="1800" b="1" dirty="0">
                <a:cs typeface="Microsoft Uighur" panose="02000000000000000000" pitchFamily="2" charset="-78"/>
              </a:rPr>
              <a:t>ورشة التحدث:  استعمال أساليب التعبير عن الرأي في وضعيات جديدة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lnSpc>
                <a:spcPts val="1800"/>
              </a:lnSpc>
              <a:buClr>
                <a:srgbClr val="106585"/>
              </a:buClr>
              <a:buFont typeface="Arial" panose="020B0604020202020204" pitchFamily="34" charset="0"/>
              <a:buChar char="•"/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تحدي الطلاقة</a:t>
            </a:r>
          </a:p>
          <a:p>
            <a:pPr marL="342900" indent="-342900" algn="r" rtl="1">
              <a:lnSpc>
                <a:spcPts val="1800"/>
              </a:lnSpc>
              <a:buClr>
                <a:srgbClr val="106585"/>
              </a:buClr>
              <a:buFont typeface="Arial" panose="020B0604020202020204" pitchFamily="34" charset="0"/>
              <a:buChar char="•"/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11A30F85-ACAF-4B1B-9407-0D2C320DC2A0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4"/>
          <a:srcRect l="-7365" r="-7365"/>
          <a:stretch>
            <a:fillRect/>
          </a:stretch>
        </p:blipFill>
        <p:spPr>
          <a:xfrm>
            <a:off x="1551387" y="2937973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34;p4">
            <a:extLst>
              <a:ext uri="{FF2B5EF4-FFF2-40B4-BE49-F238E27FC236}">
                <a16:creationId xmlns:a16="http://schemas.microsoft.com/office/drawing/2014/main" id="{7C49885B-EC7E-48C0-BD36-03342386D0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-7365" r="-7365"/>
          <a:stretch>
            <a:fillRect/>
          </a:stretch>
        </p:blipFill>
        <p:spPr>
          <a:xfrm>
            <a:off x="1551387" y="5440613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0037A-FA4E-B642-BAB1-39B3C86A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عرض فيديو الحوار 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19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79CE7FF-E43E-8842-171C-68A51AC5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54D77E9-A02A-E909-6607-73D60C366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1" name="dialogue NV02_Seance02_AR (1)">
            <a:hlinkClick r:id="" action="ppaction://media"/>
            <a:extLst>
              <a:ext uri="{FF2B5EF4-FFF2-40B4-BE49-F238E27FC236}">
                <a16:creationId xmlns:a16="http://schemas.microsoft.com/office/drawing/2014/main" id="{9006C549-0137-3854-D6F9-310FB8A14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2000" y="1828210"/>
            <a:ext cx="6400000" cy="360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71B74A-2093-46D9-5351-90DB5B17AF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57690E-3B5C-419F-F81F-C38F3A29EA1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53AE6E-3DDA-BF82-F5E9-16CE2806D1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F88684-5C88-BACC-4B15-620214AA0CB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CBF7C0-4347-B6B3-45F5-632D58921BD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id="{E73046A1-95D0-1F25-2622-9BFC13F0682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92449C66-A8C3-995F-D791-16357E0E527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039195A5-B427-3B32-6D13-76A76D00B8F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9;p137">
            <a:extLst>
              <a:ext uri="{FF2B5EF4-FFF2-40B4-BE49-F238E27FC236}">
                <a16:creationId xmlns:a16="http://schemas.microsoft.com/office/drawing/2014/main" id="{CE34E5FB-1698-8B4F-ACBD-82E7E9D48A6C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0;p137">
            <a:extLst>
              <a:ext uri="{FF2B5EF4-FFF2-40B4-BE49-F238E27FC236}">
                <a16:creationId xmlns:a16="http://schemas.microsoft.com/office/drawing/2014/main" id="{BE0531C2-0485-CF02-C53D-0705A508299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397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8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C7CCC-05FE-E2DC-DE13-E22032908BBF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للعب الحوار الذي دار بين مجد وندى؟ 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F1B60D82-8D87-1DB4-43EE-22A001E5CCA9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3095B733-BA6F-437B-FF5B-77640CCB43B9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F1948C5-E1BB-2812-5820-AF48772E8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9146997-FA53-8C1B-4CCD-138A2FBD7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28D32ED-1C44-97DC-382A-84C594FA75F9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................؟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E09E0F9-1750-D36C-FB7B-DBE518BE9681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...........؛ 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5C2326-A8F7-3296-BF7D-26ACE4852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8BAE39-3C95-F248-B272-67EE8B32297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2DA1C-B409-7E5B-A61B-3746450E722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20D2A2-C666-B55D-3F60-A0921237827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73B4A-34FD-E3D7-7AD5-ECAEBE5C531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102AC5-4A66-67F9-1156-CC6D7917F4B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CFF5D852-A8E4-32E3-B6AA-BC4928663FD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F12FCA3A-9D0F-5F08-B9D5-B676B3FFC2F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676;p27">
            <a:extLst>
              <a:ext uri="{FF2B5EF4-FFF2-40B4-BE49-F238E27FC236}">
                <a16:creationId xmlns:a16="http://schemas.microsoft.com/office/drawing/2014/main" id="{A42B8D10-553D-0808-8658-BF4473A1D5B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id="{C6798382-C00D-E107-3E13-CE5149E1AC9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id="{30A73DFA-5CF1-C25A-23B3-44C60BF9F9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DB004-6EAE-DBFE-1006-9B1983856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7B2E1A-FDFD-E09D-4EE2-3F4588FA28E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29EF6A-D374-F619-616D-8A35AA01BE2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D4F8115-DE7A-7B16-80B6-F3F9E1DE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756000"/>
            <a:ext cx="7343785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أقول لأسأل شخصا  عن رأيه ؟  - كل واحد يسأل زميله عن رأيه في رحلة إلى حديقة الألعاب.  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C6A551D5-D530-425B-7526-96F02DF57706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5A291FE-91DF-1835-A2C9-A2E5A0D8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E54DB45-5625-FEB9-DB7F-C9FEACF82AAC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مُتَّفِقة،.....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79DEF99-CE26-4754-85F3-CF60F0650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A2B694-F8D3-2690-37EF-0FE01A26D50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CD89CC-42E5-70BE-7791-20DDCDBCE4E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E25B40-5D79-6856-6068-E3A753B0F5C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03CB98-23B2-2D42-74C6-0EFB101000E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A54F09-6AB7-85A7-71D5-79BE71A59E3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4DA78472-FCD5-A6C6-7F0E-1094EE5C715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2050B9AE-F223-01B6-45EB-5C0A2CDDFA8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1CD47BE2-CF5A-1135-8FFF-4DB3B194DDE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29;p137">
            <a:extLst>
              <a:ext uri="{FF2B5EF4-FFF2-40B4-BE49-F238E27FC236}">
                <a16:creationId xmlns:a16="http://schemas.microsoft.com/office/drawing/2014/main" id="{2BE36191-278E-D592-0431-EBBFD2118CB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30;p137">
            <a:extLst>
              <a:ext uri="{FF2B5EF4-FFF2-40B4-BE49-F238E27FC236}">
                <a16:creationId xmlns:a16="http://schemas.microsoft.com/office/drawing/2014/main" id="{1759C70A-B09A-85C4-008D-BA2F4097291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personne, terrain de jeux, Équipement de jeu extérieur, habits&#10;&#10;Le contenu généré par l’IA peut être incorrect.">
            <a:extLst>
              <a:ext uri="{FF2B5EF4-FFF2-40B4-BE49-F238E27FC236}">
                <a16:creationId xmlns:a16="http://schemas.microsoft.com/office/drawing/2014/main" id="{153BC08C-1C4C-6CC7-7599-21FFBA6C35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48" y="2946014"/>
            <a:ext cx="25363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647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أعجبتكم الفكرة ماذا تقولون؟ مع التعليل؟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B186E2-1313-BA5A-8A16-F5AF90F96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39D8B088-C3FF-F3BC-1913-8FFAF8533DB6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D340FB1-2302-5792-78E5-B42AC5DC980E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 لأن........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600853-86B1-8522-869E-B4E9BF847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F384D0-FD32-4ACB-E3FD-034ACDA716A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579F12-CA2D-B615-489A-750CEC3503A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E65570-59C9-446F-E9B3-0A31BB82B45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E08209-0940-FDC9-3958-562A9CD362F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8FCFD9-6F61-A377-88EA-78D6A7D44D2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246;p5">
            <a:extLst>
              <a:ext uri="{FF2B5EF4-FFF2-40B4-BE49-F238E27FC236}">
                <a16:creationId xmlns:a16="http://schemas.microsoft.com/office/drawing/2014/main" id="{B62952BB-5F13-6441-1477-EDB42584B2C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7;p5">
            <a:extLst>
              <a:ext uri="{FF2B5EF4-FFF2-40B4-BE49-F238E27FC236}">
                <a16:creationId xmlns:a16="http://schemas.microsoft.com/office/drawing/2014/main" id="{6E619DCC-7DCF-66CC-D14D-10E7DE31769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76;p27">
            <a:extLst>
              <a:ext uri="{FF2B5EF4-FFF2-40B4-BE49-F238E27FC236}">
                <a16:creationId xmlns:a16="http://schemas.microsoft.com/office/drawing/2014/main" id="{B485ED4E-C520-3F06-56FB-AA424F0FF13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29;p137">
            <a:extLst>
              <a:ext uri="{FF2B5EF4-FFF2-40B4-BE49-F238E27FC236}">
                <a16:creationId xmlns:a16="http://schemas.microsoft.com/office/drawing/2014/main" id="{D9F33A0B-6CE1-3F96-C44A-4012ED03F88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30;p137">
            <a:extLst>
              <a:ext uri="{FF2B5EF4-FFF2-40B4-BE49-F238E27FC236}">
                <a16:creationId xmlns:a16="http://schemas.microsoft.com/office/drawing/2014/main" id="{885FC1BE-7ABB-A2B9-FA95-61AE59A4049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terrain de jeux, Équipement de jeu extérieur, habits&#10;&#10;Le contenu généré par l’IA peut être incorrect.">
            <a:extLst>
              <a:ext uri="{FF2B5EF4-FFF2-40B4-BE49-F238E27FC236}">
                <a16:creationId xmlns:a16="http://schemas.microsoft.com/office/drawing/2014/main" id="{2585CE99-332F-EB09-B4B2-8B8F01A894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87" y="3111405"/>
            <a:ext cx="25363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3847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D3904-2FD0-CBF6-2CCE-3269229A0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D18EE3-0FB4-0C4B-711C-5584E0FAD774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E469538-1C0F-1F08-7EE2-810E1C0F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لم تعجبكم  الفكرة ماذا تقولون؟ مع التعليل؟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782EFFC-878B-895D-6DE1-17D7E8AB3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E5DA1B47-F19B-EA4B-2B78-D7E5C93202CF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883E2C0-71AF-8947-BE0F-94A562392F85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 لأن........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1EAF20-4DE5-D67F-B9E8-E8D53214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767A65-3725-F427-5298-279D895E3BB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2C0465-DE89-5501-64FE-9FA90D00F6B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620196-B90A-697D-1443-2B5D571C66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D6E3DB-A8C3-1DCE-8F81-21EC5CAF6A7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451A01-5C49-C922-E26A-A65689E50C7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246;p5">
            <a:extLst>
              <a:ext uri="{FF2B5EF4-FFF2-40B4-BE49-F238E27FC236}">
                <a16:creationId xmlns:a16="http://schemas.microsoft.com/office/drawing/2014/main" id="{6AE6400B-448F-B74B-FD16-D552F11DFDB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7;p5">
            <a:extLst>
              <a:ext uri="{FF2B5EF4-FFF2-40B4-BE49-F238E27FC236}">
                <a16:creationId xmlns:a16="http://schemas.microsoft.com/office/drawing/2014/main" id="{BFBA5934-8AA7-AD7F-C3FE-EAA20646AFD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76;p27">
            <a:extLst>
              <a:ext uri="{FF2B5EF4-FFF2-40B4-BE49-F238E27FC236}">
                <a16:creationId xmlns:a16="http://schemas.microsoft.com/office/drawing/2014/main" id="{78B6E137-F1B7-8BD6-754E-8A5D1D24C12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29;p137">
            <a:extLst>
              <a:ext uri="{FF2B5EF4-FFF2-40B4-BE49-F238E27FC236}">
                <a16:creationId xmlns:a16="http://schemas.microsoft.com/office/drawing/2014/main" id="{AE0034AC-D98A-1EA1-33AE-F44074B8007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30;p137">
            <a:extLst>
              <a:ext uri="{FF2B5EF4-FFF2-40B4-BE49-F238E27FC236}">
                <a16:creationId xmlns:a16="http://schemas.microsoft.com/office/drawing/2014/main" id="{71423329-30A6-C435-7ADD-D0D9E903E6E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terrain de jeux, Équipement de jeu extérieur, habits&#10;&#10;Le contenu généré par l’IA peut être incorrect.">
            <a:extLst>
              <a:ext uri="{FF2B5EF4-FFF2-40B4-BE49-F238E27FC236}">
                <a16:creationId xmlns:a16="http://schemas.microsoft.com/office/drawing/2014/main" id="{08A7B7C7-B05A-E2FF-888E-EC9C35AB4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" y="3060000"/>
            <a:ext cx="25363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4424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452E9-D791-75F0-07AC-B72BDB33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5FE340-3136-F7D4-CBFD-D98512D3A557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C89F91-D38A-8789-DE81-892057C2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لتقديم اقتراح أو فكرة ماذا نقول؟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93251C3-D527-2E51-5318-2C38EFD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0A7F2553-2BA9-D6E0-78CA-C18F04A3275D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FD4395E-D660-5D04-1DAB-889A3026C8C2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4D28BC4-C525-6090-150A-FE2649503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ED9CBC-796A-F308-DDA5-E02BCB53B16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2646DC-EDD8-734A-E9ED-2498229A3D9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A9EFFF-8DDD-DAD3-A198-513D4C66272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C3036B-502E-3A33-3CBB-180AD01E72C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BB6045-21CD-6BBB-CAFE-0D3E61CDE34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246;p5">
            <a:extLst>
              <a:ext uri="{FF2B5EF4-FFF2-40B4-BE49-F238E27FC236}">
                <a16:creationId xmlns:a16="http://schemas.microsoft.com/office/drawing/2014/main" id="{39C5CEC3-116B-D9B5-C410-83D8043C59D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7;p5">
            <a:extLst>
              <a:ext uri="{FF2B5EF4-FFF2-40B4-BE49-F238E27FC236}">
                <a16:creationId xmlns:a16="http://schemas.microsoft.com/office/drawing/2014/main" id="{FA8A76E7-9D89-1B73-FFD0-215A678A7C4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76;p27">
            <a:extLst>
              <a:ext uri="{FF2B5EF4-FFF2-40B4-BE49-F238E27FC236}">
                <a16:creationId xmlns:a16="http://schemas.microsoft.com/office/drawing/2014/main" id="{3376E7FB-0E29-FFAE-B4F0-58408731C50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29;p137">
            <a:extLst>
              <a:ext uri="{FF2B5EF4-FFF2-40B4-BE49-F238E27FC236}">
                <a16:creationId xmlns:a16="http://schemas.microsoft.com/office/drawing/2014/main" id="{B8C213E9-111F-2FC1-CB6E-BD6C7B9189A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30;p137">
            <a:extLst>
              <a:ext uri="{FF2B5EF4-FFF2-40B4-BE49-F238E27FC236}">
                <a16:creationId xmlns:a16="http://schemas.microsoft.com/office/drawing/2014/main" id="{EB931C1C-054B-2D8F-EA87-8A61AD1507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meubles, Visage humain, table, dessin&#10;&#10;Le contenu généré par l’IA peut être incorrect.">
            <a:extLst>
              <a:ext uri="{FF2B5EF4-FFF2-40B4-BE49-F238E27FC236}">
                <a16:creationId xmlns:a16="http://schemas.microsoft.com/office/drawing/2014/main" id="{95006033-9DA6-BECC-2A30-12E88F4D5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3060000"/>
            <a:ext cx="253636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368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يشارك في حوار مع زميله للتعبير والسؤال عن الرأي في الأنشطة المعروضة.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F7557CD-6178-6BDD-CBB8-DD6D5EF5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DEC9ECA-DEEC-5189-2978-46549B2C66BA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B9A5358-815B-85E7-405D-3F14AAA7690B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A416FB2-7FA9-BDFE-CA80-4AD331FEC1C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365ED4-71F6-FFBF-F848-6774243A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B3E2D1C-DB9B-F6EF-939C-BF081BD212DE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................؟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2FD4A69-A0AE-B149-5F76-ECC81F0468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334" y="3152005"/>
            <a:ext cx="1976910" cy="21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62ABB1-890B-A7A6-32BF-B984E2069F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2886" y="4315007"/>
            <a:ext cx="1974593" cy="2160000"/>
          </a:xfrm>
          <a:prstGeom prst="rect">
            <a:avLst/>
          </a:prstGeom>
        </p:spPr>
      </p:pic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F7432C-54DB-37B8-4FA4-FE8984905FA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94EF70-00CF-FFCB-2024-0FAE936477F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9D11B9-07D8-5675-9E1C-2F49FCD4D1F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AA7633-B76B-1717-74A5-EE66C9BB20C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77AD88-6C4A-7900-669D-6FA95F6B033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id="{5CCF13E1-9ECB-E121-238D-7C14AAA413C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247;p5">
            <a:extLst>
              <a:ext uri="{FF2B5EF4-FFF2-40B4-BE49-F238E27FC236}">
                <a16:creationId xmlns:a16="http://schemas.microsoft.com/office/drawing/2014/main" id="{E5326E24-6BBD-3618-127D-006C8BA5043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676;p27">
            <a:extLst>
              <a:ext uri="{FF2B5EF4-FFF2-40B4-BE49-F238E27FC236}">
                <a16:creationId xmlns:a16="http://schemas.microsoft.com/office/drawing/2014/main" id="{C09FAF29-53DD-7A7C-EAB5-35F3550A187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29;p137">
            <a:extLst>
              <a:ext uri="{FF2B5EF4-FFF2-40B4-BE49-F238E27FC236}">
                <a16:creationId xmlns:a16="http://schemas.microsoft.com/office/drawing/2014/main" id="{E394D3F9-81B5-92B0-8453-619479048B1B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0;p137">
            <a:extLst>
              <a:ext uri="{FF2B5EF4-FFF2-40B4-BE49-F238E27FC236}">
                <a16:creationId xmlns:a16="http://schemas.microsoft.com/office/drawing/2014/main" id="{0A7CF3BB-9B10-02EA-BEA8-DC8B6E7C88C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EC73D-E4FA-66DF-364C-2827D56E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CA011F-0EF5-065C-A3CD-5B8CDDF8CD68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698F13-FCD8-A5C8-144F-C14BDC5A0BE7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1AA45D-B1E6-7C4B-EEC4-3E9D2869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 يعبر عن رأيه موظفا مشهدا من المشاهد التالية؟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4F7821-EEC2-11C3-4ECA-D9D7A299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73559D4-ACF0-72D6-866D-1AD471862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5753" y="1747497"/>
            <a:ext cx="1976910" cy="216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86B78E-7BAE-A4A3-99DF-D43265B0A0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1737" y="1767098"/>
            <a:ext cx="1974593" cy="216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4B150AB-027D-A8FE-8C1B-700F94689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1" r="-1921"/>
          <a:stretch>
            <a:fillRect/>
          </a:stretch>
        </p:blipFill>
        <p:spPr>
          <a:xfrm>
            <a:off x="1311832" y="4126194"/>
            <a:ext cx="2050433" cy="216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2EFC0DD-E431-D760-284A-9885CAF812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1738" y="4173483"/>
            <a:ext cx="1974592" cy="216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B0815-47FB-EC49-F377-A10EAA1C2A3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EAA58-C582-650B-A6F1-C88CC9B96D2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8D12E0-DC05-8342-5D8C-4B79ACA22B4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136A8-7AE8-423A-8DC0-6366DF455B0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FE125C-AFC0-5D92-2B10-701D4366029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4FDFE570-B434-059A-215D-594476BF179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47;p5">
            <a:extLst>
              <a:ext uri="{FF2B5EF4-FFF2-40B4-BE49-F238E27FC236}">
                <a16:creationId xmlns:a16="http://schemas.microsoft.com/office/drawing/2014/main" id="{FD87B2B1-BE4A-6E01-BB93-C8882D5D9E0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676;p27">
            <a:extLst>
              <a:ext uri="{FF2B5EF4-FFF2-40B4-BE49-F238E27FC236}">
                <a16:creationId xmlns:a16="http://schemas.microsoft.com/office/drawing/2014/main" id="{6BE0DFA7-D194-05BD-D4B1-CB0742F5BB1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29;p137">
            <a:extLst>
              <a:ext uri="{FF2B5EF4-FFF2-40B4-BE49-F238E27FC236}">
                <a16:creationId xmlns:a16="http://schemas.microsoft.com/office/drawing/2014/main" id="{1B10F1BA-8D34-B401-78CA-CF1EF6DA1C5B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30;p137">
            <a:extLst>
              <a:ext uri="{FF2B5EF4-FFF2-40B4-BE49-F238E27FC236}">
                <a16:creationId xmlns:a16="http://schemas.microsoft.com/office/drawing/2014/main" id="{F736CA5A-9283-93A9-92B3-37C557244D1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42229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D70B3-6589-EC11-193C-695DCBE3C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0FD98F5-3616-7796-936C-BCD55286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نستمع الآن لنشيد صديقي. تابعوا ورددوا بهدوء 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948E6-628E-C8D2-B410-96CDF6EDC86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811E1-82FC-5099-7286-147EC87E775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11A8C-AC69-AC79-837B-6A31F6D1B0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67387B-D5D6-5DD0-73F8-6204A2D42A8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4B0D86-CC6F-5B80-F82A-650CA0877AD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75077B76-E0C9-1479-FD9E-FBBE4DCC4B0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5E9FA5D7-1C02-7320-D760-808766B41A9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B0A8DC84-4DAA-C5E5-4A65-099671D6686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9;p137">
            <a:extLst>
              <a:ext uri="{FF2B5EF4-FFF2-40B4-BE49-F238E27FC236}">
                <a16:creationId xmlns:a16="http://schemas.microsoft.com/office/drawing/2014/main" id="{285818D5-3D6F-D9F6-08D4-1F596511D42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0;p137">
            <a:extLst>
              <a:ext uri="{FF2B5EF4-FFF2-40B4-BE49-F238E27FC236}">
                <a16:creationId xmlns:a16="http://schemas.microsoft.com/office/drawing/2014/main" id="{162679B7-DFBC-EDA8-72B9-97BF19E3690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F92B9C-9592-9B52-712F-6D330FDED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303" y="2026437"/>
            <a:ext cx="7035394" cy="3956647"/>
          </a:xfrm>
          <a:prstGeom prst="rect">
            <a:avLst/>
          </a:prstGeom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02BD0A-50EF-8CAF-37C3-EA10BFFF5A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508246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97A88-DA72-F15A-1E82-0DAE3096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ADD712D-9527-CDBA-6752-13D0225B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D44C20-DC9F-CD19-D916-032B47630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7335" y="6208871"/>
            <a:ext cx="540000" cy="540000"/>
          </a:xfrm>
          <a:prstGeom prst="rect">
            <a:avLst/>
          </a:prstGeom>
        </p:spPr>
      </p:pic>
      <p:pic>
        <p:nvPicPr>
          <p:cNvPr id="18" name="FINALE - Nachid Sadiqi PART 01">
            <a:hlinkClick r:id="" action="ppaction://media"/>
            <a:extLst>
              <a:ext uri="{FF2B5EF4-FFF2-40B4-BE49-F238E27FC236}">
                <a16:creationId xmlns:a16="http://schemas.microsoft.com/office/drawing/2014/main" id="{6F61A1BC-997E-0A8F-29DE-DAB44AD4F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655" y="1827825"/>
            <a:ext cx="7038622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53AFA8B-3D51-E9BA-DD98-F60CADA0FD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136895-47C7-50D6-11AC-A1924997CB4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3C0B22-54C5-8B13-E61E-09E3A8177F4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15D357-FD92-2B50-E630-576B67B397E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B8A41-DB41-EAAF-E366-AD2FD17DADC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CA06F9-2E8D-07DA-678F-934A6AA453E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F4C5E05D-782F-DC5D-4E60-642EB48B20D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0FEB6308-8D5E-2971-B994-59D3556556D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EBAEED8A-18EB-A277-38C3-E6D246BEA3D1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9;p137">
            <a:extLst>
              <a:ext uri="{FF2B5EF4-FFF2-40B4-BE49-F238E27FC236}">
                <a16:creationId xmlns:a16="http://schemas.microsoft.com/office/drawing/2014/main" id="{463996B6-933B-8FF7-13A8-35C82B096323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0;p137">
            <a:extLst>
              <a:ext uri="{FF2B5EF4-FFF2-40B4-BE49-F238E27FC236}">
                <a16:creationId xmlns:a16="http://schemas.microsoft.com/office/drawing/2014/main" id="{B9FDFD62-39BD-77DC-5B8B-543B43F7A32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1271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27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2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CC37C-3158-361E-2AA8-45D7336C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3BEA88-F0C7-3F70-8B2D-FDCADCFC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9428"/>
            <a:ext cx="7886700" cy="720000"/>
          </a:xfrm>
        </p:spPr>
        <p:txBody>
          <a:bodyPr>
            <a:noAutofit/>
          </a:bodyPr>
          <a:lstStyle/>
          <a:p>
            <a:br>
              <a:rPr lang="fr-FR" sz="4400" dirty="0"/>
            </a:br>
            <a:r>
              <a:rPr lang="ar-MA" sz="4400" dirty="0"/>
              <a:t>عند نهاية الحصة</a:t>
            </a:r>
            <a:br>
              <a:rPr lang="ar-MA" sz="44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MA" sz="4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A7BD85-1D03-9407-BCF2-8A7250D8E11B}"/>
              </a:ext>
            </a:extLst>
          </p:cNvPr>
          <p:cNvSpPr txBox="1"/>
          <p:nvPr/>
        </p:nvSpPr>
        <p:spPr>
          <a:xfrm>
            <a:off x="1549400" y="2234818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سيكونون قادرين على: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6D0D11-ABCC-44AF-8E57-D7B0BE1B14FC}"/>
              </a:ext>
            </a:extLst>
          </p:cNvPr>
          <p:cNvGrpSpPr/>
          <p:nvPr/>
        </p:nvGrpSpPr>
        <p:grpSpPr>
          <a:xfrm>
            <a:off x="1342577" y="2851205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47F5EE4-5198-4F58-A3DF-B631812D331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4BFCDE-C1B4-43BE-9CCF-A64599526A56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MA" sz="20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B100709-F2A3-476F-940B-BAF21D51C6F4}"/>
              </a:ext>
            </a:extLst>
          </p:cNvPr>
          <p:cNvGrpSpPr/>
          <p:nvPr/>
        </p:nvGrpSpPr>
        <p:grpSpPr>
          <a:xfrm>
            <a:off x="1331545" y="3714578"/>
            <a:ext cx="6696000" cy="890781"/>
            <a:chOff x="1331545" y="2851205"/>
            <a:chExt cx="6696000" cy="89078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0A70951-3AF4-4951-AB58-24F7F0D807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EA2E9D-0B9B-4E08-8F60-D0C0A65B792C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استعمال أساليب التعبير عن الرأي في وضعيات جديدة.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31E7A9F-5FD3-44DE-9722-01496831C287}"/>
              </a:ext>
            </a:extLst>
          </p:cNvPr>
          <p:cNvGrpSpPr/>
          <p:nvPr/>
        </p:nvGrpSpPr>
        <p:grpSpPr>
          <a:xfrm>
            <a:off x="1353608" y="4577950"/>
            <a:ext cx="6696000" cy="890781"/>
            <a:chOff x="1331545" y="2851205"/>
            <a:chExt cx="6696000" cy="890781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7B2DB42-37F7-4F31-9BB9-66375F65140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F69D78-B1E7-4BAF-89BB-5CBADA0AC0C3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تركيب جمل اسمية من اسمين مفردين.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49193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69F0-A6A1-E6E2-4A5F-24B9FDE0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F18E04-4029-749C-A0A6-3904B57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00295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تمارين كتابية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99F0E1F-CB78-24C3-28CF-9B71F94E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15" y="2769696"/>
            <a:ext cx="6412699" cy="1658466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E6A8247-6B5E-B488-E583-8301944C5F7A}"/>
              </a:ext>
            </a:extLst>
          </p:cNvPr>
          <p:cNvSpPr txBox="1">
            <a:spLocks/>
          </p:cNvSpPr>
          <p:nvPr/>
        </p:nvSpPr>
        <p:spPr>
          <a:xfrm>
            <a:off x="1931540" y="3270087"/>
            <a:ext cx="5225646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cs typeface="Microsoft Uighur" panose="02000000000000000000" pitchFamily="2" charset="-78"/>
              </a:rPr>
              <a:t>تمارين تطبيقية حول الجملة الاسمية من اسمين مفردين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B837DE-C6C3-6F62-BCB7-4666934BA84C}"/>
              </a:ext>
            </a:extLst>
          </p:cNvPr>
          <p:cNvSpPr txBox="1"/>
          <p:nvPr/>
        </p:nvSpPr>
        <p:spPr>
          <a:xfrm>
            <a:off x="4995185" y="2844225"/>
            <a:ext cx="2217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04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BA2573-958B-AFE6-452E-A86958A2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89207" y="3087191"/>
            <a:ext cx="540000" cy="418526"/>
          </a:xfrm>
          <a:prstGeom prst="rect">
            <a:avLst/>
          </a:prstGeom>
        </p:spPr>
      </p:pic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E155D661-9179-E569-A598-4DA3D4215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13101" y="2853191"/>
            <a:ext cx="468000" cy="46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DA0759-78CC-E78A-02E3-70B72DA0F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9534" y="164181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560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1DBB50F-E856-1E78-F117-C3B37FFE6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0088" y="1738199"/>
            <a:ext cx="2903823" cy="4456018"/>
          </a:xfrm>
          <a:prstGeom prst="rect">
            <a:avLst/>
          </a:prstGeom>
          <a:ln>
            <a:noFill/>
          </a:ln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1D2FFA3-DB9C-A0C6-528A-B16BBE5E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ستنجزون تمارين كتابية على كراساتكم.</a:t>
            </a:r>
            <a: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ص17.</a:t>
            </a:r>
            <a:endParaRPr lang="ar-MA" sz="2400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FEB17C-84B5-3FB1-4F07-57DB4DA32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4F7996-0720-1B8C-923B-12E4A6DE76C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C33843-9ADD-251D-EE77-C188367AE2E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C3203-2FDB-1685-B005-C931D8867B8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7DBCA-042B-E056-24C5-D6E78B0BDE6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4FE39F-08D4-EC6C-F221-C81272018BB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7;p5">
            <a:extLst>
              <a:ext uri="{FF2B5EF4-FFF2-40B4-BE49-F238E27FC236}">
                <a16:creationId xmlns:a16="http://schemas.microsoft.com/office/drawing/2014/main" id="{54D992AF-AC06-84E5-13DD-A004D29F81F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6;p27">
            <a:extLst>
              <a:ext uri="{FF2B5EF4-FFF2-40B4-BE49-F238E27FC236}">
                <a16:creationId xmlns:a16="http://schemas.microsoft.com/office/drawing/2014/main" id="{A72944D6-E60F-3FA2-68B1-C7C7C3E5167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29;p137">
            <a:extLst>
              <a:ext uri="{FF2B5EF4-FFF2-40B4-BE49-F238E27FC236}">
                <a16:creationId xmlns:a16="http://schemas.microsoft.com/office/drawing/2014/main" id="{FC3CDB73-A7F7-3482-259C-9841CE193CE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0;p140">
            <a:extLst>
              <a:ext uri="{FF2B5EF4-FFF2-40B4-BE49-F238E27FC236}">
                <a16:creationId xmlns:a16="http://schemas.microsoft.com/office/drawing/2014/main" id="{72EFE092-D506-E627-43D6-A16062B5476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1;p140">
            <a:extLst>
              <a:ext uri="{FF2B5EF4-FFF2-40B4-BE49-F238E27FC236}">
                <a16:creationId xmlns:a16="http://schemas.microsoft.com/office/drawing/2014/main" id="{9AD58332-D560-7321-5522-C9B9B73C9B3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4950F-4CB2-5F1B-D8D5-FB235304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72D8E89-83EA-F71F-B833-FEC852EC2426}"/>
              </a:ext>
            </a:extLst>
          </p:cNvPr>
          <p:cNvSpPr/>
          <p:nvPr/>
        </p:nvSpPr>
        <p:spPr>
          <a:xfrm>
            <a:off x="4914570" y="3550052"/>
            <a:ext cx="3372464" cy="92301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إِيادٌ</a:t>
            </a: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 .................</a:t>
            </a: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D48A7BA-8017-D833-2BC8-FDE05DD3C7B1}"/>
              </a:ext>
            </a:extLst>
          </p:cNvPr>
          <p:cNvSpPr/>
          <p:nvPr/>
        </p:nvSpPr>
        <p:spPr>
          <a:xfrm>
            <a:off x="2802194" y="3550052"/>
            <a:ext cx="1491384" cy="92301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حَزينَةٌ</a:t>
            </a: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7AF1751-AD55-A71F-9782-00C2B2C07B76}"/>
              </a:ext>
            </a:extLst>
          </p:cNvPr>
          <p:cNvSpPr/>
          <p:nvPr/>
        </p:nvSpPr>
        <p:spPr>
          <a:xfrm>
            <a:off x="838264" y="3550052"/>
            <a:ext cx="1578355" cy="92301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56CB27-5E04-45F2-7F32-EC48B3D3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سأكمل الجملة بالكلمة المناسبة.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إياد مذكر لذلك نقول: إياد حزين. ولا نقول: إياد حزينة...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E0894E-ADA4-C395-0B6E-F468295D3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ED8ACA0-CC82-88A0-1E46-1D3272605B2E}"/>
              </a:ext>
            </a:extLst>
          </p:cNvPr>
          <p:cNvCxnSpPr/>
          <p:nvPr/>
        </p:nvCxnSpPr>
        <p:spPr>
          <a:xfrm>
            <a:off x="2837468" y="3318235"/>
            <a:ext cx="1734532" cy="13103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3C3C99E-8027-4831-F761-0C5A2133A263}"/>
              </a:ext>
            </a:extLst>
          </p:cNvPr>
          <p:cNvCxnSpPr/>
          <p:nvPr/>
        </p:nvCxnSpPr>
        <p:spPr>
          <a:xfrm flipH="1">
            <a:off x="2837468" y="3318235"/>
            <a:ext cx="1734532" cy="1332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5BCC586-30FA-FF5D-CDC3-BD4A556F0904}"/>
              </a:ext>
            </a:extLst>
          </p:cNvPr>
          <p:cNvSpPr/>
          <p:nvPr/>
        </p:nvSpPr>
        <p:spPr>
          <a:xfrm>
            <a:off x="838263" y="3549598"/>
            <a:ext cx="1578355" cy="92301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حَزينٌ</a:t>
            </a: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3FF990-8CDD-9FC8-54E4-1BB75E13446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EAD1F-78C8-F5EF-31E0-08F06822D2E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E8787C-60AE-F411-89B1-24A70CD84E7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7A575-53AD-C3F9-031B-4312874A1EE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D0A108-7F5A-2842-F9C3-AA859D06C0A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247;p5">
            <a:extLst>
              <a:ext uri="{FF2B5EF4-FFF2-40B4-BE49-F238E27FC236}">
                <a16:creationId xmlns:a16="http://schemas.microsoft.com/office/drawing/2014/main" id="{81795D7B-352F-A27D-AF66-1F185D70CCB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6;p27">
            <a:extLst>
              <a:ext uri="{FF2B5EF4-FFF2-40B4-BE49-F238E27FC236}">
                <a16:creationId xmlns:a16="http://schemas.microsoft.com/office/drawing/2014/main" id="{F1B245BE-AC81-6835-C60F-8F11478BD4D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29;p137">
            <a:extLst>
              <a:ext uri="{FF2B5EF4-FFF2-40B4-BE49-F238E27FC236}">
                <a16:creationId xmlns:a16="http://schemas.microsoft.com/office/drawing/2014/main" id="{C8C76F13-B852-E349-771E-EB901CB10DC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70;p140">
            <a:extLst>
              <a:ext uri="{FF2B5EF4-FFF2-40B4-BE49-F238E27FC236}">
                <a16:creationId xmlns:a16="http://schemas.microsoft.com/office/drawing/2014/main" id="{2E9CAC83-9360-01BB-A854-D1BDFCE0D58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71;p140">
            <a:extLst>
              <a:ext uri="{FF2B5EF4-FFF2-40B4-BE49-F238E27FC236}">
                <a16:creationId xmlns:a16="http://schemas.microsoft.com/office/drawing/2014/main" id="{7C25BE8B-87F4-F1E0-95B5-67937F0F82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145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50868 -0.00185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4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B2A88-69DA-8A41-56FB-1D192778A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8BC6B9-615A-1DC8-1310-B9D2D748ED16}"/>
              </a:ext>
            </a:extLst>
          </p:cNvPr>
          <p:cNvSpPr/>
          <p:nvPr/>
        </p:nvSpPr>
        <p:spPr>
          <a:xfrm>
            <a:off x="7825361" y="4016521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E950D0-8BCD-0DD6-5701-68F850B4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الجملة التالية بالكلمة المناسبة على كراساتكم.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A76DE6C-E145-0F88-95A1-491B20704467}"/>
              </a:ext>
            </a:extLst>
          </p:cNvPr>
          <p:cNvSpPr txBox="1"/>
          <p:nvPr/>
        </p:nvSpPr>
        <p:spPr>
          <a:xfrm>
            <a:off x="5135682" y="3520428"/>
            <a:ext cx="3199138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b="1" dirty="0"/>
              <a:t>فَرَحٌ</a:t>
            </a:r>
            <a:r>
              <a:rPr lang="ar-MA" dirty="0"/>
              <a:t> .................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97FAE79-5D88-0ED8-CCDD-5E2578BF2EAD}"/>
              </a:ext>
            </a:extLst>
          </p:cNvPr>
          <p:cNvSpPr txBox="1"/>
          <p:nvPr/>
        </p:nvSpPr>
        <p:spPr>
          <a:xfrm>
            <a:off x="2849681" y="3520427"/>
            <a:ext cx="1701537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مُتَحَمِّسَةٌ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3D4DADC-D388-67CD-32DC-6360F9150AF1}"/>
              </a:ext>
            </a:extLst>
          </p:cNvPr>
          <p:cNvSpPr txBox="1"/>
          <p:nvPr/>
        </p:nvSpPr>
        <p:spPr>
          <a:xfrm>
            <a:off x="611591" y="3520427"/>
            <a:ext cx="154551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مُتَحَمِّسٌ</a:t>
            </a:r>
          </a:p>
        </p:txBody>
      </p:sp>
      <p:pic>
        <p:nvPicPr>
          <p:cNvPr id="18" name="Espace réservé pour une image  1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8DA0E72-44CE-E46E-5070-1571FC767F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348" y="612000"/>
            <a:ext cx="900000" cy="900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63A5EF-F392-761C-CEE7-A6568F85CE0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17EEEF-D164-4FF1-1A02-EACDA6EAF23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F6FEDA-D635-9784-BA5C-FDA83024D56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2B12A5-6407-59F1-E752-1D646B1CA26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DD41A1-996D-DAC9-AB3C-F5D8A02E205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Google Shape;1247;p5">
            <a:extLst>
              <a:ext uri="{FF2B5EF4-FFF2-40B4-BE49-F238E27FC236}">
                <a16:creationId xmlns:a16="http://schemas.microsoft.com/office/drawing/2014/main" id="{F071481F-EB18-3716-62D0-CA5906EB388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6;p27">
            <a:extLst>
              <a:ext uri="{FF2B5EF4-FFF2-40B4-BE49-F238E27FC236}">
                <a16:creationId xmlns:a16="http://schemas.microsoft.com/office/drawing/2014/main" id="{CDD01EB4-C5C4-6E45-27BB-5E194588D79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9;p137">
            <a:extLst>
              <a:ext uri="{FF2B5EF4-FFF2-40B4-BE49-F238E27FC236}">
                <a16:creationId xmlns:a16="http://schemas.microsoft.com/office/drawing/2014/main" id="{79812867-F07F-911B-CD1E-BA49368B2CD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0;p140">
            <a:extLst>
              <a:ext uri="{FF2B5EF4-FFF2-40B4-BE49-F238E27FC236}">
                <a16:creationId xmlns:a16="http://schemas.microsoft.com/office/drawing/2014/main" id="{86F45DB3-7C45-BA23-050B-3A325E7E180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71;p140">
            <a:extLst>
              <a:ext uri="{FF2B5EF4-FFF2-40B4-BE49-F238E27FC236}">
                <a16:creationId xmlns:a16="http://schemas.microsoft.com/office/drawing/2014/main" id="{DA61A2BF-06BD-1A41-E784-4C6B5B70CA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72645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DC80E-D798-67B6-0BF2-8B759668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B6DA89-7191-0E21-B03D-51593652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لماذا؟ 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9234A5-6E7C-8287-5482-F50E9962A618}"/>
              </a:ext>
            </a:extLst>
          </p:cNvPr>
          <p:cNvSpPr/>
          <p:nvPr/>
        </p:nvSpPr>
        <p:spPr>
          <a:xfrm>
            <a:off x="7839216" y="3959728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BF8F31A-F2C7-D8A3-3429-E5B1D16FE7E9}"/>
              </a:ext>
            </a:extLst>
          </p:cNvPr>
          <p:cNvSpPr txBox="1"/>
          <p:nvPr/>
        </p:nvSpPr>
        <p:spPr>
          <a:xfrm>
            <a:off x="5149537" y="3463635"/>
            <a:ext cx="3199138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فَرَحٌ</a:t>
            </a:r>
            <a:r>
              <a:rPr lang="ar-MA" dirty="0"/>
              <a:t> .................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35769DB-F798-C8FF-DAA4-96D5591241EC}"/>
              </a:ext>
            </a:extLst>
          </p:cNvPr>
          <p:cNvSpPr txBox="1"/>
          <p:nvPr/>
        </p:nvSpPr>
        <p:spPr>
          <a:xfrm>
            <a:off x="2863536" y="3463634"/>
            <a:ext cx="1701537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مُتَحَمِّسَةٌ 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3990784-7423-6EDA-5D14-72B0861D5F95}"/>
              </a:ext>
            </a:extLst>
          </p:cNvPr>
          <p:cNvCxnSpPr/>
          <p:nvPr/>
        </p:nvCxnSpPr>
        <p:spPr>
          <a:xfrm>
            <a:off x="2815807" y="3207448"/>
            <a:ext cx="1734532" cy="13103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6BFCCD1-86A5-C072-306F-7BBD674B250D}"/>
              </a:ext>
            </a:extLst>
          </p:cNvPr>
          <p:cNvCxnSpPr/>
          <p:nvPr/>
        </p:nvCxnSpPr>
        <p:spPr>
          <a:xfrm flipH="1">
            <a:off x="2815807" y="3207448"/>
            <a:ext cx="1734532" cy="1332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661411F-D546-CCA4-5458-81EE940D1FBE}"/>
              </a:ext>
            </a:extLst>
          </p:cNvPr>
          <p:cNvSpPr/>
          <p:nvPr/>
        </p:nvSpPr>
        <p:spPr>
          <a:xfrm>
            <a:off x="781473" y="3437170"/>
            <a:ext cx="1648674" cy="92301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D887EA2-B40A-82AD-5FA4-F75A96073BA0}"/>
              </a:ext>
            </a:extLst>
          </p:cNvPr>
          <p:cNvSpPr/>
          <p:nvPr/>
        </p:nvSpPr>
        <p:spPr>
          <a:xfrm>
            <a:off x="816632" y="3452127"/>
            <a:ext cx="1578355" cy="92301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مُتَحَمِّسٌ</a:t>
            </a:r>
          </a:p>
        </p:txBody>
      </p:sp>
      <p:pic>
        <p:nvPicPr>
          <p:cNvPr id="3" name="Espace réservé pour une image  1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CE7E4C0-B51D-C29E-95C6-F9DE0A02BE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DE6954-2B00-E1D7-7305-993E4104B0E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7A635-7967-35B0-E4AC-D959307B122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B9FEBA-BDF4-DEC4-0E4F-B53CF7B6F57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81021-C0B8-116C-DE6F-6D676DE469B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48F283-AF46-613A-30B3-9D8EF47DA4E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Google Shape;1247;p5">
            <a:extLst>
              <a:ext uri="{FF2B5EF4-FFF2-40B4-BE49-F238E27FC236}">
                <a16:creationId xmlns:a16="http://schemas.microsoft.com/office/drawing/2014/main" id="{4E4282F7-4165-88F3-5ADC-5332139317E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89227CD0-7546-9BE8-F583-AAB2B29CF0C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id="{00FFEE41-FC24-129A-8913-14BD53DD70B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80434E21-890C-4459-769B-44FB1F3519C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B693FA1E-D707-31EA-28FB-346E84ACFB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98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 0.00162 L 0.49549 -0.00023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4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A4C22-950D-EE25-69DB-EB3E33EC9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3FD511-BD95-F81E-1856-6086756853E1}"/>
              </a:ext>
            </a:extLst>
          </p:cNvPr>
          <p:cNvSpPr/>
          <p:nvPr/>
        </p:nvSpPr>
        <p:spPr>
          <a:xfrm>
            <a:off x="7846142" y="4134287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809C29-7F92-A811-8EBE-532D1576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الجملة التالية بالكلمة المناسبة على كراساتكم.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CA613-FBE6-3BA5-1875-952B140049A5}"/>
              </a:ext>
            </a:extLst>
          </p:cNvPr>
          <p:cNvSpPr/>
          <p:nvPr/>
        </p:nvSpPr>
        <p:spPr>
          <a:xfrm>
            <a:off x="7846142" y="3392280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6CB3C8-EADD-99CF-BD06-253FC83DBA98}"/>
              </a:ext>
            </a:extLst>
          </p:cNvPr>
          <p:cNvSpPr txBox="1"/>
          <p:nvPr/>
        </p:nvSpPr>
        <p:spPr>
          <a:xfrm>
            <a:off x="5156463" y="2896187"/>
            <a:ext cx="3199138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اَلشَّايُ  .................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BB84B70-009E-EC4B-0D68-B139077DB488}"/>
              </a:ext>
            </a:extLst>
          </p:cNvPr>
          <p:cNvSpPr txBox="1"/>
          <p:nvPr/>
        </p:nvSpPr>
        <p:spPr>
          <a:xfrm>
            <a:off x="2870462" y="2896186"/>
            <a:ext cx="1701537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لَذِيذَةٌ</a:t>
            </a:r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F1F95EF-7A0F-1B45-7EFC-9E87B2EB70FC}"/>
              </a:ext>
            </a:extLst>
          </p:cNvPr>
          <p:cNvSpPr/>
          <p:nvPr/>
        </p:nvSpPr>
        <p:spPr>
          <a:xfrm>
            <a:off x="823558" y="2850176"/>
            <a:ext cx="1648674" cy="92301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A3F6A16B-2CF3-47C0-DF29-A8A379257661}"/>
              </a:ext>
            </a:extLst>
          </p:cNvPr>
          <p:cNvSpPr/>
          <p:nvPr/>
        </p:nvSpPr>
        <p:spPr>
          <a:xfrm>
            <a:off x="823558" y="2884679"/>
            <a:ext cx="1578355" cy="92301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لَذِيذٌ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1B207C-8534-9B81-0688-7C4CFC814303}"/>
              </a:ext>
            </a:extLst>
          </p:cNvPr>
          <p:cNvSpPr/>
          <p:nvPr/>
        </p:nvSpPr>
        <p:spPr>
          <a:xfrm>
            <a:off x="7846142" y="4950266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3BD6FC3-ED15-BE40-8DBE-63B3D45DA890}"/>
              </a:ext>
            </a:extLst>
          </p:cNvPr>
          <p:cNvSpPr txBox="1"/>
          <p:nvPr/>
        </p:nvSpPr>
        <p:spPr>
          <a:xfrm>
            <a:off x="5156463" y="4454173"/>
            <a:ext cx="3199138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اَلْقِرْدُ  .................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3F24365-FEBB-2609-ABAD-5937D14DD689}"/>
              </a:ext>
            </a:extLst>
          </p:cNvPr>
          <p:cNvSpPr txBox="1"/>
          <p:nvPr/>
        </p:nvSpPr>
        <p:spPr>
          <a:xfrm>
            <a:off x="2870462" y="4454172"/>
            <a:ext cx="1701537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مُشاغِبَةٌ</a:t>
            </a:r>
            <a:endParaRPr lang="fr-FR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7DDFB016-A85A-AF63-BE7F-44A180BC771C}"/>
              </a:ext>
            </a:extLst>
          </p:cNvPr>
          <p:cNvSpPr/>
          <p:nvPr/>
        </p:nvSpPr>
        <p:spPr>
          <a:xfrm>
            <a:off x="788399" y="4427708"/>
            <a:ext cx="1648674" cy="92301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D585DC3-F68B-7100-916E-DA6DD3853EF5}"/>
              </a:ext>
            </a:extLst>
          </p:cNvPr>
          <p:cNvSpPr/>
          <p:nvPr/>
        </p:nvSpPr>
        <p:spPr>
          <a:xfrm>
            <a:off x="830831" y="4442665"/>
            <a:ext cx="1578355" cy="92301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مُشاغِبٌ</a:t>
            </a:r>
          </a:p>
        </p:txBody>
      </p:sp>
      <p:pic>
        <p:nvPicPr>
          <p:cNvPr id="3" name="Espace réservé pour une image  1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6A6C0A3-582E-5BF6-78A9-1E1273EB6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E9D6D5-6521-76F8-0C75-855EBD525C1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BE9A8C-1733-9CB3-D535-F228F9857CD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FF145F-1FFD-D257-FB2F-9F7E1B9FEE4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0529AC-7E22-D414-47F1-879FDB7E6B5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EAE782-25FD-8DF1-EAE2-782153F6352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Google Shape;1247;p5">
            <a:extLst>
              <a:ext uri="{FF2B5EF4-FFF2-40B4-BE49-F238E27FC236}">
                <a16:creationId xmlns:a16="http://schemas.microsoft.com/office/drawing/2014/main" id="{7C0850C3-34A6-10D3-0563-B926315A7D0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6;p27">
            <a:extLst>
              <a:ext uri="{FF2B5EF4-FFF2-40B4-BE49-F238E27FC236}">
                <a16:creationId xmlns:a16="http://schemas.microsoft.com/office/drawing/2014/main" id="{495A9FF0-CE8F-7396-4E0F-85222FF0619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29;p137">
            <a:extLst>
              <a:ext uri="{FF2B5EF4-FFF2-40B4-BE49-F238E27FC236}">
                <a16:creationId xmlns:a16="http://schemas.microsoft.com/office/drawing/2014/main" id="{92A1C0E4-88C6-A04D-E844-8BA645208BF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70;p140">
            <a:extLst>
              <a:ext uri="{FF2B5EF4-FFF2-40B4-BE49-F238E27FC236}">
                <a16:creationId xmlns:a16="http://schemas.microsoft.com/office/drawing/2014/main" id="{93C1E763-7755-3D55-934B-DC9CE8D983D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1;p140">
            <a:extLst>
              <a:ext uri="{FF2B5EF4-FFF2-40B4-BE49-F238E27FC236}">
                <a16:creationId xmlns:a16="http://schemas.microsoft.com/office/drawing/2014/main" id="{D661DBE7-4CA3-07A3-4BC5-933AB6C74FD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52217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B1DC3-371A-033B-9023-E1A803145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B39DF6D-D45C-EEA8-3623-3DF06275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صححوا؛ من يشرح لماذا؟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3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778286-13FB-1545-D0E7-CF89AD853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CD803FB-2B14-B71E-CF1B-85A6676E525F}"/>
              </a:ext>
            </a:extLst>
          </p:cNvPr>
          <p:cNvSpPr/>
          <p:nvPr/>
        </p:nvSpPr>
        <p:spPr>
          <a:xfrm>
            <a:off x="7846142" y="3940323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15D45F-B0DB-32CE-14B7-04854BF9BB39}"/>
              </a:ext>
            </a:extLst>
          </p:cNvPr>
          <p:cNvSpPr/>
          <p:nvPr/>
        </p:nvSpPr>
        <p:spPr>
          <a:xfrm>
            <a:off x="7846142" y="3198316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F6E9F8F-99C8-7D31-406D-7B14BFA34880}"/>
              </a:ext>
            </a:extLst>
          </p:cNvPr>
          <p:cNvSpPr txBox="1"/>
          <p:nvPr/>
        </p:nvSpPr>
        <p:spPr>
          <a:xfrm>
            <a:off x="5156463" y="2702223"/>
            <a:ext cx="3199138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/>
              <a:t>اَلشَّايُ</a:t>
            </a:r>
            <a:r>
              <a:rPr lang="ar-MA" dirty="0"/>
              <a:t>  .................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985DFE1-4CF0-A7DC-DB8D-4B289C159516}"/>
              </a:ext>
            </a:extLst>
          </p:cNvPr>
          <p:cNvSpPr txBox="1"/>
          <p:nvPr/>
        </p:nvSpPr>
        <p:spPr>
          <a:xfrm>
            <a:off x="2870462" y="2702222"/>
            <a:ext cx="1701537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لَذِيذَةٌ</a:t>
            </a:r>
            <a:endParaRPr lang="fr-FR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EA1620C-DD15-3B21-64D8-267E8376F8ED}"/>
              </a:ext>
            </a:extLst>
          </p:cNvPr>
          <p:cNvCxnSpPr/>
          <p:nvPr/>
        </p:nvCxnSpPr>
        <p:spPr>
          <a:xfrm>
            <a:off x="2799907" y="2486223"/>
            <a:ext cx="1734532" cy="13103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8522C0EC-711C-AF31-C4DE-EC597D545C56}"/>
              </a:ext>
            </a:extLst>
          </p:cNvPr>
          <p:cNvCxnSpPr/>
          <p:nvPr/>
        </p:nvCxnSpPr>
        <p:spPr>
          <a:xfrm flipH="1">
            <a:off x="2799907" y="2486223"/>
            <a:ext cx="1734532" cy="1332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24A736AA-4B0C-9014-A436-62B94B1EE861}"/>
              </a:ext>
            </a:extLst>
          </p:cNvPr>
          <p:cNvSpPr/>
          <p:nvPr/>
        </p:nvSpPr>
        <p:spPr>
          <a:xfrm>
            <a:off x="823558" y="2656212"/>
            <a:ext cx="1648674" cy="92301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824143A5-8D15-0D1D-5587-590F92CE75D6}"/>
              </a:ext>
            </a:extLst>
          </p:cNvPr>
          <p:cNvSpPr/>
          <p:nvPr/>
        </p:nvSpPr>
        <p:spPr>
          <a:xfrm>
            <a:off x="823558" y="2690715"/>
            <a:ext cx="1578355" cy="92301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لَذِيذٌ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6002302-5567-9316-C424-EE2E61C3ECA8}"/>
              </a:ext>
            </a:extLst>
          </p:cNvPr>
          <p:cNvSpPr/>
          <p:nvPr/>
        </p:nvSpPr>
        <p:spPr>
          <a:xfrm>
            <a:off x="7846142" y="4756302"/>
            <a:ext cx="117987" cy="15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FED53B9-38FD-9553-570C-C15589352969}"/>
              </a:ext>
            </a:extLst>
          </p:cNvPr>
          <p:cNvSpPr txBox="1"/>
          <p:nvPr/>
        </p:nvSpPr>
        <p:spPr>
          <a:xfrm>
            <a:off x="5156463" y="4260209"/>
            <a:ext cx="3199138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/>
              <a:t>اَلْقِرْدُ</a:t>
            </a:r>
            <a:r>
              <a:rPr lang="ar-MA" dirty="0"/>
              <a:t>  .................</a:t>
            </a:r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774304A-CDA5-F418-DD9B-DEF05AF7C901}"/>
              </a:ext>
            </a:extLst>
          </p:cNvPr>
          <p:cNvSpPr txBox="1"/>
          <p:nvPr/>
        </p:nvSpPr>
        <p:spPr>
          <a:xfrm>
            <a:off x="2870462" y="4260208"/>
            <a:ext cx="1701537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مُشاغِبَةٌ</a:t>
            </a:r>
            <a:endParaRPr lang="fr-FR" dirty="0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CDB0C13-186B-0FD3-36CD-F987D5C36302}"/>
              </a:ext>
            </a:extLst>
          </p:cNvPr>
          <p:cNvCxnSpPr/>
          <p:nvPr/>
        </p:nvCxnSpPr>
        <p:spPr>
          <a:xfrm>
            <a:off x="2799907" y="4044209"/>
            <a:ext cx="1734532" cy="13103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72AE711-F7BC-229C-D955-10ED6FDE8366}"/>
              </a:ext>
            </a:extLst>
          </p:cNvPr>
          <p:cNvCxnSpPr/>
          <p:nvPr/>
        </p:nvCxnSpPr>
        <p:spPr>
          <a:xfrm flipH="1">
            <a:off x="2799907" y="4044209"/>
            <a:ext cx="1734532" cy="1332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90E9C154-156D-F61B-4D41-0DF0068AA759}"/>
              </a:ext>
            </a:extLst>
          </p:cNvPr>
          <p:cNvSpPr/>
          <p:nvPr/>
        </p:nvSpPr>
        <p:spPr>
          <a:xfrm>
            <a:off x="788399" y="4233744"/>
            <a:ext cx="1648674" cy="92301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endParaRPr lang="fr-MA"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60EC104C-FC7B-8147-088E-F48AE3E416E2}"/>
              </a:ext>
            </a:extLst>
          </p:cNvPr>
          <p:cNvSpPr/>
          <p:nvPr/>
        </p:nvSpPr>
        <p:spPr>
          <a:xfrm>
            <a:off x="830831" y="4248701"/>
            <a:ext cx="1578355" cy="92301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مُشاغِبٌ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01E83F-7F32-FAF2-57FC-248948F7958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FB51EB-E212-6951-2AB4-48C85517DA5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F309D0-9C4C-4EFF-9765-AC44E32A3C5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863B08-4FBD-D561-9A33-0771A4A1110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93FF8-5E8B-44DD-9B70-7F16EA89BD0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3" name="Google Shape;1247;p5">
            <a:extLst>
              <a:ext uri="{FF2B5EF4-FFF2-40B4-BE49-F238E27FC236}">
                <a16:creationId xmlns:a16="http://schemas.microsoft.com/office/drawing/2014/main" id="{94F2FF8E-CD0E-463F-F0C4-4A2C9C6ABB8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6;p27">
            <a:extLst>
              <a:ext uri="{FF2B5EF4-FFF2-40B4-BE49-F238E27FC236}">
                <a16:creationId xmlns:a16="http://schemas.microsoft.com/office/drawing/2014/main" id="{207EC90C-A513-8F79-F7C6-E3804B16867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29;p137">
            <a:extLst>
              <a:ext uri="{FF2B5EF4-FFF2-40B4-BE49-F238E27FC236}">
                <a16:creationId xmlns:a16="http://schemas.microsoft.com/office/drawing/2014/main" id="{B5E2DC3D-1A6E-82AA-8A7A-1CFA389B92D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id="{356365D3-A76C-312C-B7AD-53C1EC6F3E6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id="{5F560A9F-0C47-619C-79D2-D3E9AD9FD9D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233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50868 -0.00185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4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50868 -0.00185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4" y="-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/>
      <p:bldP spid="48" grpId="0" animBg="1"/>
      <p:bldP spid="48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82A37-A7CC-E403-4755-565AFF7ED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C7E1C4E-DE10-C045-F327-D5A012C3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8 كلمات. ستربطون كل كلمة بما يناسبها لتكوّنوا جملا مفيدة.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4A6F92-E043-6EE2-D83B-632A71392113}"/>
              </a:ext>
            </a:extLst>
          </p:cNvPr>
          <p:cNvSpPr txBox="1"/>
          <p:nvPr/>
        </p:nvSpPr>
        <p:spPr>
          <a:xfrm>
            <a:off x="7241242" y="2577711"/>
            <a:ext cx="132236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AE689B2-EC65-9F68-CC36-76D0F58E74E5}"/>
              </a:ext>
            </a:extLst>
          </p:cNvPr>
          <p:cNvSpPr txBox="1"/>
          <p:nvPr/>
        </p:nvSpPr>
        <p:spPr>
          <a:xfrm>
            <a:off x="5096871" y="2642185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DB2E623-C60D-0989-F3E4-1315DB2EB8F9}"/>
              </a:ext>
            </a:extLst>
          </p:cNvPr>
          <p:cNvSpPr txBox="1"/>
          <p:nvPr/>
        </p:nvSpPr>
        <p:spPr>
          <a:xfrm>
            <a:off x="2769270" y="2639670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E1445F-4CF5-3E41-71CC-F561C0541B2E}"/>
              </a:ext>
            </a:extLst>
          </p:cNvPr>
          <p:cNvSpPr txBox="1"/>
          <p:nvPr/>
        </p:nvSpPr>
        <p:spPr>
          <a:xfrm>
            <a:off x="646816" y="2642185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81B3CCB-5F5E-C908-6E45-593CA6AE0D62}"/>
              </a:ext>
            </a:extLst>
          </p:cNvPr>
          <p:cNvSpPr txBox="1"/>
          <p:nvPr/>
        </p:nvSpPr>
        <p:spPr>
          <a:xfrm>
            <a:off x="7241241" y="4584120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564E8A5-B617-87D8-7A77-FB7C41E589A8}"/>
              </a:ext>
            </a:extLst>
          </p:cNvPr>
          <p:cNvSpPr txBox="1"/>
          <p:nvPr/>
        </p:nvSpPr>
        <p:spPr>
          <a:xfrm>
            <a:off x="5096871" y="4584120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9975085-D4EF-FA48-F7DF-4FC9FC1E57A3}"/>
              </a:ext>
            </a:extLst>
          </p:cNvPr>
          <p:cNvSpPr txBox="1"/>
          <p:nvPr/>
        </p:nvSpPr>
        <p:spPr>
          <a:xfrm>
            <a:off x="2769270" y="4584121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22B9DA3-A3EA-549B-55A8-2BF416090040}"/>
              </a:ext>
            </a:extLst>
          </p:cNvPr>
          <p:cNvSpPr txBox="1"/>
          <p:nvPr/>
        </p:nvSpPr>
        <p:spPr>
          <a:xfrm>
            <a:off x="646815" y="4584121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4194BF-81E1-DDF3-951E-16D8842B821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7800E-D52E-26F8-E0C3-7298ED07A20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636C2C-629E-FC9B-DF91-534D1D9B6FC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4BCAFA-B0DC-AAE4-8609-24332E8FD86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E9155B-5F15-47A1-4CEB-138C49FF17A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6" name="Google Shape;1247;p5">
            <a:extLst>
              <a:ext uri="{FF2B5EF4-FFF2-40B4-BE49-F238E27FC236}">
                <a16:creationId xmlns:a16="http://schemas.microsoft.com/office/drawing/2014/main" id="{BBFF9F2C-EF02-FF72-50E2-310A83E1F1C8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76;p27">
            <a:extLst>
              <a:ext uri="{FF2B5EF4-FFF2-40B4-BE49-F238E27FC236}">
                <a16:creationId xmlns:a16="http://schemas.microsoft.com/office/drawing/2014/main" id="{A9D087E3-37ED-E423-D8A5-7C4A4B179AC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29;p137">
            <a:extLst>
              <a:ext uri="{FF2B5EF4-FFF2-40B4-BE49-F238E27FC236}">
                <a16:creationId xmlns:a16="http://schemas.microsoft.com/office/drawing/2014/main" id="{454DB93B-6955-E582-60D7-2C6534A2924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4F9FD324-282F-2241-EA45-34AFE46E1EF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id="{815D0304-AF98-7F9E-DFFB-99D2A3A130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0C3E12A-BFED-95A4-0253-46C599C71B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5259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E2F0B-753B-9038-4456-E12E269D0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9BF0A7-ADBE-E1FC-3F51-1B3F4FF0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يشرح الأستاذ الخطوات.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2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E90012-763F-5050-0C7D-30A8D1437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9772A4CB-9D94-38D2-0E13-D31E5E0837DA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0FE5E80-AB5F-BA82-202A-B6EA08AC7EA8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E974D0E-8AD0-BD90-09C7-B1CEDBBB2F83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C14A092-459F-A0DE-5E28-B69E02A4E50C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91E4A58-6F7A-6609-51D4-4A0199627E71}"/>
              </a:ext>
            </a:extLst>
          </p:cNvPr>
          <p:cNvSpPr txBox="1"/>
          <p:nvPr/>
        </p:nvSpPr>
        <p:spPr>
          <a:xfrm>
            <a:off x="7041213" y="3509948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2F05F1C-E030-B1B5-68B8-8775E4752D22}"/>
              </a:ext>
            </a:extLst>
          </p:cNvPr>
          <p:cNvSpPr txBox="1"/>
          <p:nvPr/>
        </p:nvSpPr>
        <p:spPr>
          <a:xfrm>
            <a:off x="4896843" y="350994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0B567EF-99FE-5C48-9541-5795A718F9F1}"/>
              </a:ext>
            </a:extLst>
          </p:cNvPr>
          <p:cNvSpPr txBox="1"/>
          <p:nvPr/>
        </p:nvSpPr>
        <p:spPr>
          <a:xfrm>
            <a:off x="2569242" y="3509949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BD620FF-3839-4088-F648-37695F981C7D}"/>
              </a:ext>
            </a:extLst>
          </p:cNvPr>
          <p:cNvSpPr txBox="1"/>
          <p:nvPr/>
        </p:nvSpPr>
        <p:spPr>
          <a:xfrm>
            <a:off x="446787" y="3509949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EB4EDFD-F3F6-7B71-D582-B37A9AAD1870}"/>
              </a:ext>
            </a:extLst>
          </p:cNvPr>
          <p:cNvCxnSpPr>
            <a:cxnSpLocks/>
          </p:cNvCxnSpPr>
          <p:nvPr/>
        </p:nvCxnSpPr>
        <p:spPr>
          <a:xfrm flipH="1">
            <a:off x="6172733" y="2650142"/>
            <a:ext cx="868480" cy="859806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8C556947-2F83-6A20-570E-19C06598D7F3}"/>
              </a:ext>
            </a:extLst>
          </p:cNvPr>
          <p:cNvSpPr txBox="1"/>
          <p:nvPr/>
        </p:nvSpPr>
        <p:spPr>
          <a:xfrm>
            <a:off x="1395167" y="4867506"/>
            <a:ext cx="63536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r>
              <a:rPr lang="fr-MA" dirty="0"/>
              <a:t> </a:t>
            </a:r>
            <a:r>
              <a:rPr lang="ar-MA" dirty="0"/>
              <a:t>مُمْتِعَةٌ. </a:t>
            </a:r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D517F-B75A-612E-221B-E9EAB1E8794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256FC-4A61-F766-7E4B-50CA388C29C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4A2F78-0830-ED60-D452-D18D995F966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1C388E-3D72-C5CA-BF47-197E1F0EFED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21A23B-8F6D-6776-3353-3D9339ECEC9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6" name="Google Shape;1247;p5">
            <a:extLst>
              <a:ext uri="{FF2B5EF4-FFF2-40B4-BE49-F238E27FC236}">
                <a16:creationId xmlns:a16="http://schemas.microsoft.com/office/drawing/2014/main" id="{AF1008BA-E94E-17D1-7C24-6EA3017391B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76;p27">
            <a:extLst>
              <a:ext uri="{FF2B5EF4-FFF2-40B4-BE49-F238E27FC236}">
                <a16:creationId xmlns:a16="http://schemas.microsoft.com/office/drawing/2014/main" id="{6CCFBDC9-AAB1-D6BF-6920-BC9CB842D6D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29;p137">
            <a:extLst>
              <a:ext uri="{FF2B5EF4-FFF2-40B4-BE49-F238E27FC236}">
                <a16:creationId xmlns:a16="http://schemas.microsoft.com/office/drawing/2014/main" id="{12781D5D-6D4E-868D-80A8-52AB0987D18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70;p140">
            <a:extLst>
              <a:ext uri="{FF2B5EF4-FFF2-40B4-BE49-F238E27FC236}">
                <a16:creationId xmlns:a16="http://schemas.microsoft.com/office/drawing/2014/main" id="{2538A99D-14A3-1412-DA10-F20143120AC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07E68FFB-640A-1D5A-61C4-C0ECBE738A4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641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allAtOnce"/>
      <p:bldP spid="46" grpId="1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277F7-C73F-D147-8EBC-C53E968D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AED7D8DA-CAA9-73ED-870B-8B9E960F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 الجملة.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25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C675C8F-E5CD-04C3-0A5C-2A9E3129D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79339184-7BB3-C6FC-535F-E78E0653303F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7FA682E-D264-4705-61A9-7694B89B7EF7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آلْفَطائِرُ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5A5B588-EBD5-37F7-ECEA-1B1C3D2DA6A4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B553C11-1937-BFD0-EC6B-EBCDA605E424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B8870A9-264E-59DB-6FEF-AB458F34F2F4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6AB355C-E3B3-0682-0DDB-873D1953CDF5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F776A1F-68D4-7B77-7E2C-EDB2EBD75A4D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5985E0-B701-2CBF-66A4-A2C763986C24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2EBA850-2880-795A-99F8-FD80B9498C0C}"/>
              </a:ext>
            </a:extLst>
          </p:cNvPr>
          <p:cNvSpPr txBox="1"/>
          <p:nvPr/>
        </p:nvSpPr>
        <p:spPr>
          <a:xfrm>
            <a:off x="1656034" y="5150592"/>
            <a:ext cx="5815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.................................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408757-1303-E0DD-7C9D-224E486D9D8C}"/>
              </a:ext>
            </a:extLst>
          </p:cNvPr>
          <p:cNvSpPr txBox="1"/>
          <p:nvPr/>
        </p:nvSpPr>
        <p:spPr>
          <a:xfrm>
            <a:off x="7041213" y="3509948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CE7C44-E6C9-CCC7-6EFF-B4142CF2C008}"/>
              </a:ext>
            </a:extLst>
          </p:cNvPr>
          <p:cNvSpPr txBox="1"/>
          <p:nvPr/>
        </p:nvSpPr>
        <p:spPr>
          <a:xfrm>
            <a:off x="4896843" y="3509948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C88BB3-743B-138F-4D15-1D1E5A0FE288}"/>
              </a:ext>
            </a:extLst>
          </p:cNvPr>
          <p:cNvSpPr txBox="1"/>
          <p:nvPr/>
        </p:nvSpPr>
        <p:spPr>
          <a:xfrm>
            <a:off x="2569242" y="3509949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1E6D8E-B3B5-FB87-43C3-BDC9C5B07460}"/>
              </a:ext>
            </a:extLst>
          </p:cNvPr>
          <p:cNvSpPr txBox="1"/>
          <p:nvPr/>
        </p:nvSpPr>
        <p:spPr>
          <a:xfrm>
            <a:off x="446787" y="3509949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F50F2EE-4A51-B419-167D-47B484E4EB94}"/>
              </a:ext>
            </a:extLst>
          </p:cNvPr>
          <p:cNvCxnSpPr>
            <a:cxnSpLocks/>
          </p:cNvCxnSpPr>
          <p:nvPr/>
        </p:nvCxnSpPr>
        <p:spPr>
          <a:xfrm>
            <a:off x="1706787" y="2650142"/>
            <a:ext cx="1247033" cy="899579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49DF38E-FD34-DEF3-7B1C-B2450AC5A34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C957D1-A2FE-E500-4E92-0296E61FE22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62628-CBB2-025C-7646-DCC2EC1C92A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6B7FA-DD48-C6DD-341A-CDFDEA1CE27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B98FC9-1079-EDEA-8214-5DB2F9E22CA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94E07892-26B0-E749-6B74-77D59BE9F9D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76;p27">
            <a:extLst>
              <a:ext uri="{FF2B5EF4-FFF2-40B4-BE49-F238E27FC236}">
                <a16:creationId xmlns:a16="http://schemas.microsoft.com/office/drawing/2014/main" id="{E5C6DBCE-F7C7-40F3-CD72-01022A8B9AE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29;p137">
            <a:extLst>
              <a:ext uri="{FF2B5EF4-FFF2-40B4-BE49-F238E27FC236}">
                <a16:creationId xmlns:a16="http://schemas.microsoft.com/office/drawing/2014/main" id="{700A7129-E83B-05A1-308E-AA6B962981E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70;p140">
            <a:extLst>
              <a:ext uri="{FF2B5EF4-FFF2-40B4-BE49-F238E27FC236}">
                <a16:creationId xmlns:a16="http://schemas.microsoft.com/office/drawing/2014/main" id="{91A4267C-731C-EB6D-3544-85033EE83F6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71;p140">
            <a:extLst>
              <a:ext uri="{FF2B5EF4-FFF2-40B4-BE49-F238E27FC236}">
                <a16:creationId xmlns:a16="http://schemas.microsoft.com/office/drawing/2014/main" id="{01828DFA-4498-52CB-6D46-3509542CADB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9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345CDB8B-1C43-BC46-BBA1-FE7CE8DC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US" sz="2400" dirty="0">
              <a:solidFill>
                <a:srgbClr val="7A7A7A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D5AAE6-4336-2482-ED5F-6E47B9CE767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27B167-4BBC-A6DC-9CE7-0EB2453954A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79D79-C443-0BE8-001C-65799A836DB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13D199-1BBF-8C43-0139-13E9DA10642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87A5D-AFA7-7404-9F76-56D8E63C2E5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B33B34-E13E-6CAF-9015-D42E586B5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DA9AFF6A-2DB3-57BD-6435-719F7A48E9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60105" y="719856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3CDDE85-E47A-8AD4-354F-E2C381111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CB0762A8-3600-0BE0-52E9-B3AA05989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2ED7D6EA-CFC4-83AB-A33B-5417CC43D2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B485A8A1-0C4B-EEBC-F5CE-82FB4AE96433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5;p5">
            <a:extLst>
              <a:ext uri="{FF2B5EF4-FFF2-40B4-BE49-F238E27FC236}">
                <a16:creationId xmlns:a16="http://schemas.microsoft.com/office/drawing/2014/main" id="{10EB352E-A22E-C795-F61C-C533BBB78698}"/>
              </a:ext>
            </a:extLst>
          </p:cNvPr>
          <p:cNvPicPr preferRelativeResize="0"/>
          <p:nvPr/>
        </p:nvPicPr>
        <p:blipFill rotWithShape="1">
          <a:blip r:embed="rId12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6;p5">
            <a:extLst>
              <a:ext uri="{FF2B5EF4-FFF2-40B4-BE49-F238E27FC236}">
                <a16:creationId xmlns:a16="http://schemas.microsoft.com/office/drawing/2014/main" id="{79D4F574-219D-7E67-3A63-8B25360178DE}"/>
              </a:ext>
            </a:extLst>
          </p:cNvPr>
          <p:cNvPicPr preferRelativeResize="0"/>
          <p:nvPr/>
        </p:nvPicPr>
        <p:blipFill rotWithShape="1">
          <a:blip r:embed="rId13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7;p5">
            <a:extLst>
              <a:ext uri="{FF2B5EF4-FFF2-40B4-BE49-F238E27FC236}">
                <a16:creationId xmlns:a16="http://schemas.microsoft.com/office/drawing/2014/main" id="{EED4710A-CACD-FC85-7B0E-6C937E21658C}"/>
              </a:ext>
            </a:extLst>
          </p:cNvPr>
          <p:cNvPicPr preferRelativeResize="0"/>
          <p:nvPr/>
        </p:nvPicPr>
        <p:blipFill rotWithShape="1">
          <a:blip r:embed="rId14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71327-DE7C-9F2D-3DB8-B413AB556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278E5-96FD-1ED6-612A-0054F6FE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318A007-9C9A-C8C7-B4D3-0466D9C9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287" y="621723"/>
            <a:ext cx="792000" cy="7920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C872CDA7-9F09-681E-43E5-62C558F15DD7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9133D5F-B99B-5FFA-5572-418FB6236380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آلْفَطائِرُ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B47A95D-CCA0-468E-BCB3-A2CC89700518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65F965D-286B-DBF3-638D-9DFF75B69616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44418D2-CEEE-0660-4E88-59921B1D8021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 err="1"/>
              <a:t>آلْأسَدُ</a:t>
            </a:r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0C0BEDE-DD24-C966-587C-B5D0D59F55C7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55ADEAA-EB4D-B24E-FEB9-FE0BEA3024E1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CC04C36-F099-7905-9DC3-31B40D32E4BF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37C1EE5-8624-7669-7B05-42376C3266E3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49B1652-5365-6CE2-AB9E-29933FC4ED52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AE2FD6B-1FDE-BAA3-7C17-392DC08C9F14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A11AF5B-758F-DD44-FE18-7C8B9F0F9A0C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F95EF13-78FE-5DA1-01FB-560C2F48183B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4B973FC-CC92-61E4-225F-38BCDF023407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6159F00-BC58-5E4B-6BE6-E97B98C1326F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C4F747D-3FBC-CDC6-13BC-1F14E46C8557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91D8D1F-136A-1E49-CC95-9E6BD8991202}"/>
              </a:ext>
            </a:extLst>
          </p:cNvPr>
          <p:cNvCxnSpPr>
            <a:cxnSpLocks/>
          </p:cNvCxnSpPr>
          <p:nvPr/>
        </p:nvCxnSpPr>
        <p:spPr>
          <a:xfrm>
            <a:off x="1746071" y="2662618"/>
            <a:ext cx="845088" cy="1315493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98AB5E7F-263E-9E5F-A6FA-D431627559E7}"/>
              </a:ext>
            </a:extLst>
          </p:cNvPr>
          <p:cNvSpPr txBox="1"/>
          <p:nvPr/>
        </p:nvSpPr>
        <p:spPr>
          <a:xfrm>
            <a:off x="1656034" y="5150592"/>
            <a:ext cx="5815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 err="1"/>
              <a:t>إياد</a:t>
            </a:r>
            <a:r>
              <a:rPr lang="fr-FR" dirty="0"/>
              <a:t>  </a:t>
            </a:r>
            <a:r>
              <a:rPr lang="fr-FR" dirty="0" err="1"/>
              <a:t>مُصابٌ</a:t>
            </a:r>
            <a:r>
              <a:rPr lang="ar-MA" dirty="0"/>
              <a:t>.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14D026-9752-36F1-1C39-3F2404FBE3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AE6A75-D978-936E-4A91-713087446DF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1FF51-D994-B755-C465-A970CDB6F22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57F250-F766-9682-F76A-C53B6DDD31C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2C01C8-7327-5A46-6AF6-E69AE6CA092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3" name="Google Shape;1247;p5">
            <a:extLst>
              <a:ext uri="{FF2B5EF4-FFF2-40B4-BE49-F238E27FC236}">
                <a16:creationId xmlns:a16="http://schemas.microsoft.com/office/drawing/2014/main" id="{5298F63E-42DF-C7C1-6ABD-57358B84750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76;p27">
            <a:extLst>
              <a:ext uri="{FF2B5EF4-FFF2-40B4-BE49-F238E27FC236}">
                <a16:creationId xmlns:a16="http://schemas.microsoft.com/office/drawing/2014/main" id="{D597E96A-C6D1-9DE3-7540-F66A6340C5C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29;p137">
            <a:extLst>
              <a:ext uri="{FF2B5EF4-FFF2-40B4-BE49-F238E27FC236}">
                <a16:creationId xmlns:a16="http://schemas.microsoft.com/office/drawing/2014/main" id="{FCC7BBDF-DFA3-114B-4866-7D09C517965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0;p140">
            <a:extLst>
              <a:ext uri="{FF2B5EF4-FFF2-40B4-BE49-F238E27FC236}">
                <a16:creationId xmlns:a16="http://schemas.microsoft.com/office/drawing/2014/main" id="{45D6051C-A417-464A-6EDC-0D97D423281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1;p140">
            <a:extLst>
              <a:ext uri="{FF2B5EF4-FFF2-40B4-BE49-F238E27FC236}">
                <a16:creationId xmlns:a16="http://schemas.microsoft.com/office/drawing/2014/main" id="{3B37843B-2AAA-E713-B45F-43D815FB42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69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allAtOnce"/>
      <p:bldP spid="57" grpId="1" build="allAtOnce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0B038-A13C-EF6F-41CC-E9DA947C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E7A57-FFBA-7816-143F-1BDF4730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 الجملة.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9C58697-8D70-38AF-D384-BACE085021BD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2AC0F87-B901-6332-8EAA-13F6A59FBB45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آلْفَطائِرُ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804E32-4040-F302-5FAC-F1277E77BBB2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0268AD7-B06B-E74A-2059-FFE55ECB53FB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E056BCC-56F0-5A87-BF0E-BB58E2CB8658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 err="1"/>
              <a:t>آلْأسَدُ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D605729-FB1C-EF79-9FD5-1F2AC2EDC437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575E364-23F7-5F76-1113-4930CE3E2D65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88EE2DF-AA31-1F99-7F96-8AA5E7893D64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0F05F18-24E4-9C68-6A8E-0002D503E7ED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7B22B5C-F178-9B65-9687-37E9DF25E7CA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68C9FDD-63D5-2299-46E0-34FFBC7D9F9C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CF0E806-CA2C-5113-B597-0E1F8CD7B5C9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FDCE4B4-9AD2-53A2-F5B4-09AAF14F17F9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D09CFBC-F096-5A23-5199-CED30DB433BF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099815B-B352-FDA3-EA6B-2A6185595D01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E30D444-B5F6-762C-B6AA-59C507CD77B4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FF8DEAB-5C7E-7C5A-2578-8ACBAF482E1E}"/>
              </a:ext>
            </a:extLst>
          </p:cNvPr>
          <p:cNvSpPr txBox="1"/>
          <p:nvPr/>
        </p:nvSpPr>
        <p:spPr>
          <a:xfrm>
            <a:off x="1656034" y="5150592"/>
            <a:ext cx="5815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..................................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3C2F6-814A-2CB3-4965-EFC1C0DBE8F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26DF2-C4A4-48E3-EE39-26F9A83BF8B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C4CB7-784E-52D7-6D6A-6CC530CD05D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D0F89-63CA-E0D3-C50B-0F8B60667B6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5EA658-A976-0111-B546-E5CF206C315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id="{00E5ABDB-EF4D-AFFF-ED7C-ED978374557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6;p27">
            <a:extLst>
              <a:ext uri="{FF2B5EF4-FFF2-40B4-BE49-F238E27FC236}">
                <a16:creationId xmlns:a16="http://schemas.microsoft.com/office/drawing/2014/main" id="{BDA3751A-1016-975C-615A-A643345E97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9;p137">
            <a:extLst>
              <a:ext uri="{FF2B5EF4-FFF2-40B4-BE49-F238E27FC236}">
                <a16:creationId xmlns:a16="http://schemas.microsoft.com/office/drawing/2014/main" id="{FC96AC32-D87C-14E3-D319-DDDABF99A6E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DBD3819E-34D7-9620-C20A-B20B52945A3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id="{6085734B-0FCE-53BF-A204-7AFB0F2CC5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A1F22D7-F0D9-10C7-46AA-F947C3B133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0618933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AFD1A-3DAB-C716-4DA8-2DD723D1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F9AEE-68D1-753A-5B3D-F90FE911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0B3E185-F857-674A-2B99-7DC38695D5B6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7CE71993-F2E4-95E3-BFB7-51A87EAFC63A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آلْفَطائِرُ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2B4A0171-BC35-34F4-E095-E858B6FBB77C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C72A9F5-A6A2-2F7C-D4A3-4D4274F78DD1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B588894-3B05-D659-C298-72E6C9DBCB29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 err="1"/>
              <a:t>آلْأسَدُ</a:t>
            </a:r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9BDADE6-B36A-B38F-8FB0-EF2A4A235150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A1225A9-6AE5-5D0F-9AC6-10C046085D31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F5479FB-C15E-8C6E-1746-F8CA9D22C128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C0513BE2-48D5-C38F-DFD5-13EC595F83B6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CF78752-A42E-CA0D-6DDF-EE47CFEBD4A5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6D78A20-0D82-1DB1-0E70-421BB22EC726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DAF87DB2-9D71-0A33-4E21-B61A81BBAFD5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4D6D881-F67E-3377-A256-79FCBA655695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D7D0418-791E-B746-241F-7E5A5D587313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8DE9658A-5811-E43A-8D80-463BC8AE6FEA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E1C29017-CF2F-35D3-1CC1-2127E0C27647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214E2B9A-60FC-73CF-221E-0ED19CAFDF42}"/>
              </a:ext>
            </a:extLst>
          </p:cNvPr>
          <p:cNvCxnSpPr>
            <a:cxnSpLocks/>
          </p:cNvCxnSpPr>
          <p:nvPr/>
        </p:nvCxnSpPr>
        <p:spPr>
          <a:xfrm flipH="1">
            <a:off x="1735113" y="2724217"/>
            <a:ext cx="3183645" cy="1176150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36926A6B-6703-3095-8753-F6F6450A3AA4}"/>
              </a:ext>
            </a:extLst>
          </p:cNvPr>
          <p:cNvSpPr txBox="1"/>
          <p:nvPr/>
        </p:nvSpPr>
        <p:spPr>
          <a:xfrm>
            <a:off x="1767987" y="5380034"/>
            <a:ext cx="5815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</a:t>
            </a:r>
            <a:r>
              <a:rPr lang="ar-MA" dirty="0"/>
              <a:t>ُ</a:t>
            </a:r>
            <a:r>
              <a:rPr lang="fr-FR" dirty="0"/>
              <a:t>  </a:t>
            </a:r>
            <a:r>
              <a:rPr lang="fr-FR" dirty="0" err="1"/>
              <a:t>شَهِيَّةٌ</a:t>
            </a:r>
            <a:r>
              <a:rPr lang="ar-MA" dirty="0"/>
              <a:t>.</a:t>
            </a:r>
            <a:endParaRPr lang="fr-FR" dirty="0"/>
          </a:p>
        </p:txBody>
      </p:sp>
      <p:pic>
        <p:nvPicPr>
          <p:cNvPr id="7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F55D507-9339-E80F-5706-491D99B45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413" y="719149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3E9341-F2F8-C5F2-5409-797A0305405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33E782-BAEF-4481-5F1D-96F45D5A96D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1A65B-DC73-F60E-F80C-79E80C0562D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7D833B-B079-EB40-BA97-09DBE531329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8A9A1F-2117-2B4F-9B52-05D64ADA013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id="{D85395FF-FA39-0A48-9704-D953BA5F220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6;p27">
            <a:extLst>
              <a:ext uri="{FF2B5EF4-FFF2-40B4-BE49-F238E27FC236}">
                <a16:creationId xmlns:a16="http://schemas.microsoft.com/office/drawing/2014/main" id="{5ABEF3C1-C833-800B-0CD5-B412789DEEB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9;p137">
            <a:extLst>
              <a:ext uri="{FF2B5EF4-FFF2-40B4-BE49-F238E27FC236}">
                <a16:creationId xmlns:a16="http://schemas.microsoft.com/office/drawing/2014/main" id="{91CDF09F-EC4C-688B-61D3-5AE75B385EA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1308037F-F66D-FC9A-4BFE-F9B9B2775BF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id="{A20B1A84-3470-2246-F4C7-8080D9426F2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560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allAtOnce"/>
      <p:bldP spid="72" grpId="1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217C3-2FB3-CE6F-7460-B23270A55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5585C-1A52-BB8D-F929-850284B7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الجملة الأخيرة.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E62BC8C-C915-B659-3752-0FA2A5F4D3F5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7460FCC-6A13-5085-A270-3B2B561B1EEC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آلْفَطائِرُ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4AEA293-C673-2942-97DD-05E2A2A5EC3D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426C984-4F5D-C049-ED92-17E9DB43D748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6AE3487-9C72-6DA1-617F-4CB25A83E651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 err="1"/>
              <a:t>آلْأسَدُ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C4F3B09-E07B-C955-BF72-671845A353F6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E6EBF20-2A0A-7523-C4B3-A3A55D1CD9C6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214B59F-C165-87EE-6BF7-42037D1F1203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1B22829-9CD6-EA5F-B9EB-755AD201154C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633041F-1279-A993-D1B9-3F94926DAFF2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2BFA9F5-1E42-2672-E37B-579A32EB71C9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1DB4BAF-9902-A561-2913-427BF5AD0F79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137586A-55D6-B0E2-68B5-73F68A1A69F9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DCC3070-4503-40D3-5E77-2216036965D5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B986466-9A0B-46D7-BCAA-33CBDAE9BF77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A8EB79A-C896-A94D-E2FC-2D1CD969F974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FC7FD7-2C61-9C6A-1BE1-B017FBCB34A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D1BF3-100F-C78C-8EB6-524D4536A15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9FC06-C18D-606B-ADA3-41B25718120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C45D25-E633-C0FF-55A6-DC6638024EC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00C5A0-9850-94C9-BA11-8E3EA9C6A4B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id="{98022FCD-2E44-BE9A-A9C8-79E2A9B009B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6;p27">
            <a:extLst>
              <a:ext uri="{FF2B5EF4-FFF2-40B4-BE49-F238E27FC236}">
                <a16:creationId xmlns:a16="http://schemas.microsoft.com/office/drawing/2014/main" id="{C0B931B5-F5C5-9BE9-AA14-5D91D1474BA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9;p137">
            <a:extLst>
              <a:ext uri="{FF2B5EF4-FFF2-40B4-BE49-F238E27FC236}">
                <a16:creationId xmlns:a16="http://schemas.microsoft.com/office/drawing/2014/main" id="{3B00B00D-9F96-D737-32C2-F5843F47FA0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412E298F-FF3D-6BE5-635F-FB9165D7235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id="{5A61F550-4F73-A2C6-765D-97F5E4FE14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E738D0-86CD-A4AF-75D0-C9DD3594A64C}"/>
              </a:ext>
            </a:extLst>
          </p:cNvPr>
          <p:cNvSpPr txBox="1"/>
          <p:nvPr/>
        </p:nvSpPr>
        <p:spPr>
          <a:xfrm>
            <a:off x="1656034" y="5150592"/>
            <a:ext cx="5815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................................. </a:t>
            </a:r>
            <a:endParaRPr lang="fr-FR" dirty="0"/>
          </a:p>
        </p:txBody>
      </p:sp>
      <p:pic>
        <p:nvPicPr>
          <p:cNvPr id="17" name="Espace réservé pour une image  16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97AE51-DDE3-44E7-02D8-53F732FB88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1141821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BFC94-A9D1-7B16-01AD-EF2739BCD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B4054-02B1-3DAB-C59F-92B108FAE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3ABDF8-D45A-EE0B-B7A3-CBCF6AE4EE28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98B30D6-C0E8-C1DD-A500-45E0BE9F11C0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آلْفَطائِرُ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CB4133A-8347-B690-4835-244BB6F651E8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FFCC664-D07D-3B4B-7750-8D265DA87FB0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62AE3E0-0A73-DD9F-EBA3-30EE22DE727E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 err="1"/>
              <a:t>آلْأسَدُ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7DC97DD-A886-318E-F652-4D6839C2BC04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5CBCF16-187E-FB94-6717-4BE1E5B9B189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6538FA6-F1A9-0C4C-9CD2-F669DF97B6A7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43AE03A-7B63-BD0F-E4AF-373F558D7949}"/>
              </a:ext>
            </a:extLst>
          </p:cNvPr>
          <p:cNvSpPr txBox="1"/>
          <p:nvPr/>
        </p:nvSpPr>
        <p:spPr>
          <a:xfrm>
            <a:off x="7041214" y="1893958"/>
            <a:ext cx="132236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مُمْتِعَةٌ</a:t>
            </a:r>
            <a:endParaRPr lang="fr-MA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D526B33-4F04-8FD2-AC38-895185B7D226}"/>
              </a:ext>
            </a:extLst>
          </p:cNvPr>
          <p:cNvSpPr txBox="1"/>
          <p:nvPr/>
        </p:nvSpPr>
        <p:spPr>
          <a:xfrm>
            <a:off x="4896843" y="1958432"/>
            <a:ext cx="1321200" cy="83160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لْفَطائِرُ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A29C0B3-1A09-C606-8721-3782C327231E}"/>
              </a:ext>
            </a:extLst>
          </p:cNvPr>
          <p:cNvSpPr txBox="1"/>
          <p:nvPr/>
        </p:nvSpPr>
        <p:spPr>
          <a:xfrm>
            <a:off x="2569242" y="195591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ضَخْمٌ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5761216-D54C-9543-3678-7FD04B3A2997}"/>
              </a:ext>
            </a:extLst>
          </p:cNvPr>
          <p:cNvSpPr txBox="1"/>
          <p:nvPr/>
        </p:nvSpPr>
        <p:spPr>
          <a:xfrm>
            <a:off x="446788" y="1958432"/>
            <a:ext cx="1321200" cy="691710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إيادُ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67D0463-DBB8-B01F-0A4F-E1FA95BE14DD}"/>
              </a:ext>
            </a:extLst>
          </p:cNvPr>
          <p:cNvSpPr txBox="1"/>
          <p:nvPr/>
        </p:nvSpPr>
        <p:spPr>
          <a:xfrm>
            <a:off x="7041213" y="3900367"/>
            <a:ext cx="1321200" cy="8316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لْأسَدُ</a:t>
            </a:r>
            <a:endParaRPr lang="fr-FR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8D130DA-383C-BD55-9ED2-52818B710B81}"/>
              </a:ext>
            </a:extLst>
          </p:cNvPr>
          <p:cNvSpPr txBox="1"/>
          <p:nvPr/>
        </p:nvSpPr>
        <p:spPr>
          <a:xfrm>
            <a:off x="4896843" y="3900367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اَلرِّحْلَةُ</a:t>
            </a:r>
            <a:endParaRPr lang="fr-MA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79E2052-8113-7DC0-0D51-48A5BB33DAA5}"/>
              </a:ext>
            </a:extLst>
          </p:cNvPr>
          <p:cNvSpPr txBox="1"/>
          <p:nvPr/>
        </p:nvSpPr>
        <p:spPr>
          <a:xfrm>
            <a:off x="2569242" y="3900368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مُصابٌ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EAFA13F-1C29-3E01-FE9E-52723A14F35B}"/>
              </a:ext>
            </a:extLst>
          </p:cNvPr>
          <p:cNvSpPr txBox="1"/>
          <p:nvPr/>
        </p:nvSpPr>
        <p:spPr>
          <a:xfrm>
            <a:off x="446787" y="3900368"/>
            <a:ext cx="1321200" cy="830997"/>
          </a:xfrm>
          <a:prstGeom prst="roundRect">
            <a:avLst/>
          </a:prstGeom>
          <a:solidFill>
            <a:srgbClr val="F0FA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buFont typeface="Arial"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شَهِيَّةٌ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5FAE5E2-E124-9144-BAED-B9B79B58DBBE}"/>
              </a:ext>
            </a:extLst>
          </p:cNvPr>
          <p:cNvCxnSpPr>
            <a:cxnSpLocks/>
          </p:cNvCxnSpPr>
          <p:nvPr/>
        </p:nvCxnSpPr>
        <p:spPr>
          <a:xfrm>
            <a:off x="3830967" y="2725558"/>
            <a:ext cx="3188331" cy="1261980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FF9B0033-AFF7-1CC0-33AC-D88C58C5DC2F}"/>
              </a:ext>
            </a:extLst>
          </p:cNvPr>
          <p:cNvSpPr txBox="1"/>
          <p:nvPr/>
        </p:nvSpPr>
        <p:spPr>
          <a:xfrm>
            <a:off x="1656034" y="5150592"/>
            <a:ext cx="5815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</a:t>
            </a:r>
            <a:r>
              <a:rPr lang="fr-FR" dirty="0" err="1"/>
              <a:t>لْأسَد</a:t>
            </a:r>
            <a:r>
              <a:rPr lang="fr-FR" dirty="0"/>
              <a:t>  </a:t>
            </a:r>
            <a:r>
              <a:rPr lang="fr-FR" dirty="0" err="1"/>
              <a:t>ضَخْمٌ</a:t>
            </a:r>
            <a:r>
              <a:rPr lang="ar-MA" dirty="0"/>
              <a:t>.</a:t>
            </a:r>
            <a:endParaRPr lang="fr-FR" dirty="0"/>
          </a:p>
        </p:txBody>
      </p:sp>
      <p:pic>
        <p:nvPicPr>
          <p:cNvPr id="5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34381D-F918-9911-158D-F590EA23A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413" y="719149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E3F973-C41E-F6F2-254C-5F87B80ABB6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3531B-2CEA-FEDE-61C9-986396CAC6A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28980-911B-E62B-4E70-689BF402C1C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E7EBD7-389D-0457-3118-91F3E30E397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1A7ED-6614-29DC-D47B-F2DE4D6EE4F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id="{90B32AC9-460D-114B-048E-F41076F69E5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6;p27">
            <a:extLst>
              <a:ext uri="{FF2B5EF4-FFF2-40B4-BE49-F238E27FC236}">
                <a16:creationId xmlns:a16="http://schemas.microsoft.com/office/drawing/2014/main" id="{2DF68FBA-A4AF-CBF4-8262-4C7B36F408A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9;p137">
            <a:extLst>
              <a:ext uri="{FF2B5EF4-FFF2-40B4-BE49-F238E27FC236}">
                <a16:creationId xmlns:a16="http://schemas.microsoft.com/office/drawing/2014/main" id="{0DEA5183-C5F7-EFDD-B4B0-1D425C8085A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B6AC04F0-4739-E5AD-4036-0B7B942F1F4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id="{64CAF0A5-4AB8-9D9D-D836-52CD4150C2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233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66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allAtOnce"/>
      <p:bldP spid="55" grpId="1" build="allAtOnce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65901B-C703-415E-DC0D-67E684C0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7805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9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A0BA7-B21B-0528-712E-0F40D8D2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تحدي القراءة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21424F1-D0B9-96D4-7F11-5C1621824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59CF0-6AA5-21FE-2876-24A2E7A2D59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07F9F-6BD3-2F32-9B05-C7DD4A8123B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142B0F-F607-4C38-D214-F24E37E047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E1F9A6-4652-ECE5-D5B0-BA3AF95ED54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A05F22-492D-63AD-4C68-78F50667186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235A4859-37AA-472F-170D-C382CB05767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id="{AA939117-354C-6946-FC0D-1EE338629BD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02583745-C263-8222-3844-7AC1F5CF36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id="{9BAB3B3B-6DCF-B3B2-C561-BBC3FC131C4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id="{190171B0-AE31-F4FC-3D7B-78DA8B2FA4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257C7E-A575-FDFA-C9F8-88585EF4C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499" y="2052607"/>
            <a:ext cx="6095355" cy="40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EF240-DB4E-EC85-5651-C599DCB7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74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توظيف أساليب التعبير عن الرأي.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218928-09E0-1275-6DDD-D599A5F9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D8D1B2-AE39-127B-269B-60FA74463C1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367325-A5C5-27DC-3269-89E2E64E18D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F7463E-1FFD-928E-1DB1-F84EFD1F335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85F6FF-F0D4-EE03-C00A-6BDDE7B5ACA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8B72DF-2AD8-4957-C4BF-07446376702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Google Shape;1676;p27">
            <a:extLst>
              <a:ext uri="{FF2B5EF4-FFF2-40B4-BE49-F238E27FC236}">
                <a16:creationId xmlns:a16="http://schemas.microsoft.com/office/drawing/2014/main" id="{13834359-7B90-CD17-1EA0-DF991898748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9;p137">
            <a:extLst>
              <a:ext uri="{FF2B5EF4-FFF2-40B4-BE49-F238E27FC236}">
                <a16:creationId xmlns:a16="http://schemas.microsoft.com/office/drawing/2014/main" id="{1C069052-61DD-2FCD-D938-5143542ECCE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id="{57B1DE3C-865F-A259-6B5D-D512F615BEF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9;p27">
            <a:extLst>
              <a:ext uri="{FF2B5EF4-FFF2-40B4-BE49-F238E27FC236}">
                <a16:creationId xmlns:a16="http://schemas.microsoft.com/office/drawing/2014/main" id="{A827C3CD-856F-5FFA-7235-58A7A2EF433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80;p27">
            <a:extLst>
              <a:ext uri="{FF2B5EF4-FFF2-40B4-BE49-F238E27FC236}">
                <a16:creationId xmlns:a16="http://schemas.microsoft.com/office/drawing/2014/main" id="{BE1DDB25-58AB-277F-FE57-1E1D2AE1B8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15B1A91-4912-1B20-AFD9-3A1ADAA613A1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0ADB0914-F662-E65F-B844-89D82F0E0384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8294E28-42F5-8526-6969-4276C6790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72CA0D-2CB5-A58F-64B8-937C7D7A4E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pic>
        <p:nvPicPr>
          <p:cNvPr id="19" name="Image 18" descr="Une image contenant terrain de jeux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ECC72F7-2C8A-C729-D1F2-C657E3425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04" y="3146697"/>
            <a:ext cx="1358314" cy="295530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FEF0642-201E-69FF-3CFF-1AF18CD38514}"/>
              </a:ext>
            </a:extLst>
          </p:cNvPr>
          <p:cNvSpPr txBox="1"/>
          <p:nvPr/>
        </p:nvSpPr>
        <p:spPr>
          <a:xfrm>
            <a:off x="2921473" y="1459070"/>
            <a:ext cx="3424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رَأْيِكَ؟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مُتَّفِقٌ (ة)/ غَيْرُ مُتَّفِق(ة)؛لأنَّ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C798B-E784-1843-29EF-29031A11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تعلمنا كيف نركب جملا من كلمتين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E117DDA-690D-2432-7B71-1A29ED0567FE}"/>
              </a:ext>
            </a:extLst>
          </p:cNvPr>
          <p:cNvSpPr txBox="1"/>
          <p:nvPr/>
        </p:nvSpPr>
        <p:spPr>
          <a:xfrm>
            <a:off x="1673791" y="2940792"/>
            <a:ext cx="58157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4400">
                <a:solidFill>
                  <a:srgbClr val="424D7C"/>
                </a:solidFill>
              </a:defRPr>
            </a:lvl1pPr>
          </a:lstStyle>
          <a:p>
            <a:r>
              <a:rPr lang="ar-MA" sz="8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اَ</a:t>
            </a:r>
            <a:r>
              <a:rPr lang="fr-FR" sz="80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لْأسَد</a:t>
            </a:r>
            <a:r>
              <a:rPr lang="ar-MA" sz="8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fr-FR" sz="8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0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ضَخْمٌ</a:t>
            </a:r>
            <a:r>
              <a:rPr lang="ar-MA" sz="8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8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525233-F1C7-F7CD-DFB9-8D33FE2EA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11492B-F392-3325-5FF5-60F36B57D14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032598-06B6-23A2-AEFE-213D7E61C5C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E65413-AC69-D9E8-73EA-12878F9DD5F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0D411A-39A1-F2D7-E034-08155356CD6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DAA4AD-CF2D-6004-C0BD-65643F817C8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36" name="Google Shape;1676;p27">
            <a:extLst>
              <a:ext uri="{FF2B5EF4-FFF2-40B4-BE49-F238E27FC236}">
                <a16:creationId xmlns:a16="http://schemas.microsoft.com/office/drawing/2014/main" id="{2AF6BE39-BD8C-D26B-AA7E-27FC0DD9C93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29;p137">
            <a:extLst>
              <a:ext uri="{FF2B5EF4-FFF2-40B4-BE49-F238E27FC236}">
                <a16:creationId xmlns:a16="http://schemas.microsoft.com/office/drawing/2014/main" id="{B69F3C07-B731-DF56-E200-CB9CEC709B1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70;p140">
            <a:extLst>
              <a:ext uri="{FF2B5EF4-FFF2-40B4-BE49-F238E27FC236}">
                <a16:creationId xmlns:a16="http://schemas.microsoft.com/office/drawing/2014/main" id="{6A748941-3AA8-8B16-5190-68C655ED285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679;p27">
            <a:extLst>
              <a:ext uri="{FF2B5EF4-FFF2-40B4-BE49-F238E27FC236}">
                <a16:creationId xmlns:a16="http://schemas.microsoft.com/office/drawing/2014/main" id="{2C1312EA-1F2C-7D2D-A559-A3D2E7AE68F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680;p27">
            <a:extLst>
              <a:ext uri="{FF2B5EF4-FFF2-40B4-BE49-F238E27FC236}">
                <a16:creationId xmlns:a16="http://schemas.microsoft.com/office/drawing/2014/main" id="{84ABE8E3-6DAD-EB1B-768F-13E98BAD89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C8A484-3953-D786-D03F-2540DDB50325}"/>
              </a:ext>
            </a:extLst>
          </p:cNvPr>
          <p:cNvSpPr/>
          <p:nvPr/>
        </p:nvSpPr>
        <p:spPr>
          <a:xfrm>
            <a:off x="1396180" y="2856175"/>
            <a:ext cx="6195300" cy="5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اَلْغابَةُ ..............</a:t>
            </a:r>
            <a:endParaRPr lang="fr-MA" sz="6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E2CED-E02E-FA8D-49F2-DA90D5124846}"/>
              </a:ext>
            </a:extLst>
          </p:cNvPr>
          <p:cNvSpPr/>
          <p:nvPr/>
        </p:nvSpPr>
        <p:spPr>
          <a:xfrm>
            <a:off x="1586752" y="4633350"/>
            <a:ext cx="5814157" cy="5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 واسِعٌ.</a:t>
            </a:r>
            <a:endParaRPr lang="fr-MA" sz="6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3E90C55-859C-4C51-D784-2BFD44C3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في دفاتركم.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 أكملوا الجملتين بما يناسب.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BC24C42-7127-4221-9DC9-5BFCFD97A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480185-136A-3186-89DC-0F419240122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9A48E-A36A-61EC-AE80-0E364554DD5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E71F8A-B79D-BF1A-A08C-0DB19FB5BBB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C51723-AF1D-F31A-9A5E-BA8A83B3905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C0A06B-19B0-33D9-1A16-AB1CE69D45B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0DFDDB75-29BF-36AD-155A-732F567157E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id="{0A247DE9-5441-3D2D-A234-69790587F8A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EA0A7825-FC9E-6F16-5733-CD545CE2B88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1B8FD3F0-500D-8FAA-E232-22EC2779CB0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23AD8059-F8C3-E9EC-8B77-89B1197774F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561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C74E-E7F8-BD6F-AE84-9B21291E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D3877C0-FF6B-764E-A52A-98A3EE60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US" sz="2400" dirty="0">
              <a:solidFill>
                <a:srgbClr val="7A7A7A"/>
              </a:solidFill>
            </a:endParaRPr>
          </a:p>
        </p:txBody>
      </p:sp>
      <p:sp>
        <p:nvSpPr>
          <p:cNvPr id="22" name="Google Shape;1333;p8">
            <a:extLst>
              <a:ext uri="{FF2B5EF4-FFF2-40B4-BE49-F238E27FC236}">
                <a16:creationId xmlns:a16="http://schemas.microsoft.com/office/drawing/2014/main" id="{8BA9371D-DD69-6D7E-9951-D43DC48F558A}"/>
              </a:ext>
            </a:extLst>
          </p:cNvPr>
          <p:cNvSpPr txBox="1"/>
          <p:nvPr/>
        </p:nvSpPr>
        <p:spPr>
          <a:xfrm>
            <a:off x="1382328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defTabSz="914400" rtl="1">
              <a:buFont typeface="Arial"/>
              <a:buNone/>
            </a:pPr>
            <a:r>
              <a:rPr lang="ar-MA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BC2A7BE8-7E54-243E-A9A4-EDB28F3CC1DE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 للدَّرْسِ. 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A9C240-9115-BEF2-8EF6-1A71618E795F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187A1B2-FFEF-2E41-CE44-43A02716CA58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6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F25D51-EBE5-B604-9A27-0F0B07BC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59600" y="648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AEF36-F448-EA5A-FF91-588D4E0FA1E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E1A7E-1AF3-DA8B-B62F-55880665D21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67BECE-477E-8742-3437-F7431EA3C47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7BB6A9-FDF4-E3E6-461A-043319DE034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0FCD1-2BCB-8A1F-29CC-A65CDE80A01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8F0D0A7-44E8-F920-E6F9-B5CF03B4D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Google Shape;1244;p5">
            <a:extLst>
              <a:ext uri="{FF2B5EF4-FFF2-40B4-BE49-F238E27FC236}">
                <a16:creationId xmlns:a16="http://schemas.microsoft.com/office/drawing/2014/main" id="{10B069F1-6F9C-E473-E31E-4DDAB3FB3EF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C13F5E67-F08A-EB2E-82BB-C24E07F914D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BC743365-6FA1-7CDE-C984-91C3E78F6DC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47;p5">
            <a:extLst>
              <a:ext uri="{FF2B5EF4-FFF2-40B4-BE49-F238E27FC236}">
                <a16:creationId xmlns:a16="http://schemas.microsoft.com/office/drawing/2014/main" id="{69C48E9B-DBC6-E76F-D5C2-AECF8CD1C04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883481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25">
            <a:extLst>
              <a:ext uri="{FF2B5EF4-FFF2-40B4-BE49-F238E27FC236}">
                <a16:creationId xmlns:a16="http://schemas.microsoft.com/office/drawing/2014/main" id="{F7121FF3-9596-9343-B0EC-52DF6F44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US" sz="2400" dirty="0">
              <a:solidFill>
                <a:srgbClr val="7A7A7A"/>
              </a:solidFill>
            </a:endParaRPr>
          </a:p>
        </p:txBody>
      </p:sp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F8260E8C-72F4-8405-7523-378AB71224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72E17A16-FA13-2CFA-B45F-ADE200C29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751" y="1890677"/>
            <a:ext cx="7040354" cy="396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07A5A14-BF5D-13F3-5B04-2BFD6444EF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E225E4-A461-EF92-A5B7-A4D22A30881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9CB92-2A5F-EE7E-7226-433FF4C047F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5A121A-680E-0C31-A5A6-67C1162F824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DB009-90D8-CED3-4DC0-1F2FCBB759E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CB5E6B-4D0B-9532-05BC-B14A186A058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60F116C-DFB6-FA27-D815-0BEFBE42B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369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id="{44810C61-780F-A72C-DA52-C10657B9586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167980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5;p5">
            <a:extLst>
              <a:ext uri="{FF2B5EF4-FFF2-40B4-BE49-F238E27FC236}">
                <a16:creationId xmlns:a16="http://schemas.microsoft.com/office/drawing/2014/main" id="{B25C7952-69EA-424A-5311-59941D24544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50570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FB04B710-0C2B-7A66-65CD-631C199C82B6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26016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7;p5">
            <a:extLst>
              <a:ext uri="{FF2B5EF4-FFF2-40B4-BE49-F238E27FC236}">
                <a16:creationId xmlns:a16="http://schemas.microsoft.com/office/drawing/2014/main" id="{B88378A5-199E-F519-ED86-BAB28F082C87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092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38B7-6130-B9FB-4CE0-FC270B466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2F8126-8B3C-F8F7-5C48-3A0715DD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64" y="1392701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أنشطة اعتيادية</a:t>
            </a:r>
            <a:endParaRPr lang="fr-MA" dirty="0"/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31B827E-39C5-7736-DF3C-95BA55227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2269752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AC5197FE-DEB3-B873-AAA2-895183504368}"/>
              </a:ext>
            </a:extLst>
          </p:cNvPr>
          <p:cNvSpPr txBox="1">
            <a:spLocks/>
          </p:cNvSpPr>
          <p:nvPr/>
        </p:nvSpPr>
        <p:spPr>
          <a:xfrm>
            <a:off x="2122822" y="277014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800" b="1" dirty="0">
                <a:cs typeface="Microsoft Uighur" panose="02000000000000000000" pitchFamily="2" charset="-78"/>
              </a:rPr>
              <a:t>تحدي الطلاقة</a:t>
            </a:r>
          </a:p>
          <a:p>
            <a:pPr algn="r" rtl="1">
              <a:buClr>
                <a:srgbClr val="424D7B"/>
              </a:buClr>
            </a:pPr>
            <a:r>
              <a:rPr lang="ar-MA" sz="1800" b="1" dirty="0"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835A4A-9D4F-A75B-97B0-4CEDEF125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2481848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1DEFE6B0-646A-25DA-5EEA-D91BF0C8E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2283848"/>
            <a:ext cx="468000" cy="46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395A6B-6F17-D687-B4E4-015E32660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0102" y="1536701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231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تمارين كتاب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5- قراءة/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قراء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13461</TotalTime>
  <Words>1539</Words>
  <Application>Microsoft Office PowerPoint</Application>
  <PresentationFormat>Affichage à l'écran (4:3)</PresentationFormat>
  <Paragraphs>593</Paragraphs>
  <Slides>71</Slides>
  <Notes>3</Notes>
  <HiddenSlides>0</HiddenSlides>
  <MMClips>6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71</vt:i4>
      </vt:variant>
    </vt:vector>
  </HeadingPairs>
  <TitlesOfParts>
    <vt:vector size="97" baseType="lpstr">
      <vt:lpstr>Abadi</vt:lpstr>
      <vt:lpstr>Dosis SemiBold</vt:lpstr>
      <vt:lpstr>Courier New</vt:lpstr>
      <vt:lpstr>Dosis Medium</vt:lpstr>
      <vt:lpstr>Arial</vt:lpstr>
      <vt:lpstr>Modern Love</vt:lpstr>
      <vt:lpstr>Noto Sans Symbols</vt:lpstr>
      <vt:lpstr>Dosis</vt:lpstr>
      <vt:lpstr>Calibri</vt:lpstr>
      <vt:lpstr>Microsoft Uighur</vt:lpstr>
      <vt:lpstr>Wingdings</vt:lpstr>
      <vt:lpstr>Calibri Light</vt:lpstr>
      <vt:lpstr>Thème Office</vt:lpstr>
      <vt:lpstr>Conception personnalisée</vt:lpstr>
      <vt:lpstr>03- استماع وتحدث</vt:lpstr>
      <vt:lpstr>05- قراءة/كتابة</vt:lpstr>
      <vt:lpstr>01- نشاط اعتيادي</vt:lpstr>
      <vt:lpstr>04- قراءة/ كتابة</vt:lpstr>
      <vt:lpstr>1_05- اختتام الحصة</vt:lpstr>
      <vt:lpstr>افتتاح الحصة nv</vt:lpstr>
      <vt:lpstr>قراءة nv</vt:lpstr>
      <vt:lpstr>استماع وتحدث nv</vt:lpstr>
      <vt:lpstr>تمارين كتابية nv</vt:lpstr>
      <vt:lpstr>اختتام الحصة nv</vt:lpstr>
      <vt:lpstr>3_Env-Enseignant</vt:lpstr>
      <vt:lpstr>1_Thème Office</vt:lpstr>
      <vt:lpstr>Présentation PowerPoint</vt:lpstr>
      <vt:lpstr>Présentation PowerPoint</vt:lpstr>
      <vt:lpstr>تنظيم حصص الأسبوع التربوي</vt:lpstr>
      <vt:lpstr>هيكلة حصة اليوم</vt:lpstr>
      <vt:lpstr> عند نهاية الحصة </vt:lpstr>
      <vt:lpstr> مرحبا بكم . سننطلق في حصة اللغة العربية .</vt:lpstr>
      <vt:lpstr>قبل أن نبدأ حصة اليوم سأخبركم عن شروط الحصول على نجمة التميز. </vt:lpstr>
      <vt:lpstr> ضعوا اللوحة والكراسة في القمطر.</vt:lpstr>
      <vt:lpstr>أنشطة اعتيادية</vt:lpstr>
      <vt:lpstr>سنبدأ تحدي الطلاقة. سيقوم منكم 5 تلاميذ لقراءة فقرة بدقة واسترسال.</vt:lpstr>
      <vt:lpstr>أمامكم  دقيقة واحدة لقراءة صامتة للفقرة.</vt:lpstr>
      <vt:lpstr>يقرأ التلميذ. ويسجل الأستاذ على سجل الطلاقة.</vt:lpstr>
      <vt:lpstr>خذوا ألواحكم سأملي عليكم كلمات</vt:lpstr>
      <vt:lpstr>سأقرأ الكلمات أولا.  من يقرأ ؟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انتبهوا. من يقرأ الكلمات؟</vt:lpstr>
      <vt:lpstr>قراءة</vt:lpstr>
      <vt:lpstr>من يذكرنا بعنوان النص الذي قرأناه؟  عم يتحدث هذا النص؟</vt:lpstr>
      <vt:lpstr>من يقرأ؟  </vt:lpstr>
      <vt:lpstr>من يقرأ؟</vt:lpstr>
      <vt:lpstr>من يقرأ؟</vt:lpstr>
      <vt:lpstr>من يقرأ؟</vt:lpstr>
      <vt:lpstr>في الحصة الماضية تعرفتم كيف تجيبون عن أسئلة تبدأ ب: من</vt:lpstr>
      <vt:lpstr>في هذه الحصة ستتعلمون  كيف تجيبون عن أسئلة تبدأ ب: أين</vt:lpstr>
      <vt:lpstr>أَيْنَ وَجَدَ ﭐلْأَصْدِقاءُ إِياداً مُسْتَلْقِياً؟  من يقرأ السؤال؟ </vt:lpstr>
      <vt:lpstr> عودوا للنص وابحثوا عن الجواب.  من يقول جوابه؟ من يقرأ المقطع في النص؟ </vt:lpstr>
      <vt:lpstr>من يقرأ الجواب؟ </vt:lpstr>
      <vt:lpstr>إِلى أَيْنَ سَيَذْهَبُ ﭐلْأَصْدِقاءُ في رحْلَةٍ؟ من يقرأ السؤال – عودوا للنص للبحث عن الجواب.  </vt:lpstr>
      <vt:lpstr>من يقرأ الجواب؟ من يقرأ المقطع في النص؟ </vt:lpstr>
      <vt:lpstr>استماع وتحدث</vt:lpstr>
      <vt:lpstr>والآن ستتدربون على استعمال  أساليب التعبير عن الرأي في حوار مع زملائكم. لنتذكر أولا الحوار. </vt:lpstr>
      <vt:lpstr> عرض فيديو الحوار </vt:lpstr>
      <vt:lpstr>من يقوم للعب الحوار الذي دار بين مجد وندى؟ </vt:lpstr>
      <vt:lpstr>ماذا أقول لأسأل شخصا  عن رأيه ؟  - كل واحد يسأل زميله عن رأيه في رحلة إلى حديقة الألعاب.  </vt:lpstr>
      <vt:lpstr>إذا أعجبتكم الفكرة ماذا تقولون؟ مع التعليل؟ </vt:lpstr>
      <vt:lpstr>إذا لم تعجبكم  الفكرة ماذا تقولون؟ مع التعليل؟ </vt:lpstr>
      <vt:lpstr>لتقديم اقتراح أو فكرة ماذا نقول؟ </vt:lpstr>
      <vt:lpstr>كل واحد يشارك في حوار مع زميله للتعبير والسؤال عن الرأي في الأنشطة المعروضة. </vt:lpstr>
      <vt:lpstr>من يأخذ الكلمة و يعبر عن رأيه موظفا مشهدا من المشاهد التالية؟ </vt:lpstr>
      <vt:lpstr>نستمع الآن لنشيد صديقي. تابعوا ورددوا بهدوء </vt:lpstr>
      <vt:lpstr>أنشدوا.</vt:lpstr>
      <vt:lpstr>تمارين كتابية</vt:lpstr>
      <vt:lpstr>والآن ستنجزون تمارين كتابية على كراساتكم.- خذوا ص17.</vt:lpstr>
      <vt:lpstr>انتبهوا. سأكمل الجملة بالكلمة المناسبة. إياد مذكر لذلك نقول: إياد حزين. ولا نقول: إياد حزينة...</vt:lpstr>
      <vt:lpstr>أكملوا الجملة التالية بالكلمة المناسبة على كراساتكم.</vt:lpstr>
      <vt:lpstr>صححوا. من يشرح لماذا؟ </vt:lpstr>
      <vt:lpstr>أكملوا الجملة التالية بالكلمة المناسبة على كراساتكم.</vt:lpstr>
      <vt:lpstr>صححوا؛ من يشرح لماذا؟ </vt:lpstr>
      <vt:lpstr>هذه 8 كلمات. ستربطون كل كلمة بما يناسبها لتكوّنوا جملا مفيدة. </vt:lpstr>
      <vt:lpstr>يشرح الأستاذ الخطوات. </vt:lpstr>
      <vt:lpstr>اكتبوا  الجملة.</vt:lpstr>
      <vt:lpstr>صححوا.</vt:lpstr>
      <vt:lpstr>اكتبوا  الجملة.</vt:lpstr>
      <vt:lpstr>صححوا.</vt:lpstr>
      <vt:lpstr>اكتبوا الجملة الأخيرة.</vt:lpstr>
      <vt:lpstr>صححوا.</vt:lpstr>
      <vt:lpstr>Présentation PowerPoint</vt:lpstr>
      <vt:lpstr>شاركنا في تحدي القراءة</vt:lpstr>
      <vt:lpstr>تدربنا على توظيف أساليب التعبير عن الرأي.</vt:lpstr>
      <vt:lpstr>تعلمنا كيف نركب جملا من كلمتين</vt:lpstr>
      <vt:lpstr>انقلوا في دفاتركم. و أكملوا الجملتين بما يناسب.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158</cp:revision>
  <dcterms:created xsi:type="dcterms:W3CDTF">2023-09-20T21:35:22Z</dcterms:created>
  <dcterms:modified xsi:type="dcterms:W3CDTF">2025-10-29T08:39:50Z</dcterms:modified>
</cp:coreProperties>
</file>