
<file path=[Content_Types].xml><?xml version="1.0" encoding="utf-8"?>
<Types xmlns="http://schemas.openxmlformats.org/package/2006/content-types">
  <Default Extension="bin" ContentType="image/unknown"/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4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5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6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theme/theme7.xml" ContentType="application/vnd.openxmlformats-officedocument.theme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theme/theme8.xml" ContentType="application/vnd.openxmlformats-officedocument.theme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9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theme/theme10.xml" ContentType="application/vnd.openxmlformats-officedocument.theme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theme/theme11.xml" ContentType="application/vnd.openxmlformats-officedocument.theme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12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theme/theme13.xml" ContentType="application/vnd.openxmlformats-officedocument.theme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  <p:sldMasterId id="2147483897" r:id="rId2"/>
    <p:sldMasterId id="2147483718" r:id="rId3"/>
    <p:sldMasterId id="2147483695" r:id="rId4"/>
    <p:sldMasterId id="2147483672" r:id="rId5"/>
    <p:sldMasterId id="2147483736" r:id="rId6"/>
    <p:sldMasterId id="2147483759" r:id="rId7"/>
    <p:sldMasterId id="2147483782" r:id="rId8"/>
    <p:sldMasterId id="2147483805" r:id="rId9"/>
    <p:sldMasterId id="2147483828" r:id="rId10"/>
    <p:sldMasterId id="2147483851" r:id="rId11"/>
    <p:sldMasterId id="2147483874" r:id="rId12"/>
    <p:sldMasterId id="2147483912" r:id="rId13"/>
    <p:sldMasterId id="2147483928" r:id="rId14"/>
  </p:sldMasterIdLst>
  <p:notesMasterIdLst>
    <p:notesMasterId r:id="rId86"/>
  </p:notesMasterIdLst>
  <p:sldIdLst>
    <p:sldId id="2147482505" r:id="rId15"/>
    <p:sldId id="2147482519" r:id="rId16"/>
    <p:sldId id="257" r:id="rId17"/>
    <p:sldId id="2147482513" r:id="rId18"/>
    <p:sldId id="2147482520" r:id="rId19"/>
    <p:sldId id="2134806141" r:id="rId20"/>
    <p:sldId id="2134806901" r:id="rId21"/>
    <p:sldId id="2147482340" r:id="rId22"/>
    <p:sldId id="2147482478" r:id="rId23"/>
    <p:sldId id="2134806900" r:id="rId24"/>
    <p:sldId id="2134806539" r:id="rId25"/>
    <p:sldId id="2134806904" r:id="rId26"/>
    <p:sldId id="2134806541" r:id="rId27"/>
    <p:sldId id="2134806522" r:id="rId28"/>
    <p:sldId id="2134806543" r:id="rId29"/>
    <p:sldId id="2134806544" r:id="rId30"/>
    <p:sldId id="2134806542" r:id="rId31"/>
    <p:sldId id="2134806547" r:id="rId32"/>
    <p:sldId id="2134806548" r:id="rId33"/>
    <p:sldId id="2134806550" r:id="rId34"/>
    <p:sldId id="2134806551" r:id="rId35"/>
    <p:sldId id="2134806552" r:id="rId36"/>
    <p:sldId id="2134806554" r:id="rId37"/>
    <p:sldId id="2134806320" r:id="rId38"/>
    <p:sldId id="2147482475" r:id="rId39"/>
    <p:sldId id="2134806934" r:id="rId40"/>
    <p:sldId id="2134806936" r:id="rId41"/>
    <p:sldId id="2134806937" r:id="rId42"/>
    <p:sldId id="2134806938" r:id="rId43"/>
    <p:sldId id="2147482536" r:id="rId44"/>
    <p:sldId id="2134808466" r:id="rId45"/>
    <p:sldId id="2147482537" r:id="rId46"/>
    <p:sldId id="2134808467" r:id="rId47"/>
    <p:sldId id="2147482538" r:id="rId48"/>
    <p:sldId id="2134808476" r:id="rId49"/>
    <p:sldId id="2134808477" r:id="rId50"/>
    <p:sldId id="2134808478" r:id="rId51"/>
    <p:sldId id="2147482476" r:id="rId52"/>
    <p:sldId id="2134806403" r:id="rId53"/>
    <p:sldId id="2134808433" r:id="rId54"/>
    <p:sldId id="2134808473" r:id="rId55"/>
    <p:sldId id="2147482539" r:id="rId56"/>
    <p:sldId id="2134808474" r:id="rId57"/>
    <p:sldId id="2147482541" r:id="rId58"/>
    <p:sldId id="2147482540" r:id="rId59"/>
    <p:sldId id="2147482542" r:id="rId60"/>
    <p:sldId id="2147482341" r:id="rId61"/>
    <p:sldId id="2147482543" r:id="rId62"/>
    <p:sldId id="2134806537" r:id="rId63"/>
    <p:sldId id="2147482477" r:id="rId64"/>
    <p:sldId id="2134806944" r:id="rId65"/>
    <p:sldId id="2134808483" r:id="rId66"/>
    <p:sldId id="2134808484" r:id="rId67"/>
    <p:sldId id="2134808487" r:id="rId68"/>
    <p:sldId id="2134808488" r:id="rId69"/>
    <p:sldId id="2134808489" r:id="rId70"/>
    <p:sldId id="2134808491" r:id="rId71"/>
    <p:sldId id="2134808490" r:id="rId72"/>
    <p:sldId id="2134808492" r:id="rId73"/>
    <p:sldId id="2134808493" r:id="rId74"/>
    <p:sldId id="2134808494" r:id="rId75"/>
    <p:sldId id="2134808495" r:id="rId76"/>
    <p:sldId id="2134808496" r:id="rId77"/>
    <p:sldId id="2134808497" r:id="rId78"/>
    <p:sldId id="2147482535" r:id="rId79"/>
    <p:sldId id="2134806583" r:id="rId80"/>
    <p:sldId id="2134806383" r:id="rId81"/>
    <p:sldId id="2134808459" r:id="rId82"/>
    <p:sldId id="2134806532" r:id="rId83"/>
    <p:sldId id="2147482531" r:id="rId84"/>
    <p:sldId id="2147482534" r:id="rId85"/>
  </p:sldIdLst>
  <p:sldSz cx="9144000" cy="6858000" type="screen4x3"/>
  <p:notesSz cx="6858000" cy="9144000"/>
  <p:embeddedFontLst>
    <p:embeddedFont>
      <p:font typeface="Abadi" panose="020B0604020104020204" pitchFamily="34" charset="0"/>
      <p:regular r:id="rId87"/>
      <p:bold r:id="rId88"/>
      <p:italic r:id="rId89"/>
      <p:boldItalic r:id="rId90"/>
    </p:embeddedFont>
    <p:embeddedFont>
      <p:font typeface="Dosis" pitchFamily="2" charset="0"/>
      <p:regular r:id="rId91"/>
      <p:bold r:id="rId92"/>
    </p:embeddedFont>
    <p:embeddedFont>
      <p:font typeface="Dosis Medium" pitchFamily="2" charset="0"/>
      <p:regular r:id="rId93"/>
    </p:embeddedFont>
    <p:embeddedFont>
      <p:font typeface="Dosis SemiBold" pitchFamily="2" charset="0"/>
      <p:regular r:id="rId94"/>
      <p:bold r:id="rId95"/>
    </p:embeddedFont>
    <p:embeddedFont>
      <p:font typeface="Microsoft Uighur" panose="02000000000000000000" pitchFamily="2" charset="-78"/>
      <p:regular r:id="rId96"/>
      <p:bold r:id="rId97"/>
    </p:embeddedFont>
    <p:embeddedFont>
      <p:font typeface="Modern Love" panose="04090805081005020601" pitchFamily="82" charset="0"/>
      <p:regular r:id="rId9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AFD"/>
    <a:srgbClr val="D6E9EA"/>
    <a:srgbClr val="424D7C"/>
    <a:srgbClr val="7A7A7A"/>
    <a:srgbClr val="CC6600"/>
    <a:srgbClr val="75161C"/>
    <a:srgbClr val="E3001B"/>
    <a:srgbClr val="1F4E79"/>
    <a:srgbClr val="FF7C80"/>
    <a:srgbClr val="4C7B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90" autoAdjust="0"/>
  </p:normalViewPr>
  <p:slideViewPr>
    <p:cSldViewPr snapToGrid="0">
      <p:cViewPr>
        <p:scale>
          <a:sx n="67" d="100"/>
          <a:sy n="67" d="100"/>
        </p:scale>
        <p:origin x="1264" y="118"/>
      </p:cViewPr>
      <p:guideLst/>
    </p:cSldViewPr>
  </p:slideViewPr>
  <p:outlineViewPr>
    <p:cViewPr>
      <p:scale>
        <a:sx n="33" d="100"/>
        <a:sy n="33" d="100"/>
      </p:scale>
      <p:origin x="0" y="-12077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9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2.xml"/><Relationship Id="rId21" Type="http://schemas.openxmlformats.org/officeDocument/2006/relationships/slide" Target="slides/slide7.xml"/><Relationship Id="rId42" Type="http://schemas.openxmlformats.org/officeDocument/2006/relationships/slide" Target="slides/slide28.xml"/><Relationship Id="rId47" Type="http://schemas.openxmlformats.org/officeDocument/2006/relationships/slide" Target="slides/slide33.xml"/><Relationship Id="rId63" Type="http://schemas.openxmlformats.org/officeDocument/2006/relationships/slide" Target="slides/slide49.xml"/><Relationship Id="rId68" Type="http://schemas.openxmlformats.org/officeDocument/2006/relationships/slide" Target="slides/slide54.xml"/><Relationship Id="rId84" Type="http://schemas.openxmlformats.org/officeDocument/2006/relationships/slide" Target="slides/slide70.xml"/><Relationship Id="rId89" Type="http://schemas.openxmlformats.org/officeDocument/2006/relationships/font" Target="fonts/font3.fntdata"/><Relationship Id="rId16" Type="http://schemas.openxmlformats.org/officeDocument/2006/relationships/slide" Target="slides/slide2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53" Type="http://schemas.openxmlformats.org/officeDocument/2006/relationships/slide" Target="slides/slide39.xml"/><Relationship Id="rId58" Type="http://schemas.openxmlformats.org/officeDocument/2006/relationships/slide" Target="slides/slide44.xml"/><Relationship Id="rId74" Type="http://schemas.openxmlformats.org/officeDocument/2006/relationships/slide" Target="slides/slide60.xml"/><Relationship Id="rId79" Type="http://schemas.openxmlformats.org/officeDocument/2006/relationships/slide" Target="slides/slide65.xml"/><Relationship Id="rId10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90" Type="http://schemas.openxmlformats.org/officeDocument/2006/relationships/font" Target="fonts/font4.fntdata"/><Relationship Id="rId95" Type="http://schemas.openxmlformats.org/officeDocument/2006/relationships/font" Target="fonts/font9.fntdata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43" Type="http://schemas.openxmlformats.org/officeDocument/2006/relationships/slide" Target="slides/slide29.xml"/><Relationship Id="rId48" Type="http://schemas.openxmlformats.org/officeDocument/2006/relationships/slide" Target="slides/slide34.xml"/><Relationship Id="rId64" Type="http://schemas.openxmlformats.org/officeDocument/2006/relationships/slide" Target="slides/slide50.xml"/><Relationship Id="rId69" Type="http://schemas.openxmlformats.org/officeDocument/2006/relationships/slide" Target="slides/slide55.xml"/><Relationship Id="rId80" Type="http://schemas.openxmlformats.org/officeDocument/2006/relationships/slide" Target="slides/slide66.xml"/><Relationship Id="rId85" Type="http://schemas.openxmlformats.org/officeDocument/2006/relationships/slide" Target="slides/slide71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slide" Target="slides/slide32.xml"/><Relationship Id="rId59" Type="http://schemas.openxmlformats.org/officeDocument/2006/relationships/slide" Target="slides/slide45.xml"/><Relationship Id="rId67" Type="http://schemas.openxmlformats.org/officeDocument/2006/relationships/slide" Target="slides/slide53.xml"/><Relationship Id="rId20" Type="http://schemas.openxmlformats.org/officeDocument/2006/relationships/slide" Target="slides/slide6.xml"/><Relationship Id="rId41" Type="http://schemas.openxmlformats.org/officeDocument/2006/relationships/slide" Target="slides/slide27.xml"/><Relationship Id="rId54" Type="http://schemas.openxmlformats.org/officeDocument/2006/relationships/slide" Target="slides/slide40.xml"/><Relationship Id="rId62" Type="http://schemas.openxmlformats.org/officeDocument/2006/relationships/slide" Target="slides/slide48.xml"/><Relationship Id="rId70" Type="http://schemas.openxmlformats.org/officeDocument/2006/relationships/slide" Target="slides/slide56.xml"/><Relationship Id="rId75" Type="http://schemas.openxmlformats.org/officeDocument/2006/relationships/slide" Target="slides/slide61.xml"/><Relationship Id="rId83" Type="http://schemas.openxmlformats.org/officeDocument/2006/relationships/slide" Target="slides/slide69.xml"/><Relationship Id="rId88" Type="http://schemas.openxmlformats.org/officeDocument/2006/relationships/font" Target="fonts/font2.fntdata"/><Relationship Id="rId91" Type="http://schemas.openxmlformats.org/officeDocument/2006/relationships/font" Target="fonts/font5.fntdata"/><Relationship Id="rId96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49" Type="http://schemas.openxmlformats.org/officeDocument/2006/relationships/slide" Target="slides/slide35.xml"/><Relationship Id="rId57" Type="http://schemas.openxmlformats.org/officeDocument/2006/relationships/slide" Target="slides/slide43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7.xml"/><Relationship Id="rId44" Type="http://schemas.openxmlformats.org/officeDocument/2006/relationships/slide" Target="slides/slide30.xml"/><Relationship Id="rId52" Type="http://schemas.openxmlformats.org/officeDocument/2006/relationships/slide" Target="slides/slide38.xml"/><Relationship Id="rId60" Type="http://schemas.openxmlformats.org/officeDocument/2006/relationships/slide" Target="slides/slide46.xml"/><Relationship Id="rId65" Type="http://schemas.openxmlformats.org/officeDocument/2006/relationships/slide" Target="slides/slide51.xml"/><Relationship Id="rId73" Type="http://schemas.openxmlformats.org/officeDocument/2006/relationships/slide" Target="slides/slide59.xml"/><Relationship Id="rId78" Type="http://schemas.openxmlformats.org/officeDocument/2006/relationships/slide" Target="slides/slide64.xml"/><Relationship Id="rId81" Type="http://schemas.openxmlformats.org/officeDocument/2006/relationships/slide" Target="slides/slide67.xml"/><Relationship Id="rId86" Type="http://schemas.openxmlformats.org/officeDocument/2006/relationships/notesMaster" Target="notesMasters/notesMaster1.xml"/><Relationship Id="rId94" Type="http://schemas.openxmlformats.org/officeDocument/2006/relationships/font" Target="fonts/font8.fntdata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39" Type="http://schemas.openxmlformats.org/officeDocument/2006/relationships/slide" Target="slides/slide25.xml"/><Relationship Id="rId34" Type="http://schemas.openxmlformats.org/officeDocument/2006/relationships/slide" Target="slides/slide20.xml"/><Relationship Id="rId50" Type="http://schemas.openxmlformats.org/officeDocument/2006/relationships/slide" Target="slides/slide36.xml"/><Relationship Id="rId55" Type="http://schemas.openxmlformats.org/officeDocument/2006/relationships/slide" Target="slides/slide41.xml"/><Relationship Id="rId76" Type="http://schemas.openxmlformats.org/officeDocument/2006/relationships/slide" Target="slides/slide62.xml"/><Relationship Id="rId97" Type="http://schemas.openxmlformats.org/officeDocument/2006/relationships/font" Target="fonts/font11.fntdata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7.xml"/><Relationship Id="rId92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5.xml"/><Relationship Id="rId24" Type="http://schemas.openxmlformats.org/officeDocument/2006/relationships/slide" Target="slides/slide10.xml"/><Relationship Id="rId40" Type="http://schemas.openxmlformats.org/officeDocument/2006/relationships/slide" Target="slides/slide26.xml"/><Relationship Id="rId45" Type="http://schemas.openxmlformats.org/officeDocument/2006/relationships/slide" Target="slides/slide31.xml"/><Relationship Id="rId66" Type="http://schemas.openxmlformats.org/officeDocument/2006/relationships/slide" Target="slides/slide52.xml"/><Relationship Id="rId87" Type="http://schemas.openxmlformats.org/officeDocument/2006/relationships/font" Target="fonts/font1.fntdata"/><Relationship Id="rId61" Type="http://schemas.openxmlformats.org/officeDocument/2006/relationships/slide" Target="slides/slide47.xml"/><Relationship Id="rId82" Type="http://schemas.openxmlformats.org/officeDocument/2006/relationships/slide" Target="slides/slide68.xml"/><Relationship Id="rId19" Type="http://schemas.openxmlformats.org/officeDocument/2006/relationships/slide" Target="slides/slide5.xml"/><Relationship Id="rId14" Type="http://schemas.openxmlformats.org/officeDocument/2006/relationships/slideMaster" Target="slideMasters/slideMaster14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56" Type="http://schemas.openxmlformats.org/officeDocument/2006/relationships/slide" Target="slides/slide42.xml"/><Relationship Id="rId77" Type="http://schemas.openxmlformats.org/officeDocument/2006/relationships/slide" Target="slides/slide63.xml"/><Relationship Id="rId100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7.xml"/><Relationship Id="rId72" Type="http://schemas.openxmlformats.org/officeDocument/2006/relationships/slide" Target="slides/slide58.xml"/><Relationship Id="rId93" Type="http://schemas.openxmlformats.org/officeDocument/2006/relationships/font" Target="fonts/font7.fntdata"/><Relationship Id="rId98" Type="http://schemas.openxmlformats.org/officeDocument/2006/relationships/font" Target="fonts/font12.fntdata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DCA217-871D-4D7F-8D59-C83A4C9C5EB2}" type="datetimeFigureOut">
              <a:rPr lang="fr-FR" smtClean="0"/>
              <a:t>29/10/2025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23364E-F43C-462A-A32F-C389FF427F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6917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3" name="Google Shape;115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Microsoft Uighur" panose="02000000000000000000" pitchFamily="2" charset="-78"/>
            </a:endParaRPr>
          </a:p>
        </p:txBody>
      </p:sp>
      <p:sp>
        <p:nvSpPr>
          <p:cNvPr id="1154" name="Google Shape;115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23364E-F43C-462A-A32F-C389FF427F4A}" type="slidenum">
              <a:rPr lang="fr-FR" smtClean="0"/>
              <a:t>54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8534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23364E-F43C-462A-A32F-C389FF427F4A}" type="slidenum">
              <a:rPr lang="fr-FR" smtClean="0"/>
              <a:t>59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7987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5.png"/></Relationships>
</file>

<file path=ppt/slideLayouts/_rels/slideLayout1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3.wdp"/><Relationship Id="rId7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Relationship Id="rId6" Type="http://schemas.microsoft.com/office/2007/relationships/hdphoto" Target="../media/hdphoto4.wdp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microsoft.com/office/2007/relationships/hdphoto" Target="../media/hdphoto2.wdp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5.png"/></Relationships>
</file>

<file path=ppt/slideLayouts/_rels/slideLayout1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3.wdp"/><Relationship Id="rId7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Relationship Id="rId6" Type="http://schemas.microsoft.com/office/2007/relationships/hdphoto" Target="../media/hdphoto4.wdp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microsoft.com/office/2007/relationships/hdphoto" Target="../media/hdphoto2.wdp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5.png"/></Relationships>
</file>

<file path=ppt/slideLayouts/_rels/slideLayout1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3.wdp"/><Relationship Id="rId7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Relationship Id="rId6" Type="http://schemas.microsoft.com/office/2007/relationships/hdphoto" Target="../media/hdphoto4.wdp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microsoft.com/office/2007/relationships/hdphoto" Target="../media/hdphoto2.wdp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5.png"/></Relationships>
</file>

<file path=ppt/slideLayouts/_rels/slideLayout1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3.wdp"/><Relationship Id="rId7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9.xml"/><Relationship Id="rId6" Type="http://schemas.microsoft.com/office/2007/relationships/hdphoto" Target="../media/hdphoto4.wdp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microsoft.com/office/2007/relationships/hdphoto" Target="../media/hdphoto2.wdp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15.png"/></Relationships>
</file>

<file path=ppt/slideLayouts/_rels/slideLayout1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3.wdp"/><Relationship Id="rId7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0.xml"/><Relationship Id="rId6" Type="http://schemas.microsoft.com/office/2007/relationships/hdphoto" Target="../media/hdphoto4.wdp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microsoft.com/office/2007/relationships/hdphoto" Target="../media/hdphoto2.wdp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15.png"/></Relationships>
</file>

<file path=ppt/slideLayouts/_rels/slideLayout2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3.wdp"/><Relationship Id="rId7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1.xml"/><Relationship Id="rId6" Type="http://schemas.microsoft.com/office/2007/relationships/hdphoto" Target="../media/hdphoto4.wdp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microsoft.com/office/2007/relationships/hdphoto" Target="../media/hdphoto2.wdp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2.xml"/><Relationship Id="rId4" Type="http://schemas.openxmlformats.org/officeDocument/2006/relationships/image" Target="../media/image15.png"/></Relationships>
</file>

<file path=ppt/slideLayouts/_rels/slideLayout2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3.wdp"/><Relationship Id="rId7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2.xml"/><Relationship Id="rId6" Type="http://schemas.microsoft.com/office/2007/relationships/hdphoto" Target="../media/hdphoto4.wdp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microsoft.com/office/2007/relationships/hdphoto" Target="../media/hdphoto2.wdp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2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4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6.png"/><Relationship Id="rId7" Type="http://schemas.openxmlformats.org/officeDocument/2006/relationships/image" Target="../media/image21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3.xml"/><Relationship Id="rId6" Type="http://schemas.microsoft.com/office/2007/relationships/hdphoto" Target="../media/hdphoto4.wdp"/><Relationship Id="rId5" Type="http://schemas.openxmlformats.org/officeDocument/2006/relationships/image" Target="../media/image18.png"/><Relationship Id="rId10" Type="http://schemas.microsoft.com/office/2007/relationships/hdphoto" Target="../media/hdphoto2.wdp"/><Relationship Id="rId4" Type="http://schemas.microsoft.com/office/2007/relationships/hdphoto" Target="../media/hdphoto3.wdp"/><Relationship Id="rId9" Type="http://schemas.openxmlformats.org/officeDocument/2006/relationships/image" Target="../media/image20.png"/></Relationships>
</file>

<file path=ppt/slideLayouts/_rels/slideLayout24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6.png"/><Relationship Id="rId7" Type="http://schemas.openxmlformats.org/officeDocument/2006/relationships/image" Target="../media/image21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3.xml"/><Relationship Id="rId6" Type="http://schemas.microsoft.com/office/2007/relationships/hdphoto" Target="../media/hdphoto4.wdp"/><Relationship Id="rId5" Type="http://schemas.openxmlformats.org/officeDocument/2006/relationships/image" Target="../media/image18.png"/><Relationship Id="rId10" Type="http://schemas.microsoft.com/office/2007/relationships/hdphoto" Target="../media/hdphoto2.wdp"/><Relationship Id="rId4" Type="http://schemas.microsoft.com/office/2007/relationships/hdphoto" Target="../media/hdphoto3.wdp"/><Relationship Id="rId9" Type="http://schemas.openxmlformats.org/officeDocument/2006/relationships/image" Target="../media/image20.png"/></Relationships>
</file>

<file path=ppt/slideLayouts/_rels/slideLayout24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6.png"/><Relationship Id="rId7" Type="http://schemas.openxmlformats.org/officeDocument/2006/relationships/image" Target="../media/image21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3.xml"/><Relationship Id="rId6" Type="http://schemas.microsoft.com/office/2007/relationships/hdphoto" Target="../media/hdphoto4.wdp"/><Relationship Id="rId5" Type="http://schemas.openxmlformats.org/officeDocument/2006/relationships/image" Target="../media/image18.png"/><Relationship Id="rId10" Type="http://schemas.microsoft.com/office/2007/relationships/hdphoto" Target="../media/hdphoto2.wdp"/><Relationship Id="rId4" Type="http://schemas.microsoft.com/office/2007/relationships/hdphoto" Target="../media/hdphoto3.wdp"/><Relationship Id="rId9" Type="http://schemas.openxmlformats.org/officeDocument/2006/relationships/image" Target="../media/image20.png"/></Relationships>
</file>

<file path=ppt/slideLayouts/_rels/slideLayout24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6.png"/><Relationship Id="rId7" Type="http://schemas.openxmlformats.org/officeDocument/2006/relationships/image" Target="../media/image21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3.xml"/><Relationship Id="rId6" Type="http://schemas.microsoft.com/office/2007/relationships/hdphoto" Target="../media/hdphoto4.wdp"/><Relationship Id="rId5" Type="http://schemas.openxmlformats.org/officeDocument/2006/relationships/image" Target="../media/image18.png"/><Relationship Id="rId10" Type="http://schemas.microsoft.com/office/2007/relationships/hdphoto" Target="../media/hdphoto2.wdp"/><Relationship Id="rId4" Type="http://schemas.microsoft.com/office/2007/relationships/hdphoto" Target="../media/hdphoto3.wdp"/><Relationship Id="rId9" Type="http://schemas.openxmlformats.org/officeDocument/2006/relationships/image" Target="../media/image20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3.wdp"/><Relationship Id="rId7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21.png"/><Relationship Id="rId5" Type="http://schemas.microsoft.com/office/2007/relationships/hdphoto" Target="../media/hdphoto4.wdp"/><Relationship Id="rId4" Type="http://schemas.openxmlformats.org/officeDocument/2006/relationships/image" Target="../media/image18.png"/><Relationship Id="rId9" Type="http://schemas.microsoft.com/office/2007/relationships/hdphoto" Target="../media/hdphoto2.wdp"/></Relationships>
</file>

<file path=ppt/slideLayouts/_rels/slideLayout2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3.wdp"/><Relationship Id="rId7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21.png"/><Relationship Id="rId5" Type="http://schemas.microsoft.com/office/2007/relationships/hdphoto" Target="../media/hdphoto4.wdp"/><Relationship Id="rId4" Type="http://schemas.openxmlformats.org/officeDocument/2006/relationships/image" Target="../media/image18.png"/><Relationship Id="rId9" Type="http://schemas.microsoft.com/office/2007/relationships/hdphoto" Target="../media/hdphoto2.wdp"/></Relationships>
</file>

<file path=ppt/slideLayouts/_rels/slideLayout2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3.wdp"/><Relationship Id="rId7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21.png"/><Relationship Id="rId5" Type="http://schemas.microsoft.com/office/2007/relationships/hdphoto" Target="../media/hdphoto4.wdp"/><Relationship Id="rId4" Type="http://schemas.openxmlformats.org/officeDocument/2006/relationships/image" Target="../media/image18.png"/><Relationship Id="rId9" Type="http://schemas.microsoft.com/office/2007/relationships/hdphoto" Target="../media/hdphoto2.wdp"/></Relationships>
</file>

<file path=ppt/slideLayouts/_rels/slideLayout2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hdphoto" Target="../media/hdphoto3.wdp"/><Relationship Id="rId7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20.png"/><Relationship Id="rId5" Type="http://schemas.microsoft.com/office/2007/relationships/hdphoto" Target="../media/hdphoto1.wdp"/><Relationship Id="rId4" Type="http://schemas.openxmlformats.org/officeDocument/2006/relationships/image" Target="../media/image21.png"/><Relationship Id="rId9" Type="http://schemas.microsoft.com/office/2007/relationships/hdphoto" Target="../media/hdphoto4.wdp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4.xml"/></Relationships>
</file>

<file path=ppt/slideLayouts/_rels/slideLayout2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4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2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5.png"/></Relationships>
</file>

<file path=ppt/slideLayouts/_rels/slideLayout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3.wdp"/><Relationship Id="rId7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Relationship Id="rId6" Type="http://schemas.microsoft.com/office/2007/relationships/hdphoto" Target="../media/hdphoto4.wdp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microsoft.com/office/2007/relationships/hdphoto" Target="../media/hdphoto2.wdp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5.png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29/10/2025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7745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29/10/2025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55773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A90A1F0-EDD6-9649-9002-A9FD386E735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42141318"/>
      </p:ext>
    </p:extLst>
  </p:cSld>
  <p:clrMapOvr>
    <a:masterClrMapping/>
  </p:clrMapOvr>
  <p:transition spd="slow">
    <p:fad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D089D0-4BDB-8D43-FA23-9FA976E0B15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73263143"/>
      </p:ext>
    </p:extLst>
  </p:cSld>
  <p:clrMapOvr>
    <a:masterClrMapping/>
  </p:clrMapOvr>
  <p:transition spd="slow">
    <p:fad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BA00AE2-C86C-3D6D-92AA-E480DC9D0F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42893779"/>
      </p:ext>
    </p:extLst>
  </p:cSld>
  <p:clrMapOvr>
    <a:masterClrMapping/>
  </p:clrMapOvr>
  <p:transition spd="slow">
    <p:fad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0C12247A-5948-0FCF-AEE1-F51137CFB6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34874952"/>
      </p:ext>
    </p:extLst>
  </p:cSld>
  <p:clrMapOvr>
    <a:masterClrMapping/>
  </p:clrMapOvr>
  <p:transition spd="slow">
    <p:fad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9803E514-510A-9012-E9F3-2DEA0C1AD8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31922402"/>
      </p:ext>
    </p:extLst>
  </p:cSld>
  <p:clrMapOvr>
    <a:masterClrMapping/>
  </p:clrMapOvr>
  <p:transition spd="slow">
    <p:fad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 rtl="1"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1BB9A80-61E4-8F44-A39C-C9F0A149E4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92472582"/>
      </p:ext>
    </p:extLst>
  </p:cSld>
  <p:clrMapOvr>
    <a:masterClrMapping/>
  </p:clrMapOvr>
  <p:transition spd="slow">
    <p:fad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630A277E-2BC7-C3E2-8989-08599FC0B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7156" y="2240177"/>
            <a:ext cx="6169687" cy="11888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DC4AF98-2B3D-2D34-232F-CF1DDA6BA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7156" y="3667318"/>
            <a:ext cx="6169687" cy="120711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9AB1D0D-E890-7F0B-DAD8-7146D4ACAC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87156" y="5113317"/>
            <a:ext cx="6169687" cy="120101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5" name="Espace réservé du texte 13">
            <a:extLst>
              <a:ext uri="{FF2B5EF4-FFF2-40B4-BE49-F238E27FC236}">
                <a16:creationId xmlns:a16="http://schemas.microsoft.com/office/drawing/2014/main" id="{7D357DBE-F01D-F7D3-FEAE-6DB1B07395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9C822516-F43E-BECF-7CFF-8A084DC2ACCA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8" name="Espace réservé du texte 13">
            <a:extLst>
              <a:ext uri="{FF2B5EF4-FFF2-40B4-BE49-F238E27FC236}">
                <a16:creationId xmlns:a16="http://schemas.microsoft.com/office/drawing/2014/main" id="{184F1AD3-1CDF-AC37-6E9B-7B8B5731D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pour une image  26">
            <a:extLst>
              <a:ext uri="{FF2B5EF4-FFF2-40B4-BE49-F238E27FC236}">
                <a16:creationId xmlns:a16="http://schemas.microsoft.com/office/drawing/2014/main" id="{C64E9BAC-B4A7-262E-6139-2754B01E6D77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0" name="Espace réservé du texte 13">
            <a:extLst>
              <a:ext uri="{FF2B5EF4-FFF2-40B4-BE49-F238E27FC236}">
                <a16:creationId xmlns:a16="http://schemas.microsoft.com/office/drawing/2014/main" id="{3B1AE6D8-B704-87BC-C392-1092C3DAC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pour une image  26">
            <a:extLst>
              <a:ext uri="{FF2B5EF4-FFF2-40B4-BE49-F238E27FC236}">
                <a16:creationId xmlns:a16="http://schemas.microsoft.com/office/drawing/2014/main" id="{B26BF465-B4F4-3D7D-ACF6-20566B03F777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9AA1E9B8-8D7E-91AE-321E-A93EF886D1A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08295332"/>
      </p:ext>
    </p:extLst>
  </p:cSld>
  <p:clrMapOvr>
    <a:masterClrMapping/>
  </p:clrMapOvr>
  <p:transition spd="slow">
    <p:fad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EDC54C5-FB2A-6D1C-AC8A-C0BF2BDC3A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59863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B0F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93635A3-1850-9582-694C-96DB620A940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68000"/>
            <a:ext cx="544953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5DA5B341-DD51-7414-AFFF-5286B69C66DE}"/>
              </a:ext>
            </a:extLst>
          </p:cNvPr>
          <p:cNvSpPr txBox="1"/>
          <p:nvPr userDrawn="1"/>
        </p:nvSpPr>
        <p:spPr>
          <a:xfrm>
            <a:off x="2376000" y="2160000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1. Présentation du Vocabulaire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365719" y="3643281"/>
            <a:ext cx="27334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474F71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2.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365719" y="5123575"/>
            <a:ext cx="17956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3. Travail sur livret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 rot="1539327">
            <a:off x="7298796" y="2003629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 rot="1539327">
            <a:off x="7298796" y="3473285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 rot="1539327">
            <a:off x="7298796" y="495811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FCB630B7-CE24-0E02-DF2E-6E0839F2254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201410" y="2544024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757575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402564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474F71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474F71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0C815ED3-0E84-E7A6-220F-EF5051A6B505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3803023"/>
      </p:ext>
    </p:extLst>
  </p:cSld>
  <p:clrMapOvr>
    <a:masterClrMapping/>
  </p:clrMapOvr>
  <p:transition spd="slow">
    <p:fad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63580874"/>
      </p:ext>
    </p:extLst>
  </p:cSld>
  <p:clrMapOvr>
    <a:masterClrMapping/>
  </p:clrMapOvr>
  <p:transition spd="slow">
    <p:fad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598C516-D98D-DBF9-3F71-DFEB0161C87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45753374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29/10/2025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1633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EEF34296-E850-0AEB-BB92-43EC46A110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79171707"/>
      </p:ext>
    </p:extLst>
  </p:cSld>
  <p:clrMapOvr>
    <a:masterClrMapping/>
  </p:clrMapOvr>
  <p:transition spd="slow">
    <p:fad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132558-3F75-CB4C-D531-27315320B88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68357414"/>
      </p:ext>
    </p:extLst>
  </p:cSld>
  <p:clrMapOvr>
    <a:masterClrMapping/>
  </p:clrMapOvr>
  <p:transition spd="slow">
    <p:fad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1E0570-45E7-D32C-C3AF-C520C3495A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32675139"/>
      </p:ext>
    </p:extLst>
  </p:cSld>
  <p:clrMapOvr>
    <a:masterClrMapping/>
  </p:clrMapOvr>
  <p:transition spd="slow">
    <p:fad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5D16DE4-155A-6638-E7CE-E7A28AA4B60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22109041"/>
      </p:ext>
    </p:extLst>
  </p:cSld>
  <p:clrMapOvr>
    <a:masterClrMapping/>
  </p:clrMapOvr>
  <p:transition spd="slow">
    <p:fad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324D1A-D9D9-B5ED-B73D-27AA0C2A986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78700460"/>
      </p:ext>
    </p:extLst>
  </p:cSld>
  <p:clrMapOvr>
    <a:masterClrMapping/>
  </p:clrMapOvr>
  <p:transition spd="slow">
    <p:fade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B76699B-E059-47DC-DE0E-BA72358357D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78949143"/>
      </p:ext>
    </p:extLst>
  </p:cSld>
  <p:clrMapOvr>
    <a:masterClrMapping/>
  </p:clrMapOvr>
  <p:transition spd="slow">
    <p:fad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FAFC7B-FA92-DE4F-26F0-9F5500C9501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37016090"/>
      </p:ext>
    </p:extLst>
  </p:cSld>
  <p:clrMapOvr>
    <a:masterClrMapping/>
  </p:clrMapOvr>
  <p:transition spd="slow">
    <p:fad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86087223"/>
      </p:ext>
    </p:extLst>
  </p:cSld>
  <p:clrMapOvr>
    <a:masterClrMapping/>
  </p:clrMapOvr>
  <p:transition spd="slow">
    <p:fad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628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7279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6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6582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0D6A5E2-01C6-D590-C3C3-E3E3120C435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78341909"/>
      </p:ext>
    </p:extLst>
  </p:cSld>
  <p:clrMapOvr>
    <a:masterClrMapping/>
  </p:clrMapOvr>
  <p:transition spd="slow">
    <p:fad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22CA7E9F-9679-5248-AEE2-BF953C8E6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96416676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position personnalisée">
    <p:bg>
      <p:bgPr>
        <a:blipFill dpi="0" rotWithShape="1">
          <a:blip r:embed="rId2">
            <a:lum/>
          </a:blip>
          <a:srcRect/>
          <a:stretch>
            <a:fillRect l="-1000" t="-1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96" y="895086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lang="fr-MA" sz="3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68112441"/>
      </p:ext>
    </p:extLst>
  </p:cSld>
  <p:clrMapOvr>
    <a:masterClrMapping/>
  </p:clrMapOvr>
  <p:transition spd="slow">
    <p:fade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2620F5-42B6-A595-4B8A-576787B826D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29329274"/>
      </p:ext>
    </p:extLst>
  </p:cSld>
  <p:clrMapOvr>
    <a:masterClrMapping/>
  </p:clrMapOvr>
  <p:transition spd="slow">
    <p:fad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0870748-DEBB-7999-E4EA-5505C8D576A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47382703"/>
      </p:ext>
    </p:extLst>
  </p:cSld>
  <p:clrMapOvr>
    <a:masterClrMapping/>
  </p:clrMapOvr>
  <p:transition spd="slow">
    <p:fad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A90A1F0-EDD6-9649-9002-A9FD386E735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3802140"/>
      </p:ext>
    </p:extLst>
  </p:cSld>
  <p:clrMapOvr>
    <a:masterClrMapping/>
  </p:clrMapOvr>
  <p:transition spd="slow">
    <p:fad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D089D0-4BDB-8D43-FA23-9FA976E0B15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79656994"/>
      </p:ext>
    </p:extLst>
  </p:cSld>
  <p:clrMapOvr>
    <a:masterClrMapping/>
  </p:clrMapOvr>
  <p:transition spd="slow">
    <p:fad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BA00AE2-C86C-3D6D-92AA-E480DC9D0F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2407927"/>
      </p:ext>
    </p:extLst>
  </p:cSld>
  <p:clrMapOvr>
    <a:masterClrMapping/>
  </p:clrMapOvr>
  <p:transition spd="slow">
    <p:fad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0C12247A-5948-0FCF-AEE1-F51137CFB6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55977594"/>
      </p:ext>
    </p:extLst>
  </p:cSld>
  <p:clrMapOvr>
    <a:masterClrMapping/>
  </p:clrMapOvr>
  <p:transition spd="slow">
    <p:fad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9803E514-510A-9012-E9F3-2DEA0C1AD8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7969228"/>
      </p:ext>
    </p:extLst>
  </p:cSld>
  <p:clrMapOvr>
    <a:masterClrMapping/>
  </p:clrMapOvr>
  <p:transition spd="slow">
    <p:fad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 rtl="1"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1BB9A80-61E4-8F44-A39C-C9F0A149E4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35980007"/>
      </p:ext>
    </p:extLst>
  </p:cSld>
  <p:clrMapOvr>
    <a:masterClrMapping/>
  </p:clrMapOvr>
  <p:transition spd="slow">
    <p:fad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630A277E-2BC7-C3E2-8989-08599FC0B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7156" y="2240177"/>
            <a:ext cx="6169687" cy="11888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DC4AF98-2B3D-2D34-232F-CF1DDA6BA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7156" y="3667318"/>
            <a:ext cx="6169687" cy="120711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9AB1D0D-E890-7F0B-DAD8-7146D4ACAC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87156" y="5113317"/>
            <a:ext cx="6169687" cy="120101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5" name="Espace réservé du texte 13">
            <a:extLst>
              <a:ext uri="{FF2B5EF4-FFF2-40B4-BE49-F238E27FC236}">
                <a16:creationId xmlns:a16="http://schemas.microsoft.com/office/drawing/2014/main" id="{7D357DBE-F01D-F7D3-FEAE-6DB1B07395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9C822516-F43E-BECF-7CFF-8A084DC2ACCA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8" name="Espace réservé du texte 13">
            <a:extLst>
              <a:ext uri="{FF2B5EF4-FFF2-40B4-BE49-F238E27FC236}">
                <a16:creationId xmlns:a16="http://schemas.microsoft.com/office/drawing/2014/main" id="{184F1AD3-1CDF-AC37-6E9B-7B8B5731D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pour une image  26">
            <a:extLst>
              <a:ext uri="{FF2B5EF4-FFF2-40B4-BE49-F238E27FC236}">
                <a16:creationId xmlns:a16="http://schemas.microsoft.com/office/drawing/2014/main" id="{C64E9BAC-B4A7-262E-6139-2754B01E6D77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0" name="Espace réservé du texte 13">
            <a:extLst>
              <a:ext uri="{FF2B5EF4-FFF2-40B4-BE49-F238E27FC236}">
                <a16:creationId xmlns:a16="http://schemas.microsoft.com/office/drawing/2014/main" id="{3B1AE6D8-B704-87BC-C392-1092C3DAC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pour une image  26">
            <a:extLst>
              <a:ext uri="{FF2B5EF4-FFF2-40B4-BE49-F238E27FC236}">
                <a16:creationId xmlns:a16="http://schemas.microsoft.com/office/drawing/2014/main" id="{B26BF465-B4F4-3D7D-ACF6-20566B03F777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9AA1E9B8-8D7E-91AE-321E-A93EF886D1A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55084442"/>
      </p:ext>
    </p:extLst>
  </p:cSld>
  <p:clrMapOvr>
    <a:masterClrMapping/>
  </p:clrMapOvr>
  <p:transition spd="slow">
    <p:fad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EDC54C5-FB2A-6D1C-AC8A-C0BF2BDC3A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59863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B0F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93635A3-1850-9582-694C-96DB620A940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68000"/>
            <a:ext cx="544953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5DA5B341-DD51-7414-AFFF-5286B69C66DE}"/>
              </a:ext>
            </a:extLst>
          </p:cNvPr>
          <p:cNvSpPr txBox="1"/>
          <p:nvPr userDrawn="1"/>
        </p:nvSpPr>
        <p:spPr>
          <a:xfrm>
            <a:off x="2376000" y="2160000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1. Présentation du Vocabulaire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365719" y="3643281"/>
            <a:ext cx="27334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474F71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2.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365719" y="5123575"/>
            <a:ext cx="17956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3. Travail sur livret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 rot="1539327">
            <a:off x="7298796" y="2003629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 rot="1539327">
            <a:off x="7298796" y="3473285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 rot="1539327">
            <a:off x="7298796" y="495811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FCB630B7-CE24-0E02-DF2E-6E0839F2254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201410" y="2544024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757575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402564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474F71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474F71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0C815ED3-0E84-E7A6-220F-EF5051A6B505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41261093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Disposition personnalisée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e 35">
            <a:extLst>
              <a:ext uri="{FF2B5EF4-FFF2-40B4-BE49-F238E27FC236}">
                <a16:creationId xmlns:a16="http://schemas.microsoft.com/office/drawing/2014/main" id="{96DE3F4D-38EE-A1F1-E0BB-B82E7E7AE2F9}"/>
              </a:ext>
            </a:extLst>
          </p:cNvPr>
          <p:cNvGrpSpPr/>
          <p:nvPr userDrawn="1"/>
        </p:nvGrpSpPr>
        <p:grpSpPr>
          <a:xfrm>
            <a:off x="1748749" y="5597907"/>
            <a:ext cx="5368645" cy="1013653"/>
            <a:chOff x="1748749" y="1791236"/>
            <a:chExt cx="5368645" cy="1013653"/>
          </a:xfrm>
        </p:grpSpPr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5CCAC19C-6BC0-BD3C-C26B-FBD13E3DB19B}"/>
                </a:ext>
              </a:extLst>
            </p:cNvPr>
            <p:cNvSpPr/>
            <p:nvPr userDrawn="1"/>
          </p:nvSpPr>
          <p:spPr>
            <a:xfrm>
              <a:off x="1748749" y="1791236"/>
              <a:ext cx="5368645" cy="305065"/>
            </a:xfrm>
            <a:custGeom>
              <a:avLst/>
              <a:gdLst>
                <a:gd name="connsiteX0" fmla="*/ 170093 w 5365259"/>
                <a:gd name="connsiteY0" fmla="*/ 0 h 305065"/>
                <a:gd name="connsiteX1" fmla="*/ 5198553 w 5365259"/>
                <a:gd name="connsiteY1" fmla="*/ 0 h 305065"/>
                <a:gd name="connsiteX2" fmla="*/ 5355280 w 5365259"/>
                <a:gd name="connsiteY2" fmla="*/ 103885 h 305065"/>
                <a:gd name="connsiteX3" fmla="*/ 5365259 w 5365259"/>
                <a:gd name="connsiteY3" fmla="*/ 153316 h 305065"/>
                <a:gd name="connsiteX4" fmla="*/ 5365259 w 5365259"/>
                <a:gd name="connsiteY4" fmla="*/ 305065 h 305065"/>
                <a:gd name="connsiteX5" fmla="*/ 0 w 5365259"/>
                <a:gd name="connsiteY5" fmla="*/ 305065 h 305065"/>
                <a:gd name="connsiteX6" fmla="*/ 0 w 5365259"/>
                <a:gd name="connsiteY6" fmla="*/ 170093 h 305065"/>
                <a:gd name="connsiteX7" fmla="*/ 170093 w 5365259"/>
                <a:gd name="connsiteY7" fmla="*/ 0 h 30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5259" h="305065">
                  <a:moveTo>
                    <a:pt x="170093" y="0"/>
                  </a:moveTo>
                  <a:lnTo>
                    <a:pt x="5198553" y="0"/>
                  </a:lnTo>
                  <a:cubicBezTo>
                    <a:pt x="5269008" y="0"/>
                    <a:pt x="5329458" y="42836"/>
                    <a:pt x="5355280" y="103885"/>
                  </a:cubicBezTo>
                  <a:lnTo>
                    <a:pt x="5365259" y="153316"/>
                  </a:lnTo>
                  <a:lnTo>
                    <a:pt x="5365259" y="305065"/>
                  </a:lnTo>
                  <a:lnTo>
                    <a:pt x="0" y="305065"/>
                  </a:lnTo>
                  <a:lnTo>
                    <a:pt x="0" y="170093"/>
                  </a:lnTo>
                  <a:cubicBezTo>
                    <a:pt x="0" y="76153"/>
                    <a:pt x="76153" y="0"/>
                    <a:pt x="170093" y="0"/>
                  </a:cubicBezTo>
                  <a:close/>
                </a:path>
              </a:pathLst>
            </a:custGeom>
            <a:solidFill>
              <a:srgbClr val="55B6DF"/>
            </a:solidFill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>
                <a:solidFill>
                  <a:srgbClr val="CAF2F4"/>
                </a:solidFill>
              </a:endParaRP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5AC45941-DA73-B721-FF09-77E57BD98349}"/>
                </a:ext>
              </a:extLst>
            </p:cNvPr>
            <p:cNvSpPr/>
            <p:nvPr userDrawn="1"/>
          </p:nvSpPr>
          <p:spPr>
            <a:xfrm>
              <a:off x="1748749" y="1928428"/>
              <a:ext cx="5368644" cy="876461"/>
            </a:xfrm>
            <a:prstGeom prst="roundRect">
              <a:avLst/>
            </a:prstGeom>
            <a:noFill/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DEE5DF2A-A2C5-9DDC-2526-F329CE533D62}"/>
              </a:ext>
            </a:extLst>
          </p:cNvPr>
          <p:cNvGrpSpPr/>
          <p:nvPr userDrawn="1"/>
        </p:nvGrpSpPr>
        <p:grpSpPr>
          <a:xfrm>
            <a:off x="1748749" y="4368679"/>
            <a:ext cx="5368645" cy="1013653"/>
            <a:chOff x="1748749" y="1791236"/>
            <a:chExt cx="5368645" cy="1013653"/>
          </a:xfrm>
        </p:grpSpPr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0F869710-FE9A-677D-2DED-7221C5922D87}"/>
                </a:ext>
              </a:extLst>
            </p:cNvPr>
            <p:cNvSpPr/>
            <p:nvPr userDrawn="1"/>
          </p:nvSpPr>
          <p:spPr>
            <a:xfrm>
              <a:off x="1748749" y="1791236"/>
              <a:ext cx="5368645" cy="305065"/>
            </a:xfrm>
            <a:custGeom>
              <a:avLst/>
              <a:gdLst>
                <a:gd name="connsiteX0" fmla="*/ 170093 w 5365259"/>
                <a:gd name="connsiteY0" fmla="*/ 0 h 305065"/>
                <a:gd name="connsiteX1" fmla="*/ 5198553 w 5365259"/>
                <a:gd name="connsiteY1" fmla="*/ 0 h 305065"/>
                <a:gd name="connsiteX2" fmla="*/ 5355280 w 5365259"/>
                <a:gd name="connsiteY2" fmla="*/ 103885 h 305065"/>
                <a:gd name="connsiteX3" fmla="*/ 5365259 w 5365259"/>
                <a:gd name="connsiteY3" fmla="*/ 153316 h 305065"/>
                <a:gd name="connsiteX4" fmla="*/ 5365259 w 5365259"/>
                <a:gd name="connsiteY4" fmla="*/ 305065 h 305065"/>
                <a:gd name="connsiteX5" fmla="*/ 0 w 5365259"/>
                <a:gd name="connsiteY5" fmla="*/ 305065 h 305065"/>
                <a:gd name="connsiteX6" fmla="*/ 0 w 5365259"/>
                <a:gd name="connsiteY6" fmla="*/ 170093 h 305065"/>
                <a:gd name="connsiteX7" fmla="*/ 170093 w 5365259"/>
                <a:gd name="connsiteY7" fmla="*/ 0 h 30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5259" h="305065">
                  <a:moveTo>
                    <a:pt x="170093" y="0"/>
                  </a:moveTo>
                  <a:lnTo>
                    <a:pt x="5198553" y="0"/>
                  </a:lnTo>
                  <a:cubicBezTo>
                    <a:pt x="5269008" y="0"/>
                    <a:pt x="5329458" y="42836"/>
                    <a:pt x="5355280" y="103885"/>
                  </a:cubicBezTo>
                  <a:lnTo>
                    <a:pt x="5365259" y="153316"/>
                  </a:lnTo>
                  <a:lnTo>
                    <a:pt x="5365259" y="305065"/>
                  </a:lnTo>
                  <a:lnTo>
                    <a:pt x="0" y="305065"/>
                  </a:lnTo>
                  <a:lnTo>
                    <a:pt x="0" y="170093"/>
                  </a:lnTo>
                  <a:cubicBezTo>
                    <a:pt x="0" y="76153"/>
                    <a:pt x="76153" y="0"/>
                    <a:pt x="170093" y="0"/>
                  </a:cubicBezTo>
                  <a:close/>
                </a:path>
              </a:pathLst>
            </a:custGeom>
            <a:solidFill>
              <a:srgbClr val="55B6DF"/>
            </a:solidFill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>
                <a:solidFill>
                  <a:srgbClr val="CAF2F4"/>
                </a:solidFill>
              </a:endParaRPr>
            </a:p>
          </p:txBody>
        </p:sp>
        <p:sp>
          <p:nvSpPr>
            <p:cNvPr id="35" name="Rectangle : coins arrondis 34">
              <a:extLst>
                <a:ext uri="{FF2B5EF4-FFF2-40B4-BE49-F238E27FC236}">
                  <a16:creationId xmlns:a16="http://schemas.microsoft.com/office/drawing/2014/main" id="{77F6BDE5-2CD1-90CD-2054-C65021FC3B1E}"/>
                </a:ext>
              </a:extLst>
            </p:cNvPr>
            <p:cNvSpPr/>
            <p:nvPr userDrawn="1"/>
          </p:nvSpPr>
          <p:spPr>
            <a:xfrm>
              <a:off x="1748749" y="1928428"/>
              <a:ext cx="5368644" cy="876461"/>
            </a:xfrm>
            <a:prstGeom prst="roundRect">
              <a:avLst/>
            </a:prstGeom>
            <a:noFill/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64F060CB-5859-7A1C-1945-399BF4432E18}"/>
              </a:ext>
            </a:extLst>
          </p:cNvPr>
          <p:cNvGrpSpPr/>
          <p:nvPr userDrawn="1"/>
        </p:nvGrpSpPr>
        <p:grpSpPr>
          <a:xfrm>
            <a:off x="1748749" y="3100374"/>
            <a:ext cx="5368645" cy="1013653"/>
            <a:chOff x="1748749" y="1791236"/>
            <a:chExt cx="5368645" cy="1013653"/>
          </a:xfrm>
        </p:grpSpPr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6C7D7D1B-54A2-EE56-FF38-BA1C4D631D96}"/>
                </a:ext>
              </a:extLst>
            </p:cNvPr>
            <p:cNvSpPr/>
            <p:nvPr userDrawn="1"/>
          </p:nvSpPr>
          <p:spPr>
            <a:xfrm>
              <a:off x="1748749" y="1791236"/>
              <a:ext cx="5368645" cy="305065"/>
            </a:xfrm>
            <a:custGeom>
              <a:avLst/>
              <a:gdLst>
                <a:gd name="connsiteX0" fmla="*/ 170093 w 5365259"/>
                <a:gd name="connsiteY0" fmla="*/ 0 h 305065"/>
                <a:gd name="connsiteX1" fmla="*/ 5198553 w 5365259"/>
                <a:gd name="connsiteY1" fmla="*/ 0 h 305065"/>
                <a:gd name="connsiteX2" fmla="*/ 5355280 w 5365259"/>
                <a:gd name="connsiteY2" fmla="*/ 103885 h 305065"/>
                <a:gd name="connsiteX3" fmla="*/ 5365259 w 5365259"/>
                <a:gd name="connsiteY3" fmla="*/ 153316 h 305065"/>
                <a:gd name="connsiteX4" fmla="*/ 5365259 w 5365259"/>
                <a:gd name="connsiteY4" fmla="*/ 305065 h 305065"/>
                <a:gd name="connsiteX5" fmla="*/ 0 w 5365259"/>
                <a:gd name="connsiteY5" fmla="*/ 305065 h 305065"/>
                <a:gd name="connsiteX6" fmla="*/ 0 w 5365259"/>
                <a:gd name="connsiteY6" fmla="*/ 170093 h 305065"/>
                <a:gd name="connsiteX7" fmla="*/ 170093 w 5365259"/>
                <a:gd name="connsiteY7" fmla="*/ 0 h 30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5259" h="305065">
                  <a:moveTo>
                    <a:pt x="170093" y="0"/>
                  </a:moveTo>
                  <a:lnTo>
                    <a:pt x="5198553" y="0"/>
                  </a:lnTo>
                  <a:cubicBezTo>
                    <a:pt x="5269008" y="0"/>
                    <a:pt x="5329458" y="42836"/>
                    <a:pt x="5355280" y="103885"/>
                  </a:cubicBezTo>
                  <a:lnTo>
                    <a:pt x="5365259" y="153316"/>
                  </a:lnTo>
                  <a:lnTo>
                    <a:pt x="5365259" y="305065"/>
                  </a:lnTo>
                  <a:lnTo>
                    <a:pt x="0" y="305065"/>
                  </a:lnTo>
                  <a:lnTo>
                    <a:pt x="0" y="170093"/>
                  </a:lnTo>
                  <a:cubicBezTo>
                    <a:pt x="0" y="76153"/>
                    <a:pt x="76153" y="0"/>
                    <a:pt x="170093" y="0"/>
                  </a:cubicBezTo>
                  <a:close/>
                </a:path>
              </a:pathLst>
            </a:custGeom>
            <a:solidFill>
              <a:srgbClr val="55B6DF"/>
            </a:solidFill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>
                <a:solidFill>
                  <a:srgbClr val="CAF2F4"/>
                </a:solidFill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BF7EB9F-D0CB-C146-C0DF-1FEA97915CD3}"/>
                </a:ext>
              </a:extLst>
            </p:cNvPr>
            <p:cNvSpPr/>
            <p:nvPr userDrawn="1"/>
          </p:nvSpPr>
          <p:spPr>
            <a:xfrm>
              <a:off x="1748749" y="1928428"/>
              <a:ext cx="5368644" cy="876461"/>
            </a:xfrm>
            <a:prstGeom prst="roundRect">
              <a:avLst/>
            </a:prstGeom>
            <a:noFill/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A53ADCC-F9EE-1544-60CF-B13B748987BA}"/>
              </a:ext>
            </a:extLst>
          </p:cNvPr>
          <p:cNvGrpSpPr/>
          <p:nvPr userDrawn="1"/>
        </p:nvGrpSpPr>
        <p:grpSpPr>
          <a:xfrm>
            <a:off x="1748749" y="1791236"/>
            <a:ext cx="5368645" cy="1013653"/>
            <a:chOff x="1748749" y="1791236"/>
            <a:chExt cx="5368645" cy="1013653"/>
          </a:xfrm>
        </p:grpSpPr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5C479736-F023-78FA-4D69-3C86D60DBD07}"/>
                </a:ext>
              </a:extLst>
            </p:cNvPr>
            <p:cNvSpPr/>
            <p:nvPr userDrawn="1"/>
          </p:nvSpPr>
          <p:spPr>
            <a:xfrm>
              <a:off x="1748749" y="1791236"/>
              <a:ext cx="5368645" cy="305065"/>
            </a:xfrm>
            <a:custGeom>
              <a:avLst/>
              <a:gdLst>
                <a:gd name="connsiteX0" fmla="*/ 170093 w 5365259"/>
                <a:gd name="connsiteY0" fmla="*/ 0 h 305065"/>
                <a:gd name="connsiteX1" fmla="*/ 5198553 w 5365259"/>
                <a:gd name="connsiteY1" fmla="*/ 0 h 305065"/>
                <a:gd name="connsiteX2" fmla="*/ 5355280 w 5365259"/>
                <a:gd name="connsiteY2" fmla="*/ 103885 h 305065"/>
                <a:gd name="connsiteX3" fmla="*/ 5365259 w 5365259"/>
                <a:gd name="connsiteY3" fmla="*/ 153316 h 305065"/>
                <a:gd name="connsiteX4" fmla="*/ 5365259 w 5365259"/>
                <a:gd name="connsiteY4" fmla="*/ 305065 h 305065"/>
                <a:gd name="connsiteX5" fmla="*/ 0 w 5365259"/>
                <a:gd name="connsiteY5" fmla="*/ 305065 h 305065"/>
                <a:gd name="connsiteX6" fmla="*/ 0 w 5365259"/>
                <a:gd name="connsiteY6" fmla="*/ 170093 h 305065"/>
                <a:gd name="connsiteX7" fmla="*/ 170093 w 5365259"/>
                <a:gd name="connsiteY7" fmla="*/ 0 h 30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5259" h="305065">
                  <a:moveTo>
                    <a:pt x="170093" y="0"/>
                  </a:moveTo>
                  <a:lnTo>
                    <a:pt x="5198553" y="0"/>
                  </a:lnTo>
                  <a:cubicBezTo>
                    <a:pt x="5269008" y="0"/>
                    <a:pt x="5329458" y="42836"/>
                    <a:pt x="5355280" y="103885"/>
                  </a:cubicBezTo>
                  <a:lnTo>
                    <a:pt x="5365259" y="153316"/>
                  </a:lnTo>
                  <a:lnTo>
                    <a:pt x="5365259" y="305065"/>
                  </a:lnTo>
                  <a:lnTo>
                    <a:pt x="0" y="305065"/>
                  </a:lnTo>
                  <a:lnTo>
                    <a:pt x="0" y="170093"/>
                  </a:lnTo>
                  <a:cubicBezTo>
                    <a:pt x="0" y="76153"/>
                    <a:pt x="76153" y="0"/>
                    <a:pt x="170093" y="0"/>
                  </a:cubicBezTo>
                  <a:close/>
                </a:path>
              </a:pathLst>
            </a:custGeom>
            <a:solidFill>
              <a:srgbClr val="55B6DF"/>
            </a:solidFill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>
                <a:solidFill>
                  <a:srgbClr val="CAF2F4"/>
                </a:solidFill>
              </a:endParaRPr>
            </a:p>
          </p:txBody>
        </p:sp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31E814A-6B8A-876F-B330-D29CBCDCBA25}"/>
                </a:ext>
              </a:extLst>
            </p:cNvPr>
            <p:cNvSpPr/>
            <p:nvPr userDrawn="1"/>
          </p:nvSpPr>
          <p:spPr>
            <a:xfrm>
              <a:off x="1748749" y="1928428"/>
              <a:ext cx="5368644" cy="876461"/>
            </a:xfrm>
            <a:prstGeom prst="roundRect">
              <a:avLst/>
            </a:prstGeom>
            <a:noFill/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9063" y="185179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4438835" y="1719010"/>
            <a:ext cx="209022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 - 01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انشطة اعتيادية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895981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3144539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5431240" y="3003923"/>
            <a:ext cx="9477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- 02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31539" y="5663325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4119366" y="5519606"/>
            <a:ext cx="235174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defTabSz="914400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/>
            <a:r>
              <a:rPr lang="fr-MA" noProof="0" dirty="0"/>
              <a:t> - 04</a:t>
            </a:r>
            <a:r>
              <a:rPr lang="ar-MA" noProof="0" dirty="0"/>
              <a:t>تمارين كتابية</a:t>
            </a:r>
          </a:p>
          <a:p>
            <a:pPr lvl="0"/>
            <a:endParaRPr lang="ar-MA" noProof="0" dirty="0"/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1910675" y="3414699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424D7B"/>
                </a:solidFill>
                <a:latin typeface="Microsoft Uighur" panose="02000000000000000000" pitchFamily="2" charset="-78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424D7B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1910675" y="5936514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424D7B"/>
                </a:solidFill>
                <a:latin typeface="Microsoft Uighur" panose="02000000000000000000" pitchFamily="2" charset="-78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424D7B"/>
                </a:solidFill>
                <a:latin typeface="Microsoft Uighur" panose="02000000000000000000" pitchFamily="2" charset="-78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1551387" y="1635472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1469381" y="2861909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1314000" y="542932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9315594-663F-76C6-60A7-A64669BD4407}"/>
              </a:ext>
            </a:extLst>
          </p:cNvPr>
          <p:cNvSpPr txBox="1"/>
          <p:nvPr userDrawn="1"/>
        </p:nvSpPr>
        <p:spPr>
          <a:xfrm>
            <a:off x="4119366" y="4268854"/>
            <a:ext cx="237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</a:t>
            </a:r>
            <a:r>
              <a:rPr kumimoji="0" lang="fr-MA" sz="2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- 03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استماع وتحدث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6077135-79B7-BF8F-DFF0-9627E210A1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910675" y="4691485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424D7B"/>
                </a:solidFill>
                <a:latin typeface="Microsoft Uighur" panose="02000000000000000000" pitchFamily="2" charset="-78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424D7B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FC35363-7250-C7AC-02C8-ECF3703889B7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69381" y="413869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C8B7457-BEA6-4AC9-8BA0-D7C7D26C875C}"/>
              </a:ext>
            </a:extLst>
          </p:cNvPr>
          <p:cNvSpPr/>
          <p:nvPr userDrawn="1"/>
        </p:nvSpPr>
        <p:spPr>
          <a:xfrm>
            <a:off x="3870526" y="3275112"/>
            <a:ext cx="1847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fr-FR" sz="1400" b="1" i="0" u="none" strike="noStrike" cap="none" dirty="0">
              <a:solidFill>
                <a:srgbClr val="757575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AF29A98-C582-D673-3FCA-DDEA9C8021A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>
            <a:off x="6602799" y="4427241"/>
            <a:ext cx="424748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7361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26183532"/>
      </p:ext>
    </p:extLst>
  </p:cSld>
  <p:clrMapOvr>
    <a:masterClrMapping/>
  </p:clrMapOvr>
  <p:transition spd="slow">
    <p:fad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598C516-D98D-DBF9-3F71-DFEB0161C87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75431916"/>
      </p:ext>
    </p:extLst>
  </p:cSld>
  <p:clrMapOvr>
    <a:masterClrMapping/>
  </p:clrMapOvr>
  <p:transition spd="slow">
    <p:fad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EEF34296-E850-0AEB-BB92-43EC46A110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86086046"/>
      </p:ext>
    </p:extLst>
  </p:cSld>
  <p:clrMapOvr>
    <a:masterClrMapping/>
  </p:clrMapOvr>
  <p:transition spd="slow">
    <p:fad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132558-3F75-CB4C-D531-27315320B88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6816137"/>
      </p:ext>
    </p:extLst>
  </p:cSld>
  <p:clrMapOvr>
    <a:masterClrMapping/>
  </p:clrMapOvr>
  <p:transition spd="slow">
    <p:fad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1E0570-45E7-D32C-C3AF-C520C3495A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62217003"/>
      </p:ext>
    </p:extLst>
  </p:cSld>
  <p:clrMapOvr>
    <a:masterClrMapping/>
  </p:clrMapOvr>
  <p:transition spd="slow">
    <p:fad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5D16DE4-155A-6638-E7CE-E7A28AA4B60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8641539"/>
      </p:ext>
    </p:extLst>
  </p:cSld>
  <p:clrMapOvr>
    <a:masterClrMapping/>
  </p:clrMapOvr>
  <p:transition spd="slow">
    <p:fad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324D1A-D9D9-B5ED-B73D-27AA0C2A986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80983261"/>
      </p:ext>
    </p:extLst>
  </p:cSld>
  <p:clrMapOvr>
    <a:masterClrMapping/>
  </p:clrMapOvr>
  <p:transition spd="slow">
    <p:fad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B76699B-E059-47DC-DE0E-BA72358357D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63208872"/>
      </p:ext>
    </p:extLst>
  </p:cSld>
  <p:clrMapOvr>
    <a:masterClrMapping/>
  </p:clrMapOvr>
  <p:transition spd="slow">
    <p:fad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FAFC7B-FA92-DE4F-26F0-9F5500C9501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89592801"/>
      </p:ext>
    </p:extLst>
  </p:cSld>
  <p:clrMapOvr>
    <a:masterClrMapping/>
  </p:clrMapOvr>
  <p:transition spd="slow">
    <p:fad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86222470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369437-3C3B-AFE0-F19D-DD76367B1E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6918E9A-E6DE-08FB-98F6-A230FB29E2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CA"/>
              <a:t>Modifier le style des sous-titres du masque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05AA49F-91E9-8539-3BEE-560427C903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1CBD0CB8-9B91-4C75-A157-EAF059ABB71C}" type="datetimeFigureOut">
              <a:rPr lang="fr-FR" smtClean="0"/>
              <a:t>29/10/2025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D1DF5ED-9644-1413-BED2-2A453A674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F5D3D35-969A-09AE-523B-37D5C542C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7E8EF108-1F18-4AC4-9D92-92ED8BF116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731189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628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7279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6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6582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0D6A5E2-01C6-D590-C3C3-E3E3120C435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92833052"/>
      </p:ext>
    </p:extLst>
  </p:cSld>
  <p:clrMapOvr>
    <a:masterClrMapping/>
  </p:clrMapOvr>
  <p:transition spd="slow">
    <p:fad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22CA7E9F-9679-5248-AEE2-BF953C8E6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46832941"/>
      </p:ext>
    </p:extLst>
  </p:cSld>
  <p:clrMapOvr>
    <a:masterClrMapping/>
  </p:clrMapOvr>
  <p:transition spd="slow">
    <p:fad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2620F5-42B6-A595-4B8A-576787B826D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89116463"/>
      </p:ext>
    </p:extLst>
  </p:cSld>
  <p:clrMapOvr>
    <a:masterClrMapping/>
  </p:clrMapOvr>
  <p:transition spd="slow">
    <p:fad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0870748-DEBB-7999-E4EA-5505C8D576A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27476712"/>
      </p:ext>
    </p:extLst>
  </p:cSld>
  <p:clrMapOvr>
    <a:masterClrMapping/>
  </p:clrMapOvr>
  <p:transition spd="slow">
    <p:fad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A90A1F0-EDD6-9649-9002-A9FD386E735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89821816"/>
      </p:ext>
    </p:extLst>
  </p:cSld>
  <p:clrMapOvr>
    <a:masterClrMapping/>
  </p:clrMapOvr>
  <p:transition spd="slow">
    <p:fad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D089D0-4BDB-8D43-FA23-9FA976E0B15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2871801"/>
      </p:ext>
    </p:extLst>
  </p:cSld>
  <p:clrMapOvr>
    <a:masterClrMapping/>
  </p:clrMapOvr>
  <p:transition spd="slow">
    <p:fad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BA00AE2-C86C-3D6D-92AA-E480DC9D0F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62080185"/>
      </p:ext>
    </p:extLst>
  </p:cSld>
  <p:clrMapOvr>
    <a:masterClrMapping/>
  </p:clrMapOvr>
  <p:transition spd="slow">
    <p:fad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0C12247A-5948-0FCF-AEE1-F51137CFB6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68373549"/>
      </p:ext>
    </p:extLst>
  </p:cSld>
  <p:clrMapOvr>
    <a:masterClrMapping/>
  </p:clrMapOvr>
  <p:transition spd="slow">
    <p:fad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9803E514-510A-9012-E9F3-2DEA0C1AD8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85579039"/>
      </p:ext>
    </p:extLst>
  </p:cSld>
  <p:clrMapOvr>
    <a:masterClrMapping/>
  </p:clrMapOvr>
  <p:transition spd="slow">
    <p:fad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 rtl="1"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1BB9A80-61E4-8F44-A39C-C9F0A149E4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08006919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517B72-38E0-C570-AAFF-48337993F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90AC165-311C-1560-5BFE-3281547CD9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1CBD0CB8-9B91-4C75-A157-EAF059ABB71C}" type="datetimeFigureOut">
              <a:rPr lang="fr-FR" smtClean="0"/>
              <a:t>29/10/2025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2F86516-8AC5-8E25-DBB1-921A6173A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B69435-0D5E-2C50-107E-0E292C723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7E8EF108-1F18-4AC4-9D92-92ED8BF116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2937907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630A277E-2BC7-C3E2-8989-08599FC0B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7156" y="2240177"/>
            <a:ext cx="6169687" cy="11888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DC4AF98-2B3D-2D34-232F-CF1DDA6BA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7156" y="3667318"/>
            <a:ext cx="6169687" cy="120711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9AB1D0D-E890-7F0B-DAD8-7146D4ACAC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87156" y="5113317"/>
            <a:ext cx="6169687" cy="120101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5" name="Espace réservé du texte 13">
            <a:extLst>
              <a:ext uri="{FF2B5EF4-FFF2-40B4-BE49-F238E27FC236}">
                <a16:creationId xmlns:a16="http://schemas.microsoft.com/office/drawing/2014/main" id="{7D357DBE-F01D-F7D3-FEAE-6DB1B07395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9C822516-F43E-BECF-7CFF-8A084DC2ACCA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8" name="Espace réservé du texte 13">
            <a:extLst>
              <a:ext uri="{FF2B5EF4-FFF2-40B4-BE49-F238E27FC236}">
                <a16:creationId xmlns:a16="http://schemas.microsoft.com/office/drawing/2014/main" id="{184F1AD3-1CDF-AC37-6E9B-7B8B5731D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pour une image  26">
            <a:extLst>
              <a:ext uri="{FF2B5EF4-FFF2-40B4-BE49-F238E27FC236}">
                <a16:creationId xmlns:a16="http://schemas.microsoft.com/office/drawing/2014/main" id="{C64E9BAC-B4A7-262E-6139-2754B01E6D77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0" name="Espace réservé du texte 13">
            <a:extLst>
              <a:ext uri="{FF2B5EF4-FFF2-40B4-BE49-F238E27FC236}">
                <a16:creationId xmlns:a16="http://schemas.microsoft.com/office/drawing/2014/main" id="{3B1AE6D8-B704-87BC-C392-1092C3DAC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pour une image  26">
            <a:extLst>
              <a:ext uri="{FF2B5EF4-FFF2-40B4-BE49-F238E27FC236}">
                <a16:creationId xmlns:a16="http://schemas.microsoft.com/office/drawing/2014/main" id="{B26BF465-B4F4-3D7D-ACF6-20566B03F777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9AA1E9B8-8D7E-91AE-321E-A93EF886D1A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05226208"/>
      </p:ext>
    </p:extLst>
  </p:cSld>
  <p:clrMapOvr>
    <a:masterClrMapping/>
  </p:clrMapOvr>
  <p:transition spd="slow">
    <p:fad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EDC54C5-FB2A-6D1C-AC8A-C0BF2BDC3A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59863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B0F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93635A3-1850-9582-694C-96DB620A940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68000"/>
            <a:ext cx="544953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5DA5B341-DD51-7414-AFFF-5286B69C66DE}"/>
              </a:ext>
            </a:extLst>
          </p:cNvPr>
          <p:cNvSpPr txBox="1"/>
          <p:nvPr userDrawn="1"/>
        </p:nvSpPr>
        <p:spPr>
          <a:xfrm>
            <a:off x="2376000" y="2160000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1. Présentation du Vocabulaire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365719" y="3643281"/>
            <a:ext cx="27334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474F71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2.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365719" y="5123575"/>
            <a:ext cx="17956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3. Travail sur livret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 rot="1539327">
            <a:off x="7298796" y="2003629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 rot="1539327">
            <a:off x="7298796" y="3473285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 rot="1539327">
            <a:off x="7298796" y="495811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FCB630B7-CE24-0E02-DF2E-6E0839F2254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201410" y="2544024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757575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402564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474F71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474F71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0C815ED3-0E84-E7A6-220F-EF5051A6B505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56948244"/>
      </p:ext>
    </p:extLst>
  </p:cSld>
  <p:clrMapOvr>
    <a:masterClrMapping/>
  </p:clrMapOvr>
  <p:transition spd="slow">
    <p:fad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05212493"/>
      </p:ext>
    </p:extLst>
  </p:cSld>
  <p:clrMapOvr>
    <a:masterClrMapping/>
  </p:clrMapOvr>
  <p:transition spd="slow">
    <p:fad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598C516-D98D-DBF9-3F71-DFEB0161C87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45779080"/>
      </p:ext>
    </p:extLst>
  </p:cSld>
  <p:clrMapOvr>
    <a:masterClrMapping/>
  </p:clrMapOvr>
  <p:transition spd="slow">
    <p:fad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EEF34296-E850-0AEB-BB92-43EC46A110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73290191"/>
      </p:ext>
    </p:extLst>
  </p:cSld>
  <p:clrMapOvr>
    <a:masterClrMapping/>
  </p:clrMapOvr>
  <p:transition spd="slow">
    <p:fad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132558-3F75-CB4C-D531-27315320B88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19329463"/>
      </p:ext>
    </p:extLst>
  </p:cSld>
  <p:clrMapOvr>
    <a:masterClrMapping/>
  </p:clrMapOvr>
  <p:transition spd="slow">
    <p:fad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1E0570-45E7-D32C-C3AF-C520C3495A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21376360"/>
      </p:ext>
    </p:extLst>
  </p:cSld>
  <p:clrMapOvr>
    <a:masterClrMapping/>
  </p:clrMapOvr>
  <p:transition spd="slow">
    <p:fad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5D16DE4-155A-6638-E7CE-E7A28AA4B60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86166902"/>
      </p:ext>
    </p:extLst>
  </p:cSld>
  <p:clrMapOvr>
    <a:masterClrMapping/>
  </p:clrMapOvr>
  <p:transition spd="slow">
    <p:fad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324D1A-D9D9-B5ED-B73D-27AA0C2A986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47034728"/>
      </p:ext>
    </p:extLst>
  </p:cSld>
  <p:clrMapOvr>
    <a:masterClrMapping/>
  </p:clrMapOvr>
  <p:transition spd="slow">
    <p:fad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B76699B-E059-47DC-DE0E-BA72358357D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86544009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7741AF-F255-E656-4E09-FB9D07A8F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A08FC05-8386-0988-E11A-2D1259C8AF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E40091A-0BDD-7CF6-CD67-FF2085C072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1CBD0CB8-9B91-4C75-A157-EAF059ABB71C}" type="datetimeFigureOut">
              <a:rPr lang="fr-FR" smtClean="0"/>
              <a:t>29/10/2025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69CE6FF-331D-AF54-9A16-3EE0C6552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DCEFC01-952B-36FB-D9AB-309AC3B91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7E8EF108-1F18-4AC4-9D92-92ED8BF116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6601196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FAFC7B-FA92-DE4F-26F0-9F5500C9501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43915369"/>
      </p:ext>
    </p:extLst>
  </p:cSld>
  <p:clrMapOvr>
    <a:masterClrMapping/>
  </p:clrMapOvr>
  <p:transition spd="slow">
    <p:fad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90807086"/>
      </p:ext>
    </p:extLst>
  </p:cSld>
  <p:clrMapOvr>
    <a:masterClrMapping/>
  </p:clrMapOvr>
  <p:transition spd="slow">
    <p:fad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628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7279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6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6582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0D6A5E2-01C6-D590-C3C3-E3E3120C435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95245071"/>
      </p:ext>
    </p:extLst>
  </p:cSld>
  <p:clrMapOvr>
    <a:masterClrMapping/>
  </p:clrMapOvr>
  <p:transition spd="slow">
    <p:fad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22CA7E9F-9679-5248-AEE2-BF953C8E6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10248976"/>
      </p:ext>
    </p:extLst>
  </p:cSld>
  <p:clrMapOvr>
    <a:masterClrMapping/>
  </p:clrMapOvr>
  <p:transition spd="slow">
    <p:fad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2620F5-42B6-A595-4B8A-576787B826D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56100252"/>
      </p:ext>
    </p:extLst>
  </p:cSld>
  <p:clrMapOvr>
    <a:masterClrMapping/>
  </p:clrMapOvr>
  <p:transition spd="slow">
    <p:fad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0870748-DEBB-7999-E4EA-5505C8D576A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36111323"/>
      </p:ext>
    </p:extLst>
  </p:cSld>
  <p:clrMapOvr>
    <a:masterClrMapping/>
  </p:clrMapOvr>
  <p:transition spd="slow">
    <p:fad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A90A1F0-EDD6-9649-9002-A9FD386E735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68750349"/>
      </p:ext>
    </p:extLst>
  </p:cSld>
  <p:clrMapOvr>
    <a:masterClrMapping/>
  </p:clrMapOvr>
  <p:transition spd="slow">
    <p:fad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D089D0-4BDB-8D43-FA23-9FA976E0B15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6404956"/>
      </p:ext>
    </p:extLst>
  </p:cSld>
  <p:clrMapOvr>
    <a:masterClrMapping/>
  </p:clrMapOvr>
  <p:transition spd="slow">
    <p:fad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BA00AE2-C86C-3D6D-92AA-E480DC9D0F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59615838"/>
      </p:ext>
    </p:extLst>
  </p:cSld>
  <p:clrMapOvr>
    <a:masterClrMapping/>
  </p:clrMapOvr>
  <p:transition spd="slow">
    <p:fad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0C12247A-5948-0FCF-AEE1-F51137CFB6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31820933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8E479-9394-9E5F-8AF6-76AD68AE2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55B4164-A08D-6B64-4341-AB1CF16B7E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E64AFD-EB0B-B91C-F32F-A71FE5A6F8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1DA5480-45DD-3600-3FA5-CE94AE8FA0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1CBD0CB8-9B91-4C75-A157-EAF059ABB71C}" type="datetimeFigureOut">
              <a:rPr lang="fr-FR" smtClean="0"/>
              <a:t>29/10/2025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B0EEC6E-6FA7-45AA-BD6C-84E5686C0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A15844E-7F9A-8E2F-E91B-E7E22E1D3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7E8EF108-1F18-4AC4-9D92-92ED8BF116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1411642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9803E514-510A-9012-E9F3-2DEA0C1AD8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7613582"/>
      </p:ext>
    </p:extLst>
  </p:cSld>
  <p:clrMapOvr>
    <a:masterClrMapping/>
  </p:clrMapOvr>
  <p:transition spd="slow">
    <p:fad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 rtl="1"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1BB9A80-61E4-8F44-A39C-C9F0A149E4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1559634"/>
      </p:ext>
    </p:extLst>
  </p:cSld>
  <p:clrMapOvr>
    <a:masterClrMapping/>
  </p:clrMapOvr>
  <p:transition spd="slow">
    <p:fad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630A277E-2BC7-C3E2-8989-08599FC0B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7156" y="2240177"/>
            <a:ext cx="6169687" cy="11888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DC4AF98-2B3D-2D34-232F-CF1DDA6BA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7156" y="3667318"/>
            <a:ext cx="6169687" cy="120711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9AB1D0D-E890-7F0B-DAD8-7146D4ACAC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87156" y="5113317"/>
            <a:ext cx="6169687" cy="120101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5" name="Espace réservé du texte 13">
            <a:extLst>
              <a:ext uri="{FF2B5EF4-FFF2-40B4-BE49-F238E27FC236}">
                <a16:creationId xmlns:a16="http://schemas.microsoft.com/office/drawing/2014/main" id="{7D357DBE-F01D-F7D3-FEAE-6DB1B07395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9C822516-F43E-BECF-7CFF-8A084DC2ACCA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8" name="Espace réservé du texte 13">
            <a:extLst>
              <a:ext uri="{FF2B5EF4-FFF2-40B4-BE49-F238E27FC236}">
                <a16:creationId xmlns:a16="http://schemas.microsoft.com/office/drawing/2014/main" id="{184F1AD3-1CDF-AC37-6E9B-7B8B5731D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pour une image  26">
            <a:extLst>
              <a:ext uri="{FF2B5EF4-FFF2-40B4-BE49-F238E27FC236}">
                <a16:creationId xmlns:a16="http://schemas.microsoft.com/office/drawing/2014/main" id="{C64E9BAC-B4A7-262E-6139-2754B01E6D77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0" name="Espace réservé du texte 13">
            <a:extLst>
              <a:ext uri="{FF2B5EF4-FFF2-40B4-BE49-F238E27FC236}">
                <a16:creationId xmlns:a16="http://schemas.microsoft.com/office/drawing/2014/main" id="{3B1AE6D8-B704-87BC-C392-1092C3DAC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pour une image  26">
            <a:extLst>
              <a:ext uri="{FF2B5EF4-FFF2-40B4-BE49-F238E27FC236}">
                <a16:creationId xmlns:a16="http://schemas.microsoft.com/office/drawing/2014/main" id="{B26BF465-B4F4-3D7D-ACF6-20566B03F777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9AA1E9B8-8D7E-91AE-321E-A93EF886D1A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19508835"/>
      </p:ext>
    </p:extLst>
  </p:cSld>
  <p:clrMapOvr>
    <a:masterClrMapping/>
  </p:clrMapOvr>
  <p:transition spd="slow">
    <p:fad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EDC54C5-FB2A-6D1C-AC8A-C0BF2BDC3A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59863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B0F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93635A3-1850-9582-694C-96DB620A940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68000"/>
            <a:ext cx="544953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5DA5B341-DD51-7414-AFFF-5286B69C66DE}"/>
              </a:ext>
            </a:extLst>
          </p:cNvPr>
          <p:cNvSpPr txBox="1"/>
          <p:nvPr userDrawn="1"/>
        </p:nvSpPr>
        <p:spPr>
          <a:xfrm>
            <a:off x="2376000" y="2160000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1. Présentation du Vocabulaire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365719" y="3643281"/>
            <a:ext cx="27334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474F71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2.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365719" y="5123575"/>
            <a:ext cx="17956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3. Travail sur livret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 rot="1539327">
            <a:off x="7298796" y="2003629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 rot="1539327">
            <a:off x="7298796" y="3473285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 rot="1539327">
            <a:off x="7298796" y="495811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FCB630B7-CE24-0E02-DF2E-6E0839F2254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201410" y="2544024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757575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402564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474F71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474F71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0C815ED3-0E84-E7A6-220F-EF5051A6B505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03899428"/>
      </p:ext>
    </p:extLst>
  </p:cSld>
  <p:clrMapOvr>
    <a:masterClrMapping/>
  </p:clrMapOvr>
  <p:transition spd="slow">
    <p:fad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34852841"/>
      </p:ext>
    </p:extLst>
  </p:cSld>
  <p:clrMapOvr>
    <a:masterClrMapping/>
  </p:clrMapOvr>
  <p:transition spd="slow">
    <p:fad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598C516-D98D-DBF9-3F71-DFEB0161C87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5994960"/>
      </p:ext>
    </p:extLst>
  </p:cSld>
  <p:clrMapOvr>
    <a:masterClrMapping/>
  </p:clrMapOvr>
  <p:transition spd="slow">
    <p:fad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EEF34296-E850-0AEB-BB92-43EC46A110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35506463"/>
      </p:ext>
    </p:extLst>
  </p:cSld>
  <p:clrMapOvr>
    <a:masterClrMapping/>
  </p:clrMapOvr>
  <p:transition spd="slow">
    <p:fad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132558-3F75-CB4C-D531-27315320B88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91668185"/>
      </p:ext>
    </p:extLst>
  </p:cSld>
  <p:clrMapOvr>
    <a:masterClrMapping/>
  </p:clrMapOvr>
  <p:transition spd="slow">
    <p:fad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1E0570-45E7-D32C-C3AF-C520C3495A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31895173"/>
      </p:ext>
    </p:extLst>
  </p:cSld>
  <p:clrMapOvr>
    <a:masterClrMapping/>
  </p:clrMapOvr>
  <p:transition spd="slow">
    <p:fad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5D16DE4-155A-6638-E7CE-E7A28AA4B60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77334857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AA4352-AD04-7161-E386-97DC3DD4A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B0B4B72-8A81-2BE9-9C67-E337A8C17C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B3E2F8F-65CC-ED56-7340-9EEDE4ADAB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6ADC7E4-7743-DC9D-DD78-F00365FB06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61D8794-1940-3F85-3BD7-862DBFC96D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fr-FR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EA86C08-6DEB-1763-0643-1653C28F87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1CBD0CB8-9B91-4C75-A157-EAF059ABB71C}" type="datetimeFigureOut">
              <a:rPr lang="fr-FR" smtClean="0"/>
              <a:t>29/10/2025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B0D90F6-4AA4-2972-45C9-0128D9EBB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19C49BF-D50A-D274-2C4D-E234DFA63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7E8EF108-1F18-4AC4-9D92-92ED8BF116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13462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324D1A-D9D9-B5ED-B73D-27AA0C2A986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73840287"/>
      </p:ext>
    </p:extLst>
  </p:cSld>
  <p:clrMapOvr>
    <a:masterClrMapping/>
  </p:clrMapOvr>
  <p:transition spd="slow">
    <p:fad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B76699B-E059-47DC-DE0E-BA72358357D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93814645"/>
      </p:ext>
    </p:extLst>
  </p:cSld>
  <p:clrMapOvr>
    <a:masterClrMapping/>
  </p:clrMapOvr>
  <p:transition spd="slow">
    <p:fad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FAFC7B-FA92-DE4F-26F0-9F5500C9501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79741296"/>
      </p:ext>
    </p:extLst>
  </p:cSld>
  <p:clrMapOvr>
    <a:masterClrMapping/>
  </p:clrMapOvr>
  <p:transition spd="slow">
    <p:fad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48077675"/>
      </p:ext>
    </p:extLst>
  </p:cSld>
  <p:clrMapOvr>
    <a:masterClrMapping/>
  </p:clrMapOvr>
  <p:transition spd="slow">
    <p:fad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628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7279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6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6582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0D6A5E2-01C6-D590-C3C3-E3E3120C435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28124210"/>
      </p:ext>
    </p:extLst>
  </p:cSld>
  <p:clrMapOvr>
    <a:masterClrMapping/>
  </p:clrMapOvr>
  <p:transition spd="slow">
    <p:fad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22CA7E9F-9679-5248-AEE2-BF953C8E6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04718550"/>
      </p:ext>
    </p:extLst>
  </p:cSld>
  <p:clrMapOvr>
    <a:masterClrMapping/>
  </p:clrMapOvr>
  <p:transition spd="slow">
    <p:fad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2620F5-42B6-A595-4B8A-576787B826D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43187074"/>
      </p:ext>
    </p:extLst>
  </p:cSld>
  <p:clrMapOvr>
    <a:masterClrMapping/>
  </p:clrMapOvr>
  <p:transition spd="slow">
    <p:fad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0870748-DEBB-7999-E4EA-5505C8D576A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6155068"/>
      </p:ext>
    </p:extLst>
  </p:cSld>
  <p:clrMapOvr>
    <a:masterClrMapping/>
  </p:clrMapOvr>
  <p:transition spd="slow">
    <p:fad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A90A1F0-EDD6-9649-9002-A9FD386E735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43417323"/>
      </p:ext>
    </p:extLst>
  </p:cSld>
  <p:clrMapOvr>
    <a:masterClrMapping/>
  </p:clrMapOvr>
  <p:transition spd="slow">
    <p:fade/>
  </p:transition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D089D0-4BDB-8D43-FA23-9FA976E0B15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66018456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41F9CF-B4CC-D445-A0F9-8EE200860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EA9000A-535C-2CBB-ED39-C699EA0668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1CBD0CB8-9B91-4C75-A157-EAF059ABB71C}" type="datetimeFigureOut">
              <a:rPr lang="fr-FR" smtClean="0"/>
              <a:t>29/10/2025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87D865C-B810-34A2-F841-562559568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1333848-E380-929D-B393-C57365DB6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7E8EF108-1F18-4AC4-9D92-92ED8BF116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6362003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BA00AE2-C86C-3D6D-92AA-E480DC9D0F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52681105"/>
      </p:ext>
    </p:extLst>
  </p:cSld>
  <p:clrMapOvr>
    <a:masterClrMapping/>
  </p:clrMapOvr>
  <p:transition spd="slow">
    <p:fad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0C12247A-5948-0FCF-AEE1-F51137CFB6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45567920"/>
      </p:ext>
    </p:extLst>
  </p:cSld>
  <p:clrMapOvr>
    <a:masterClrMapping/>
  </p:clrMapOvr>
  <p:transition spd="slow">
    <p:fad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9803E514-510A-9012-E9F3-2DEA0C1AD8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38548108"/>
      </p:ext>
    </p:extLst>
  </p:cSld>
  <p:clrMapOvr>
    <a:masterClrMapping/>
  </p:clrMapOvr>
  <p:transition spd="slow">
    <p:fad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 rtl="1"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1BB9A80-61E4-8F44-A39C-C9F0A149E4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63687058"/>
      </p:ext>
    </p:extLst>
  </p:cSld>
  <p:clrMapOvr>
    <a:masterClrMapping/>
  </p:clrMapOvr>
  <p:transition spd="slow">
    <p:fad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630A277E-2BC7-C3E2-8989-08599FC0B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7156" y="2240177"/>
            <a:ext cx="6169687" cy="11888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DC4AF98-2B3D-2D34-232F-CF1DDA6BA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7156" y="3667318"/>
            <a:ext cx="6169687" cy="120711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9AB1D0D-E890-7F0B-DAD8-7146D4ACAC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87156" y="5113317"/>
            <a:ext cx="6169687" cy="120101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5" name="Espace réservé du texte 13">
            <a:extLst>
              <a:ext uri="{FF2B5EF4-FFF2-40B4-BE49-F238E27FC236}">
                <a16:creationId xmlns:a16="http://schemas.microsoft.com/office/drawing/2014/main" id="{7D357DBE-F01D-F7D3-FEAE-6DB1B07395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9C822516-F43E-BECF-7CFF-8A084DC2ACCA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8" name="Espace réservé du texte 13">
            <a:extLst>
              <a:ext uri="{FF2B5EF4-FFF2-40B4-BE49-F238E27FC236}">
                <a16:creationId xmlns:a16="http://schemas.microsoft.com/office/drawing/2014/main" id="{184F1AD3-1CDF-AC37-6E9B-7B8B5731D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pour une image  26">
            <a:extLst>
              <a:ext uri="{FF2B5EF4-FFF2-40B4-BE49-F238E27FC236}">
                <a16:creationId xmlns:a16="http://schemas.microsoft.com/office/drawing/2014/main" id="{C64E9BAC-B4A7-262E-6139-2754B01E6D77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0" name="Espace réservé du texte 13">
            <a:extLst>
              <a:ext uri="{FF2B5EF4-FFF2-40B4-BE49-F238E27FC236}">
                <a16:creationId xmlns:a16="http://schemas.microsoft.com/office/drawing/2014/main" id="{3B1AE6D8-B704-87BC-C392-1092C3DAC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pour une image  26">
            <a:extLst>
              <a:ext uri="{FF2B5EF4-FFF2-40B4-BE49-F238E27FC236}">
                <a16:creationId xmlns:a16="http://schemas.microsoft.com/office/drawing/2014/main" id="{B26BF465-B4F4-3D7D-ACF6-20566B03F777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9AA1E9B8-8D7E-91AE-321E-A93EF886D1A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70038068"/>
      </p:ext>
    </p:extLst>
  </p:cSld>
  <p:clrMapOvr>
    <a:masterClrMapping/>
  </p:clrMapOvr>
  <p:transition spd="slow">
    <p:fad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EDC54C5-FB2A-6D1C-AC8A-C0BF2BDC3A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59863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B0F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93635A3-1850-9582-694C-96DB620A940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68000"/>
            <a:ext cx="544953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5DA5B341-DD51-7414-AFFF-5286B69C66DE}"/>
              </a:ext>
            </a:extLst>
          </p:cNvPr>
          <p:cNvSpPr txBox="1"/>
          <p:nvPr userDrawn="1"/>
        </p:nvSpPr>
        <p:spPr>
          <a:xfrm>
            <a:off x="2376000" y="2160000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1. Présentation du Vocabulaire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365719" y="3643281"/>
            <a:ext cx="27334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474F71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2.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365719" y="5123575"/>
            <a:ext cx="17956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3. Travail sur livret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 rot="1539327">
            <a:off x="7298796" y="2003629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 rot="1539327">
            <a:off x="7298796" y="3473285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 rot="1539327">
            <a:off x="7298796" y="495811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FCB630B7-CE24-0E02-DF2E-6E0839F2254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201410" y="2544024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757575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402564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474F71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474F71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0C815ED3-0E84-E7A6-220F-EF5051A6B505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1063841"/>
      </p:ext>
    </p:extLst>
  </p:cSld>
  <p:clrMapOvr>
    <a:masterClrMapping/>
  </p:clrMapOvr>
  <p:transition spd="slow">
    <p:fad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78137440"/>
      </p:ext>
    </p:extLst>
  </p:cSld>
  <p:clrMapOvr>
    <a:masterClrMapping/>
  </p:clrMapOvr>
  <p:transition spd="slow">
    <p:fad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598C516-D98D-DBF9-3F71-DFEB0161C87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72559629"/>
      </p:ext>
    </p:extLst>
  </p:cSld>
  <p:clrMapOvr>
    <a:masterClrMapping/>
  </p:clrMapOvr>
  <p:transition spd="slow">
    <p:fad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EEF34296-E850-0AEB-BB92-43EC46A110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02807842"/>
      </p:ext>
    </p:extLst>
  </p:cSld>
  <p:clrMapOvr>
    <a:masterClrMapping/>
  </p:clrMapOvr>
  <p:transition spd="slow">
    <p:fad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132558-3F75-CB4C-D531-27315320B88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63140039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29/10/2025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95136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A565CC3-C269-38F7-AADD-AC1698FAF6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1CBD0CB8-9B91-4C75-A157-EAF059ABB71C}" type="datetimeFigureOut">
              <a:rPr lang="fr-FR" smtClean="0"/>
              <a:t>29/10/2025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C0F5AE1-C916-223D-A8E0-E818F9354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8F945AA-7EA3-286C-B696-551144EB0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7E8EF108-1F18-4AC4-9D92-92ED8BF116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969558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1E0570-45E7-D32C-C3AF-C520C3495A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83456849"/>
      </p:ext>
    </p:extLst>
  </p:cSld>
  <p:clrMapOvr>
    <a:masterClrMapping/>
  </p:clrMapOvr>
  <p:transition spd="slow">
    <p:fade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5D16DE4-155A-6638-E7CE-E7A28AA4B60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40212617"/>
      </p:ext>
    </p:extLst>
  </p:cSld>
  <p:clrMapOvr>
    <a:masterClrMapping/>
  </p:clrMapOvr>
  <p:transition spd="slow">
    <p:fade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324D1A-D9D9-B5ED-B73D-27AA0C2A986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87719639"/>
      </p:ext>
    </p:extLst>
  </p:cSld>
  <p:clrMapOvr>
    <a:masterClrMapping/>
  </p:clrMapOvr>
  <p:transition spd="slow">
    <p:fad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B76699B-E059-47DC-DE0E-BA72358357D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3093920"/>
      </p:ext>
    </p:extLst>
  </p:cSld>
  <p:clrMapOvr>
    <a:masterClrMapping/>
  </p:clrMapOvr>
  <p:transition spd="slow">
    <p:fad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FAFC7B-FA92-DE4F-26F0-9F5500C9501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21595973"/>
      </p:ext>
    </p:extLst>
  </p:cSld>
  <p:clrMapOvr>
    <a:masterClrMapping/>
  </p:clrMapOvr>
  <p:transition spd="slow">
    <p:fad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42191086"/>
      </p:ext>
    </p:extLst>
  </p:cSld>
  <p:clrMapOvr>
    <a:masterClrMapping/>
  </p:clrMapOvr>
  <p:transition spd="slow">
    <p:fad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628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7279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6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6582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0D6A5E2-01C6-D590-C3C3-E3E3120C435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35693395"/>
      </p:ext>
    </p:extLst>
  </p:cSld>
  <p:clrMapOvr>
    <a:masterClrMapping/>
  </p:clrMapOvr>
  <p:transition spd="slow">
    <p:fad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22CA7E9F-9679-5248-AEE2-BF953C8E6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84457143"/>
      </p:ext>
    </p:extLst>
  </p:cSld>
  <p:clrMapOvr>
    <a:masterClrMapping/>
  </p:clrMapOvr>
  <p:transition spd="slow">
    <p:fade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2620F5-42B6-A595-4B8A-576787B826D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12553053"/>
      </p:ext>
    </p:extLst>
  </p:cSld>
  <p:clrMapOvr>
    <a:masterClrMapping/>
  </p:clrMapOvr>
  <p:transition spd="slow">
    <p:fad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0870748-DEBB-7999-E4EA-5505C8D576A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38662486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45B3AF-9803-0D24-48D9-A653D9D52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6DCFFD4-0852-E3C7-25EF-2B8BF6F925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6D5CBD8-F9CC-B8E9-DA73-9885AC933F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55BC9F6-07D2-79EA-E9A8-EB0DF8D410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1CBD0CB8-9B91-4C75-A157-EAF059ABB71C}" type="datetimeFigureOut">
              <a:rPr lang="fr-FR" smtClean="0"/>
              <a:t>29/10/2025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1217ACF-8D6B-1330-5735-89E9AC330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2517041-213C-0554-B8D4-3489C9E7C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7E8EF108-1F18-4AC4-9D92-92ED8BF116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1310737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A90A1F0-EDD6-9649-9002-A9FD386E735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61832724"/>
      </p:ext>
    </p:extLst>
  </p:cSld>
  <p:clrMapOvr>
    <a:masterClrMapping/>
  </p:clrMapOvr>
  <p:transition spd="slow">
    <p:fade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D089D0-4BDB-8D43-FA23-9FA976E0B15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40867713"/>
      </p:ext>
    </p:extLst>
  </p:cSld>
  <p:clrMapOvr>
    <a:masterClrMapping/>
  </p:clrMapOvr>
  <p:transition spd="slow">
    <p:fade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BA00AE2-C86C-3D6D-92AA-E480DC9D0F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14363231"/>
      </p:ext>
    </p:extLst>
  </p:cSld>
  <p:clrMapOvr>
    <a:masterClrMapping/>
  </p:clrMapOvr>
  <p:transition spd="slow">
    <p:fade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0C12247A-5948-0FCF-AEE1-F51137CFB6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9267090"/>
      </p:ext>
    </p:extLst>
  </p:cSld>
  <p:clrMapOvr>
    <a:masterClrMapping/>
  </p:clrMapOvr>
  <p:transition spd="slow">
    <p:fad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9803E514-510A-9012-E9F3-2DEA0C1AD8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17684978"/>
      </p:ext>
    </p:extLst>
  </p:cSld>
  <p:clrMapOvr>
    <a:masterClrMapping/>
  </p:clrMapOvr>
  <p:transition spd="slow">
    <p:fade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 rtl="1"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1BB9A80-61E4-8F44-A39C-C9F0A149E4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17709783"/>
      </p:ext>
    </p:extLst>
  </p:cSld>
  <p:clrMapOvr>
    <a:masterClrMapping/>
  </p:clrMapOvr>
  <p:transition spd="slow">
    <p:fade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630A277E-2BC7-C3E2-8989-08599FC0B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7156" y="2240177"/>
            <a:ext cx="6169687" cy="11888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DC4AF98-2B3D-2D34-232F-CF1DDA6BA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7156" y="3667318"/>
            <a:ext cx="6169687" cy="120711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9AB1D0D-E890-7F0B-DAD8-7146D4ACAC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87156" y="5113317"/>
            <a:ext cx="6169687" cy="120101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5" name="Espace réservé du texte 13">
            <a:extLst>
              <a:ext uri="{FF2B5EF4-FFF2-40B4-BE49-F238E27FC236}">
                <a16:creationId xmlns:a16="http://schemas.microsoft.com/office/drawing/2014/main" id="{7D357DBE-F01D-F7D3-FEAE-6DB1B07395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9C822516-F43E-BECF-7CFF-8A084DC2ACCA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8" name="Espace réservé du texte 13">
            <a:extLst>
              <a:ext uri="{FF2B5EF4-FFF2-40B4-BE49-F238E27FC236}">
                <a16:creationId xmlns:a16="http://schemas.microsoft.com/office/drawing/2014/main" id="{184F1AD3-1CDF-AC37-6E9B-7B8B5731D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pour une image  26">
            <a:extLst>
              <a:ext uri="{FF2B5EF4-FFF2-40B4-BE49-F238E27FC236}">
                <a16:creationId xmlns:a16="http://schemas.microsoft.com/office/drawing/2014/main" id="{C64E9BAC-B4A7-262E-6139-2754B01E6D77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0" name="Espace réservé du texte 13">
            <a:extLst>
              <a:ext uri="{FF2B5EF4-FFF2-40B4-BE49-F238E27FC236}">
                <a16:creationId xmlns:a16="http://schemas.microsoft.com/office/drawing/2014/main" id="{3B1AE6D8-B704-87BC-C392-1092C3DAC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pour une image  26">
            <a:extLst>
              <a:ext uri="{FF2B5EF4-FFF2-40B4-BE49-F238E27FC236}">
                <a16:creationId xmlns:a16="http://schemas.microsoft.com/office/drawing/2014/main" id="{B26BF465-B4F4-3D7D-ACF6-20566B03F777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9AA1E9B8-8D7E-91AE-321E-A93EF886D1A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12039730"/>
      </p:ext>
    </p:extLst>
  </p:cSld>
  <p:clrMapOvr>
    <a:masterClrMapping/>
  </p:clrMapOvr>
  <p:transition spd="slow">
    <p:fade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EDC54C5-FB2A-6D1C-AC8A-C0BF2BDC3A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59863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B0F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93635A3-1850-9582-694C-96DB620A940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68000"/>
            <a:ext cx="544953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5DA5B341-DD51-7414-AFFF-5286B69C66DE}"/>
              </a:ext>
            </a:extLst>
          </p:cNvPr>
          <p:cNvSpPr txBox="1"/>
          <p:nvPr userDrawn="1"/>
        </p:nvSpPr>
        <p:spPr>
          <a:xfrm>
            <a:off x="2376000" y="2160000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1. Présentation du Vocabulaire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365719" y="3643281"/>
            <a:ext cx="27334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474F71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2.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365719" y="5123575"/>
            <a:ext cx="17956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3. Travail sur livret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 rot="1539327">
            <a:off x="7298796" y="2003629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 rot="1539327">
            <a:off x="7298796" y="3473285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 rot="1539327">
            <a:off x="7298796" y="495811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FCB630B7-CE24-0E02-DF2E-6E0839F2254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201410" y="2544024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757575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402564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474F71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474F71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0C815ED3-0E84-E7A6-220F-EF5051A6B505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14550610"/>
      </p:ext>
    </p:extLst>
  </p:cSld>
  <p:clrMapOvr>
    <a:masterClrMapping/>
  </p:clrMapOvr>
  <p:transition spd="slow">
    <p:fade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41949417"/>
      </p:ext>
    </p:extLst>
  </p:cSld>
  <p:clrMapOvr>
    <a:masterClrMapping/>
  </p:clrMapOvr>
  <p:transition spd="slow">
    <p:fade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598C516-D98D-DBF9-3F71-DFEB0161C87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08482134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020618-D482-CAC8-9793-4E6ABF1A9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714C218-58E7-322A-529E-0CAA9DB52F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00575A3-1A9B-54E2-9EEF-E19949F9D1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FD81087-630B-DA10-13FC-BB02DC8E75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1CBD0CB8-9B91-4C75-A157-EAF059ABB71C}" type="datetimeFigureOut">
              <a:rPr lang="fr-FR" smtClean="0"/>
              <a:t>29/10/2025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D9486F5-834C-6410-1EBE-49444B863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31E29FB-CA25-855A-9417-79B5536CC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7E8EF108-1F18-4AC4-9D92-92ED8BF116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4785060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EEF34296-E850-0AEB-BB92-43EC46A110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83825878"/>
      </p:ext>
    </p:extLst>
  </p:cSld>
  <p:clrMapOvr>
    <a:masterClrMapping/>
  </p:clrMapOvr>
  <p:transition spd="slow">
    <p:fad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132558-3F75-CB4C-D531-27315320B88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31365142"/>
      </p:ext>
    </p:extLst>
  </p:cSld>
  <p:clrMapOvr>
    <a:masterClrMapping/>
  </p:clrMapOvr>
  <p:transition spd="slow">
    <p:fad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1E0570-45E7-D32C-C3AF-C520C3495A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79373110"/>
      </p:ext>
    </p:extLst>
  </p:cSld>
  <p:clrMapOvr>
    <a:masterClrMapping/>
  </p:clrMapOvr>
  <p:transition spd="slow">
    <p:fade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5D16DE4-155A-6638-E7CE-E7A28AA4B60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05946430"/>
      </p:ext>
    </p:extLst>
  </p:cSld>
  <p:clrMapOvr>
    <a:masterClrMapping/>
  </p:clrMapOvr>
  <p:transition spd="slow">
    <p:fade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324D1A-D9D9-B5ED-B73D-27AA0C2A986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79589448"/>
      </p:ext>
    </p:extLst>
  </p:cSld>
  <p:clrMapOvr>
    <a:masterClrMapping/>
  </p:clrMapOvr>
  <p:transition spd="slow">
    <p:fade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B76699B-E059-47DC-DE0E-BA72358357D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05232926"/>
      </p:ext>
    </p:extLst>
  </p:cSld>
  <p:clrMapOvr>
    <a:masterClrMapping/>
  </p:clrMapOvr>
  <p:transition spd="slow">
    <p:fade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FAFC7B-FA92-DE4F-26F0-9F5500C9501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03579428"/>
      </p:ext>
    </p:extLst>
  </p:cSld>
  <p:clrMapOvr>
    <a:masterClrMapping/>
  </p:clrMapOvr>
  <p:transition spd="slow">
    <p:fade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62755864"/>
      </p:ext>
    </p:extLst>
  </p:cSld>
  <p:clrMapOvr>
    <a:masterClrMapping/>
  </p:clrMapOvr>
  <p:transition spd="slow">
    <p:fade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628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7279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6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6582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0D6A5E2-01C6-D590-C3C3-E3E3120C435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1475637"/>
      </p:ext>
    </p:extLst>
  </p:cSld>
  <p:clrMapOvr>
    <a:masterClrMapping/>
  </p:clrMapOvr>
  <p:transition spd="slow">
    <p:fade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22CA7E9F-9679-5248-AEE2-BF953C8E6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97264800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E9C5A0-D8C2-DF3E-054B-D15CB8FC9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32C5E4B-5F8E-A447-69EC-DABB88B08F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49F381D-CBE5-040A-170A-0CA5BB3B86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1CBD0CB8-9B91-4C75-A157-EAF059ABB71C}" type="datetimeFigureOut">
              <a:rPr lang="fr-FR" smtClean="0"/>
              <a:t>29/10/2025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8DD1C22-3269-7A98-D454-79190D57F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3FB6B60-860C-7565-66FB-262B8C1AD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7E8EF108-1F18-4AC4-9D92-92ED8BF116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5522915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2620F5-42B6-A595-4B8A-576787B826D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31621350"/>
      </p:ext>
    </p:extLst>
  </p:cSld>
  <p:clrMapOvr>
    <a:masterClrMapping/>
  </p:clrMapOvr>
  <p:transition spd="slow">
    <p:fade/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0870748-DEBB-7999-E4EA-5505C8D576A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70749079"/>
      </p:ext>
    </p:extLst>
  </p:cSld>
  <p:clrMapOvr>
    <a:masterClrMapping/>
  </p:clrMapOvr>
  <p:transition spd="slow">
    <p:fade/>
  </p:transition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A90A1F0-EDD6-9649-9002-A9FD386E735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76519523"/>
      </p:ext>
    </p:extLst>
  </p:cSld>
  <p:clrMapOvr>
    <a:masterClrMapping/>
  </p:clrMapOvr>
  <p:transition spd="slow">
    <p:fade/>
  </p:transition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D089D0-4BDB-8D43-FA23-9FA976E0B15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01700626"/>
      </p:ext>
    </p:extLst>
  </p:cSld>
  <p:clrMapOvr>
    <a:masterClrMapping/>
  </p:clrMapOvr>
  <p:transition spd="slow">
    <p:fade/>
  </p:transition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BA00AE2-C86C-3D6D-92AA-E480DC9D0F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98720342"/>
      </p:ext>
    </p:extLst>
  </p:cSld>
  <p:clrMapOvr>
    <a:masterClrMapping/>
  </p:clrMapOvr>
  <p:transition spd="slow">
    <p:fade/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0C12247A-5948-0FCF-AEE1-F51137CFB6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4429674"/>
      </p:ext>
    </p:extLst>
  </p:cSld>
  <p:clrMapOvr>
    <a:masterClrMapping/>
  </p:clrMapOvr>
  <p:transition spd="slow">
    <p:fade/>
  </p:transition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9803E514-510A-9012-E9F3-2DEA0C1AD8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6437234"/>
      </p:ext>
    </p:extLst>
  </p:cSld>
  <p:clrMapOvr>
    <a:masterClrMapping/>
  </p:clrMapOvr>
  <p:transition spd="slow">
    <p:fade/>
  </p:transition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 rtl="1"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1BB9A80-61E4-8F44-A39C-C9F0A149E4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27308854"/>
      </p:ext>
    </p:extLst>
  </p:cSld>
  <p:clrMapOvr>
    <a:masterClrMapping/>
  </p:clrMapOvr>
  <p:transition spd="slow">
    <p:fade/>
  </p:transition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630A277E-2BC7-C3E2-8989-08599FC0B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7156" y="2240177"/>
            <a:ext cx="6169687" cy="11888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DC4AF98-2B3D-2D34-232F-CF1DDA6BA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7156" y="3667318"/>
            <a:ext cx="6169687" cy="120711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9AB1D0D-E890-7F0B-DAD8-7146D4ACAC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87156" y="5113317"/>
            <a:ext cx="6169687" cy="120101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5" name="Espace réservé du texte 13">
            <a:extLst>
              <a:ext uri="{FF2B5EF4-FFF2-40B4-BE49-F238E27FC236}">
                <a16:creationId xmlns:a16="http://schemas.microsoft.com/office/drawing/2014/main" id="{7D357DBE-F01D-F7D3-FEAE-6DB1B07395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9C822516-F43E-BECF-7CFF-8A084DC2ACCA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8" name="Espace réservé du texte 13">
            <a:extLst>
              <a:ext uri="{FF2B5EF4-FFF2-40B4-BE49-F238E27FC236}">
                <a16:creationId xmlns:a16="http://schemas.microsoft.com/office/drawing/2014/main" id="{184F1AD3-1CDF-AC37-6E9B-7B8B5731D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pour une image  26">
            <a:extLst>
              <a:ext uri="{FF2B5EF4-FFF2-40B4-BE49-F238E27FC236}">
                <a16:creationId xmlns:a16="http://schemas.microsoft.com/office/drawing/2014/main" id="{C64E9BAC-B4A7-262E-6139-2754B01E6D77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0" name="Espace réservé du texte 13">
            <a:extLst>
              <a:ext uri="{FF2B5EF4-FFF2-40B4-BE49-F238E27FC236}">
                <a16:creationId xmlns:a16="http://schemas.microsoft.com/office/drawing/2014/main" id="{3B1AE6D8-B704-87BC-C392-1092C3DAC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pour une image  26">
            <a:extLst>
              <a:ext uri="{FF2B5EF4-FFF2-40B4-BE49-F238E27FC236}">
                <a16:creationId xmlns:a16="http://schemas.microsoft.com/office/drawing/2014/main" id="{B26BF465-B4F4-3D7D-ACF6-20566B03F777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9AA1E9B8-8D7E-91AE-321E-A93EF886D1A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92946163"/>
      </p:ext>
    </p:extLst>
  </p:cSld>
  <p:clrMapOvr>
    <a:masterClrMapping/>
  </p:clrMapOvr>
  <p:transition spd="slow">
    <p:fade/>
  </p:transition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EDC54C5-FB2A-6D1C-AC8A-C0BF2BDC3A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59863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B0F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93635A3-1850-9582-694C-96DB620A940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68000"/>
            <a:ext cx="544953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5DA5B341-DD51-7414-AFFF-5286B69C66DE}"/>
              </a:ext>
            </a:extLst>
          </p:cNvPr>
          <p:cNvSpPr txBox="1"/>
          <p:nvPr userDrawn="1"/>
        </p:nvSpPr>
        <p:spPr>
          <a:xfrm>
            <a:off x="2376000" y="2160000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1. Présentation du Vocabulaire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365719" y="3643281"/>
            <a:ext cx="27334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474F71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2.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365719" y="5123575"/>
            <a:ext cx="17956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3. Travail sur livret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 rot="1539327">
            <a:off x="7298796" y="2003629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 rot="1539327">
            <a:off x="7298796" y="3473285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 rot="1539327">
            <a:off x="7298796" y="495811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FCB630B7-CE24-0E02-DF2E-6E0839F2254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201410" y="2544024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757575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402564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474F71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474F71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0C815ED3-0E84-E7A6-220F-EF5051A6B505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81188650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D824CAF2-5A6C-2F7E-3593-21C78C97BF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fr-CA"/>
              <a:t>Modifier le style du titre</a:t>
            </a:r>
            <a:endParaRPr lang="fr-FR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62C8A75-217A-503B-4AF6-94A023CA65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A7F9054-A84C-A83D-AA40-72FE16A8C7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1CBD0CB8-9B91-4C75-A157-EAF059ABB71C}" type="datetimeFigureOut">
              <a:rPr lang="fr-FR" smtClean="0"/>
              <a:t>29/10/2025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EB248E-E33A-B82B-2F84-FB7E19F30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8633FE4-0F52-AF43-4805-6A83E09D8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7E8EF108-1F18-4AC4-9D92-92ED8BF116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0201332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position personnalisée">
    <p:bg>
      <p:bgPr>
        <a:blipFill dpi="0" rotWithShape="1">
          <a:blip r:embed="rId2">
            <a:lum/>
          </a:blip>
          <a:srcRect/>
          <a:stretch>
            <a:fillRect l="-1000" t="-1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96" y="895086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lang="fr-MA" sz="3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8861323"/>
      </p:ext>
    </p:extLst>
  </p:cSld>
  <p:clrMapOvr>
    <a:masterClrMapping/>
  </p:clrMapOvr>
  <p:transition spd="slow">
    <p:fade/>
  </p:transition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1369065"/>
      </p:ext>
    </p:extLst>
  </p:cSld>
  <p:clrMapOvr>
    <a:masterClrMapping/>
  </p:clrMapOvr>
  <p:transition spd="slow">
    <p:fade/>
  </p:transition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7C9F4DD-B5CC-D217-01BE-8F0408FBBBE9}"/>
              </a:ext>
            </a:extLst>
          </p:cNvPr>
          <p:cNvSpPr/>
          <p:nvPr userDrawn="1"/>
        </p:nvSpPr>
        <p:spPr>
          <a:xfrm>
            <a:off x="628650" y="1260630"/>
            <a:ext cx="5040000" cy="5060272"/>
          </a:xfrm>
          <a:prstGeom prst="roundRect">
            <a:avLst>
              <a:gd name="adj" fmla="val 9429"/>
            </a:avLst>
          </a:prstGeom>
          <a:noFill/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B19A311-316A-D4F7-6713-F6A3F55A887D}"/>
              </a:ext>
            </a:extLst>
          </p:cNvPr>
          <p:cNvSpPr/>
          <p:nvPr userDrawn="1"/>
        </p:nvSpPr>
        <p:spPr>
          <a:xfrm>
            <a:off x="5995350" y="1260630"/>
            <a:ext cx="2520000" cy="5060272"/>
          </a:xfrm>
          <a:prstGeom prst="roundRect">
            <a:avLst>
              <a:gd name="adj" fmla="val 14501"/>
            </a:avLst>
          </a:prstGeom>
          <a:noFill/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" name="Organigramme : Terminateur 4">
            <a:extLst>
              <a:ext uri="{FF2B5EF4-FFF2-40B4-BE49-F238E27FC236}">
                <a16:creationId xmlns:a16="http://schemas.microsoft.com/office/drawing/2014/main" id="{57779EB0-21D6-E7A7-DC14-82C688EFB25B}"/>
              </a:ext>
            </a:extLst>
          </p:cNvPr>
          <p:cNvSpPr/>
          <p:nvPr userDrawn="1"/>
        </p:nvSpPr>
        <p:spPr>
          <a:xfrm>
            <a:off x="2518650" y="108447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 algn="ctr" defTabSz="914400" rtl="1" eaLnBrk="1" fontAlgn="auto" latinLnBrk="0" hangingPunct="1">
              <a:buClrTx/>
              <a:buSzTx/>
              <a:buFontTx/>
              <a:buNone/>
              <a:tabLst/>
            </a:pPr>
            <a:r>
              <a:rPr kumimoji="0" lang="ar-MA" sz="2800" b="1" kern="1200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الأستاذ(ة)</a:t>
            </a:r>
            <a:endParaRPr kumimoji="0" lang="fr-MA" sz="2800" b="1" kern="1200" spc="0" normalizeH="0" baseline="0" noProof="0" dirty="0">
              <a:ln>
                <a:noFill/>
              </a:ln>
              <a:solidFill>
                <a:srgbClr val="474F7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66CF2EE5-F868-A180-1E83-3CB4FFC175F5}"/>
              </a:ext>
            </a:extLst>
          </p:cNvPr>
          <p:cNvSpPr/>
          <p:nvPr userDrawn="1"/>
        </p:nvSpPr>
        <p:spPr>
          <a:xfrm>
            <a:off x="6625350" y="108447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الوسائط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474F71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653E578-1FD8-0703-E211-16311E5A4C7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68650" y="1573748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7">
            <a:extLst>
              <a:ext uri="{FF2B5EF4-FFF2-40B4-BE49-F238E27FC236}">
                <a16:creationId xmlns:a16="http://schemas.microsoft.com/office/drawing/2014/main" id="{5AA58C26-15AC-8A0B-3EE3-F1D1E4A84DC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72000" y="1573748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7">
            <a:extLst>
              <a:ext uri="{FF2B5EF4-FFF2-40B4-BE49-F238E27FC236}">
                <a16:creationId xmlns:a16="http://schemas.microsoft.com/office/drawing/2014/main" id="{F56653E2-D414-4549-F125-11A4CC8D86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68650" y="4018773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7">
            <a:extLst>
              <a:ext uri="{FF2B5EF4-FFF2-40B4-BE49-F238E27FC236}">
                <a16:creationId xmlns:a16="http://schemas.microsoft.com/office/drawing/2014/main" id="{1E494D86-A745-83E0-6593-1824E67A47D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72000" y="4018773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7">
            <a:extLst>
              <a:ext uri="{FF2B5EF4-FFF2-40B4-BE49-F238E27FC236}">
                <a16:creationId xmlns:a16="http://schemas.microsoft.com/office/drawing/2014/main" id="{92701F09-11E2-C817-B080-03D3CDAEE1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535350" y="1573748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7">
            <a:extLst>
              <a:ext uri="{FF2B5EF4-FFF2-40B4-BE49-F238E27FC236}">
                <a16:creationId xmlns:a16="http://schemas.microsoft.com/office/drawing/2014/main" id="{1690D7F0-DCEA-3629-AFF4-44D5127B0D0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35350" y="4018773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14F94F7C-4C7F-898C-CC70-308A1F84546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71856" y="3146082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15" name="Espace réservé du texte 13">
            <a:extLst>
              <a:ext uri="{FF2B5EF4-FFF2-40B4-BE49-F238E27FC236}">
                <a16:creationId xmlns:a16="http://schemas.microsoft.com/office/drawing/2014/main" id="{4CBE369E-C2C0-D08B-CA99-A44539954DB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75206" y="3154374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16" name="Espace réservé du texte 13">
            <a:extLst>
              <a:ext uri="{FF2B5EF4-FFF2-40B4-BE49-F238E27FC236}">
                <a16:creationId xmlns:a16="http://schemas.microsoft.com/office/drawing/2014/main" id="{7ED83195-42FE-3FDC-0391-9DCD6496140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556" y="3154374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17" name="Espace réservé du texte 13">
            <a:extLst>
              <a:ext uri="{FF2B5EF4-FFF2-40B4-BE49-F238E27FC236}">
                <a16:creationId xmlns:a16="http://schemas.microsoft.com/office/drawing/2014/main" id="{FB933A37-3B6B-2E30-74DE-FE00D4BC93E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64455" y="5606678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18" name="Espace réservé du texte 13">
            <a:extLst>
              <a:ext uri="{FF2B5EF4-FFF2-40B4-BE49-F238E27FC236}">
                <a16:creationId xmlns:a16="http://schemas.microsoft.com/office/drawing/2014/main" id="{8B95E6E0-0D72-7779-0E2F-18DD9CC499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367805" y="5614970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19" name="Espace réservé du texte 13">
            <a:extLst>
              <a:ext uri="{FF2B5EF4-FFF2-40B4-BE49-F238E27FC236}">
                <a16:creationId xmlns:a16="http://schemas.microsoft.com/office/drawing/2014/main" id="{1C6D4C40-DCBA-354E-CA6B-4B1D7ADB71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1155" y="5614970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97070087"/>
      </p:ext>
    </p:extLst>
  </p:cSld>
  <p:clrMapOvr>
    <a:masterClrMapping/>
  </p:clrMapOvr>
  <p:transition spd="slow">
    <p:fade/>
  </p:transition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B7A934E9-D4E5-7ECD-3F55-B99D240A27CF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972000" y="1587500"/>
            <a:ext cx="7200000" cy="43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01267562"/>
      </p:ext>
    </p:extLst>
  </p:cSld>
  <p:clrMapOvr>
    <a:masterClrMapping/>
  </p:clrMapOvr>
  <p:transition spd="slow">
    <p:fade/>
  </p:transition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8757AEE0-EDAD-BCFA-B0C1-E3F26DF7BDB0}"/>
              </a:ext>
            </a:extLst>
          </p:cNvPr>
          <p:cNvGrpSpPr/>
          <p:nvPr userDrawn="1"/>
        </p:nvGrpSpPr>
        <p:grpSpPr>
          <a:xfrm flipH="1">
            <a:off x="4735350" y="5023288"/>
            <a:ext cx="3780000" cy="1332000"/>
            <a:chOff x="4735350" y="5023288"/>
            <a:chExt cx="3780000" cy="133200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9F1E9647-C23F-0AB7-101C-32D0969E9F60}"/>
                </a:ext>
              </a:extLst>
            </p:cNvPr>
            <p:cNvSpPr/>
            <p:nvPr userDrawn="1"/>
          </p:nvSpPr>
          <p:spPr>
            <a:xfrm>
              <a:off x="4735350" y="5275288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  <p:sp>
          <p:nvSpPr>
            <p:cNvPr id="4" name="Organigramme : Terminateur 3">
              <a:extLst>
                <a:ext uri="{FF2B5EF4-FFF2-40B4-BE49-F238E27FC236}">
                  <a16:creationId xmlns:a16="http://schemas.microsoft.com/office/drawing/2014/main" id="{DD7159A8-5CAC-1F2F-AA5A-44097860B98F}"/>
                </a:ext>
              </a:extLst>
            </p:cNvPr>
            <p:cNvSpPr/>
            <p:nvPr userDrawn="1"/>
          </p:nvSpPr>
          <p:spPr>
            <a:xfrm>
              <a:off x="4951350" y="5023288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 3 - </a:t>
              </a: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DD42F6F4-087E-E434-BA2D-3E6C35CBE2D3}"/>
              </a:ext>
            </a:extLst>
          </p:cNvPr>
          <p:cNvGrpSpPr/>
          <p:nvPr userDrawn="1"/>
        </p:nvGrpSpPr>
        <p:grpSpPr>
          <a:xfrm flipH="1">
            <a:off x="628649" y="5023288"/>
            <a:ext cx="3780000" cy="1332000"/>
            <a:chOff x="628649" y="5023288"/>
            <a:chExt cx="3780000" cy="133200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29B8546-2300-CF26-DE2E-38073503AB14}"/>
                </a:ext>
              </a:extLst>
            </p:cNvPr>
            <p:cNvSpPr/>
            <p:nvPr userDrawn="1"/>
          </p:nvSpPr>
          <p:spPr>
            <a:xfrm>
              <a:off x="628649" y="5275288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  <p:sp>
          <p:nvSpPr>
            <p:cNvPr id="6" name="Organigramme : Terminateur 5">
              <a:extLst>
                <a:ext uri="{FF2B5EF4-FFF2-40B4-BE49-F238E27FC236}">
                  <a16:creationId xmlns:a16="http://schemas.microsoft.com/office/drawing/2014/main" id="{9F63B16B-0D64-E4B7-A02B-5B9E10FD9E1A}"/>
                </a:ext>
              </a:extLst>
            </p:cNvPr>
            <p:cNvSpPr/>
            <p:nvPr userDrawn="1"/>
          </p:nvSpPr>
          <p:spPr>
            <a:xfrm>
              <a:off x="844649" y="5023288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 6 - </a:t>
              </a: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78F03523-197D-A46E-FA54-91A6AFF7F28C}"/>
              </a:ext>
            </a:extLst>
          </p:cNvPr>
          <p:cNvGrpSpPr/>
          <p:nvPr userDrawn="1"/>
        </p:nvGrpSpPr>
        <p:grpSpPr>
          <a:xfrm flipH="1">
            <a:off x="4735350" y="3482113"/>
            <a:ext cx="3780000" cy="1332000"/>
            <a:chOff x="4735350" y="3482113"/>
            <a:chExt cx="3780000" cy="133200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76ABA10-32B5-B604-0B98-F854920B1C35}"/>
                </a:ext>
              </a:extLst>
            </p:cNvPr>
            <p:cNvSpPr/>
            <p:nvPr userDrawn="1"/>
          </p:nvSpPr>
          <p:spPr>
            <a:xfrm>
              <a:off x="4735350" y="3734113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  <p:sp>
          <p:nvSpPr>
            <p:cNvPr id="8" name="Organigramme : Terminateur 7">
              <a:extLst>
                <a:ext uri="{FF2B5EF4-FFF2-40B4-BE49-F238E27FC236}">
                  <a16:creationId xmlns:a16="http://schemas.microsoft.com/office/drawing/2014/main" id="{8D09FAA9-8B01-B85B-6AD2-AA1306C99B4F}"/>
                </a:ext>
              </a:extLst>
            </p:cNvPr>
            <p:cNvSpPr/>
            <p:nvPr userDrawn="1"/>
          </p:nvSpPr>
          <p:spPr>
            <a:xfrm>
              <a:off x="4951350" y="3482113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2 - </a:t>
              </a:r>
              <a:endPara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B7C6E9F6-C279-AB3D-B941-74079D24BBA4}"/>
              </a:ext>
            </a:extLst>
          </p:cNvPr>
          <p:cNvGrpSpPr/>
          <p:nvPr userDrawn="1"/>
        </p:nvGrpSpPr>
        <p:grpSpPr>
          <a:xfrm flipH="1">
            <a:off x="628649" y="3482113"/>
            <a:ext cx="3780000" cy="1332000"/>
            <a:chOff x="628649" y="3482113"/>
            <a:chExt cx="3780000" cy="133200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43917791-49A0-A179-89BD-9B276594FD5C}"/>
                </a:ext>
              </a:extLst>
            </p:cNvPr>
            <p:cNvSpPr/>
            <p:nvPr userDrawn="1"/>
          </p:nvSpPr>
          <p:spPr>
            <a:xfrm>
              <a:off x="628649" y="3734113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  <p:sp>
          <p:nvSpPr>
            <p:cNvPr id="10" name="Organigramme : Terminateur 9">
              <a:extLst>
                <a:ext uri="{FF2B5EF4-FFF2-40B4-BE49-F238E27FC236}">
                  <a16:creationId xmlns:a16="http://schemas.microsoft.com/office/drawing/2014/main" id="{F9D3FD68-51AA-4AAC-DA0F-FC1598DFD10B}"/>
                </a:ext>
              </a:extLst>
            </p:cNvPr>
            <p:cNvSpPr/>
            <p:nvPr userDrawn="1"/>
          </p:nvSpPr>
          <p:spPr>
            <a:xfrm>
              <a:off x="844649" y="3482113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 </a:t>
              </a: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5 -</a:t>
              </a: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3FC77E3-3855-7B01-0EC8-80864EDB69DD}"/>
              </a:ext>
            </a:extLst>
          </p:cNvPr>
          <p:cNvGrpSpPr/>
          <p:nvPr userDrawn="1"/>
        </p:nvGrpSpPr>
        <p:grpSpPr>
          <a:xfrm flipH="1">
            <a:off x="4716000" y="1944000"/>
            <a:ext cx="3780000" cy="1332000"/>
            <a:chOff x="4716000" y="1944000"/>
            <a:chExt cx="3780000" cy="1332000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C537851-8C6F-4D1B-3353-B99C763FE6F0}"/>
                </a:ext>
              </a:extLst>
            </p:cNvPr>
            <p:cNvSpPr/>
            <p:nvPr userDrawn="1"/>
          </p:nvSpPr>
          <p:spPr>
            <a:xfrm>
              <a:off x="4716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  <p:sp>
          <p:nvSpPr>
            <p:cNvPr id="12" name="Organigramme : Terminateur 11">
              <a:extLst>
                <a:ext uri="{FF2B5EF4-FFF2-40B4-BE49-F238E27FC236}">
                  <a16:creationId xmlns:a16="http://schemas.microsoft.com/office/drawing/2014/main" id="{E95BC511-E9AF-223A-8E8C-7786DA7A9B1E}"/>
                </a:ext>
              </a:extLst>
            </p:cNvPr>
            <p:cNvSpPr/>
            <p:nvPr userDrawn="1"/>
          </p:nvSpPr>
          <p:spPr>
            <a:xfrm>
              <a:off x="4932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1 - </a:t>
              </a:r>
            </a:p>
          </p:txBody>
        </p:sp>
      </p:grp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Révision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 flipH="1"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 4 - 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algn="r" rtl="1">
              <a:defRPr lang="fr-FR" sz="1200" smtClean="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algn="r" rtl="1">
              <a:defRPr lang="fr-FR" sz="1200" smtClean="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algn="r" rtl="1">
              <a:defRPr lang="fr-FR" sz="1200" smtClean="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algn="r" rtl="1">
              <a:defRPr lang="fr-FR" sz="1200" smtClean="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algn="r" rtl="1">
              <a:defRPr lang="fr-FR" sz="1200" smtClean="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algn="r" rtl="1">
              <a:defRPr lang="fr-FR" sz="1200" smtClean="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872895536"/>
      </p:ext>
    </p:extLst>
  </p:cSld>
  <p:clrMapOvr>
    <a:masterClrMapping/>
  </p:clrMapOvr>
  <p:transition spd="slow">
    <p:fade/>
  </p:transition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Microsoft Uighur" panose="02000000000000000000" pitchFamily="2" charset="-78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831230750"/>
      </p:ext>
    </p:extLst>
  </p:cSld>
  <p:clrMapOvr>
    <a:masterClrMapping/>
  </p:clrMapOvr>
  <p:transition spd="slow">
    <p:fade/>
  </p:transition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Disposition personnalisée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85387" y="1805842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9063" y="185179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4749553" y="1780565"/>
            <a:ext cx="177951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 - 01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5597907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895981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3087519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3144539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5687792" y="3100065"/>
            <a:ext cx="7393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- 02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معجم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31539" y="5663325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5381619" y="5597907"/>
            <a:ext cx="10454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- 04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1910675" y="3414699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1910675" y="5936514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1551387" y="1635472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1469381" y="2861909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1314000" y="542932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811FF2A6-3A27-F9EC-B776-3C78801637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4364305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39AEB2C-5EF8-C0B2-17D9-DC2A1BFF334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4421325"/>
            <a:ext cx="536340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9315594-663F-76C6-60A7-A64669BD4407}"/>
              </a:ext>
            </a:extLst>
          </p:cNvPr>
          <p:cNvSpPr txBox="1"/>
          <p:nvPr userDrawn="1"/>
        </p:nvSpPr>
        <p:spPr>
          <a:xfrm>
            <a:off x="5202083" y="4376851"/>
            <a:ext cx="12250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- 03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استماع وتحدث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6077135-79B7-BF8F-DFF0-9627E210A1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910675" y="4691485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FC35363-7250-C7AC-02C8-ECF3703889B7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69381" y="413869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46361454"/>
      </p:ext>
    </p:extLst>
  </p:cSld>
  <p:clrMapOvr>
    <a:masterClrMapping/>
  </p:clrMapOvr>
  <p:transition spd="slow">
    <p:fade/>
  </p:transition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Disposition personnalisée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85387" y="1805842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9063" y="185179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4749553" y="1780565"/>
            <a:ext cx="177951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 - 01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5597907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895981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3087519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3144539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5687792" y="3100065"/>
            <a:ext cx="7393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- 02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معجم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31539" y="5663325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5381619" y="5597907"/>
            <a:ext cx="10454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- 04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1907225" y="2119871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1910675" y="5936514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1551387" y="1635472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1469381" y="2861909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1314000" y="542932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811FF2A6-3A27-F9EC-B776-3C78801637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4364305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39AEB2C-5EF8-C0B2-17D9-DC2A1BFF334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4421325"/>
            <a:ext cx="536340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9315594-663F-76C6-60A7-A64669BD4407}"/>
              </a:ext>
            </a:extLst>
          </p:cNvPr>
          <p:cNvSpPr txBox="1"/>
          <p:nvPr userDrawn="1"/>
        </p:nvSpPr>
        <p:spPr>
          <a:xfrm>
            <a:off x="5202083" y="4376851"/>
            <a:ext cx="12250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- 03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استماع وتحدث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6077135-79B7-BF8F-DFF0-9627E210A1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910675" y="4691485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FC35363-7250-C7AC-02C8-ECF3703889B7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69381" y="413869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70127780"/>
      </p:ext>
    </p:extLst>
  </p:cSld>
  <p:clrMapOvr>
    <a:masterClrMapping/>
  </p:clrMapOvr>
  <p:transition spd="slow">
    <p:fade/>
  </p:transition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Disposition personnalisée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85387" y="1805842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9063" y="185179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4749553" y="1780565"/>
            <a:ext cx="177951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 - 01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5597907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895981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3087519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3144539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5687792" y="3100065"/>
            <a:ext cx="7393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- 02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معجم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31539" y="5663325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5381619" y="5597907"/>
            <a:ext cx="10454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- 04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1907225" y="2119871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1910675" y="5936514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1551387" y="1635472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1469381" y="2861909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1314000" y="542932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811FF2A6-3A27-F9EC-B776-3C78801637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4364305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39AEB2C-5EF8-C0B2-17D9-DC2A1BFF334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4421325"/>
            <a:ext cx="536340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9315594-663F-76C6-60A7-A64669BD4407}"/>
              </a:ext>
            </a:extLst>
          </p:cNvPr>
          <p:cNvSpPr txBox="1"/>
          <p:nvPr userDrawn="1"/>
        </p:nvSpPr>
        <p:spPr>
          <a:xfrm>
            <a:off x="5202083" y="4376851"/>
            <a:ext cx="12250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- 03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استماع وتحدث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6077135-79B7-BF8F-DFF0-9627E210A1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907225" y="3404242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FC35363-7250-C7AC-02C8-ECF3703889B7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69381" y="413869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85437382"/>
      </p:ext>
    </p:extLst>
  </p:cSld>
  <p:clrMapOvr>
    <a:masterClrMapping/>
  </p:clrMapOvr>
  <p:transition spd="slow">
    <p:fade/>
  </p:transition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Disposition personnalisée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85387" y="1805842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9063" y="185179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4749553" y="1780565"/>
            <a:ext cx="177951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 - 01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85387" y="5597907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895981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85387" y="3087519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3144539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5687792" y="3100065"/>
            <a:ext cx="7393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- 02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معجم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6531539" y="5663325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5381619" y="5597907"/>
            <a:ext cx="10454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- 04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1910675" y="2119871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1910675" y="3405661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1551387" y="1635472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1551387" y="2861909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1551387" y="542932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811FF2A6-3A27-F9EC-B776-3C78801637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85387" y="4364305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39AEB2C-5EF8-C0B2-17D9-DC2A1BFF334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4421325"/>
            <a:ext cx="536340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9315594-663F-76C6-60A7-A64669BD4407}"/>
              </a:ext>
            </a:extLst>
          </p:cNvPr>
          <p:cNvSpPr txBox="1"/>
          <p:nvPr userDrawn="1"/>
        </p:nvSpPr>
        <p:spPr>
          <a:xfrm>
            <a:off x="5202083" y="4376851"/>
            <a:ext cx="12250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- 03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استماع وتحدث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6077135-79B7-BF8F-DFF0-9627E210A1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910675" y="4691485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FC35363-7250-C7AC-02C8-ECF3703889B7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551387" y="413869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18005360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022" y="756000"/>
            <a:ext cx="6840000" cy="612000"/>
          </a:xfr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197ED421-FA03-EE08-7A45-DC1F5DB40FB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42233419"/>
      </p:ext>
    </p:extLst>
  </p:cSld>
  <p:clrMapOvr>
    <a:masterClrMapping/>
  </p:clrMapOvr>
  <p:transition spd="slow">
    <p:fade/>
  </p:transition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9527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هيكلة حصة اليوم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9511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2795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26902361"/>
      </p:ext>
    </p:extLst>
  </p:cSld>
  <p:clrMapOvr>
    <a:masterClrMapping/>
  </p:clrMapOvr>
  <p:transition spd="slow">
    <p:fade/>
  </p:transition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3843" y="2190869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6190420" y="2150869"/>
            <a:ext cx="769762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 - 02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معجم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9511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2795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1314000" y="195068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01224968"/>
      </p:ext>
    </p:extLst>
  </p:cSld>
  <p:clrMapOvr>
    <a:masterClrMapping/>
  </p:clrMapOvr>
  <p:transition spd="slow">
    <p:fade/>
  </p:transition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9527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9511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2795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82488695"/>
      </p:ext>
    </p:extLst>
  </p:cSld>
  <p:clrMapOvr>
    <a:masterClrMapping/>
  </p:clrMapOvr>
  <p:transition spd="slow">
    <p:fade/>
  </p:transition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9511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2795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9527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48781793"/>
      </p:ext>
    </p:extLst>
  </p:cSld>
  <p:clrMapOvr>
    <a:masterClrMapping/>
  </p:clrMapOvr>
  <p:transition spd="slow">
    <p:fade/>
  </p:transition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88028116"/>
      </p:ext>
    </p:extLst>
  </p:cSld>
  <p:clrMapOvr>
    <a:masterClrMapping/>
  </p:clrMapOvr>
  <p:transition spd="slow">
    <p:fade/>
  </p:transition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sposition personnalisée">
  <p:cSld name="1_Disposition personnalisé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90"/>
          <p:cNvSpPr txBox="1">
            <a:spLocks noGrp="1"/>
          </p:cNvSpPr>
          <p:nvPr>
            <p:ph type="title"/>
          </p:nvPr>
        </p:nvSpPr>
        <p:spPr>
          <a:xfrm>
            <a:off x="637196" y="895086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3600"/>
              <a:buFont typeface="Arial"/>
              <a:buNone/>
              <a:defRPr sz="3600" b="1">
                <a:solidFill>
                  <a:srgbClr val="565F88"/>
                </a:solidFill>
                <a:latin typeface="Microsoft Uighur" panose="02000000000000000000" pitchFamily="2" charset="-78"/>
                <a:ea typeface="Microsoft Uighur" panose="02000000000000000000" pitchFamily="2" charset="-78"/>
                <a:cs typeface="Microsoft Uighur" panose="02000000000000000000" pitchFamily="2" charset="-78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44304839"/>
      </p:ext>
    </p:extLst>
  </p:cSld>
  <p:clrMapOvr>
    <a:masterClrMapping/>
  </p:clrMapOvr>
  <p:transition spd="slow">
    <p:fade/>
  </p:transition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Disposition personnalisée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e 35">
            <a:extLst>
              <a:ext uri="{FF2B5EF4-FFF2-40B4-BE49-F238E27FC236}">
                <a16:creationId xmlns:a16="http://schemas.microsoft.com/office/drawing/2014/main" id="{96DE3F4D-38EE-A1F1-E0BB-B82E7E7AE2F9}"/>
              </a:ext>
            </a:extLst>
          </p:cNvPr>
          <p:cNvGrpSpPr/>
          <p:nvPr userDrawn="1"/>
        </p:nvGrpSpPr>
        <p:grpSpPr>
          <a:xfrm>
            <a:off x="1748749" y="5597907"/>
            <a:ext cx="5368645" cy="1013653"/>
            <a:chOff x="1748749" y="1791236"/>
            <a:chExt cx="5368645" cy="1013653"/>
          </a:xfrm>
        </p:grpSpPr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5CCAC19C-6BC0-BD3C-C26B-FBD13E3DB19B}"/>
                </a:ext>
              </a:extLst>
            </p:cNvPr>
            <p:cNvSpPr/>
            <p:nvPr userDrawn="1"/>
          </p:nvSpPr>
          <p:spPr>
            <a:xfrm>
              <a:off x="1748749" y="1791236"/>
              <a:ext cx="5368645" cy="305065"/>
            </a:xfrm>
            <a:custGeom>
              <a:avLst/>
              <a:gdLst>
                <a:gd name="connsiteX0" fmla="*/ 170093 w 5365259"/>
                <a:gd name="connsiteY0" fmla="*/ 0 h 305065"/>
                <a:gd name="connsiteX1" fmla="*/ 5198553 w 5365259"/>
                <a:gd name="connsiteY1" fmla="*/ 0 h 305065"/>
                <a:gd name="connsiteX2" fmla="*/ 5355280 w 5365259"/>
                <a:gd name="connsiteY2" fmla="*/ 103885 h 305065"/>
                <a:gd name="connsiteX3" fmla="*/ 5365259 w 5365259"/>
                <a:gd name="connsiteY3" fmla="*/ 153316 h 305065"/>
                <a:gd name="connsiteX4" fmla="*/ 5365259 w 5365259"/>
                <a:gd name="connsiteY4" fmla="*/ 305065 h 305065"/>
                <a:gd name="connsiteX5" fmla="*/ 0 w 5365259"/>
                <a:gd name="connsiteY5" fmla="*/ 305065 h 305065"/>
                <a:gd name="connsiteX6" fmla="*/ 0 w 5365259"/>
                <a:gd name="connsiteY6" fmla="*/ 170093 h 305065"/>
                <a:gd name="connsiteX7" fmla="*/ 170093 w 5365259"/>
                <a:gd name="connsiteY7" fmla="*/ 0 h 30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5259" h="305065">
                  <a:moveTo>
                    <a:pt x="170093" y="0"/>
                  </a:moveTo>
                  <a:lnTo>
                    <a:pt x="5198553" y="0"/>
                  </a:lnTo>
                  <a:cubicBezTo>
                    <a:pt x="5269008" y="0"/>
                    <a:pt x="5329458" y="42836"/>
                    <a:pt x="5355280" y="103885"/>
                  </a:cubicBezTo>
                  <a:lnTo>
                    <a:pt x="5365259" y="153316"/>
                  </a:lnTo>
                  <a:lnTo>
                    <a:pt x="5365259" y="305065"/>
                  </a:lnTo>
                  <a:lnTo>
                    <a:pt x="0" y="305065"/>
                  </a:lnTo>
                  <a:lnTo>
                    <a:pt x="0" y="170093"/>
                  </a:lnTo>
                  <a:cubicBezTo>
                    <a:pt x="0" y="76153"/>
                    <a:pt x="76153" y="0"/>
                    <a:pt x="170093" y="0"/>
                  </a:cubicBezTo>
                  <a:close/>
                </a:path>
              </a:pathLst>
            </a:custGeom>
            <a:solidFill>
              <a:srgbClr val="55B6DF"/>
            </a:solidFill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>
                <a:solidFill>
                  <a:srgbClr val="CAF2F4"/>
                </a:solidFill>
              </a:endParaRP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5AC45941-DA73-B721-FF09-77E57BD98349}"/>
                </a:ext>
              </a:extLst>
            </p:cNvPr>
            <p:cNvSpPr/>
            <p:nvPr userDrawn="1"/>
          </p:nvSpPr>
          <p:spPr>
            <a:xfrm>
              <a:off x="1748749" y="1928428"/>
              <a:ext cx="5368644" cy="876461"/>
            </a:xfrm>
            <a:prstGeom prst="roundRect">
              <a:avLst/>
            </a:prstGeom>
            <a:noFill/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DEE5DF2A-A2C5-9DDC-2526-F329CE533D62}"/>
              </a:ext>
            </a:extLst>
          </p:cNvPr>
          <p:cNvGrpSpPr/>
          <p:nvPr userDrawn="1"/>
        </p:nvGrpSpPr>
        <p:grpSpPr>
          <a:xfrm>
            <a:off x="1748749" y="4368679"/>
            <a:ext cx="5368645" cy="1013653"/>
            <a:chOff x="1748749" y="1791236"/>
            <a:chExt cx="5368645" cy="1013653"/>
          </a:xfrm>
        </p:grpSpPr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0F869710-FE9A-677D-2DED-7221C5922D87}"/>
                </a:ext>
              </a:extLst>
            </p:cNvPr>
            <p:cNvSpPr/>
            <p:nvPr userDrawn="1"/>
          </p:nvSpPr>
          <p:spPr>
            <a:xfrm>
              <a:off x="1748749" y="1791236"/>
              <a:ext cx="5368645" cy="305065"/>
            </a:xfrm>
            <a:custGeom>
              <a:avLst/>
              <a:gdLst>
                <a:gd name="connsiteX0" fmla="*/ 170093 w 5365259"/>
                <a:gd name="connsiteY0" fmla="*/ 0 h 305065"/>
                <a:gd name="connsiteX1" fmla="*/ 5198553 w 5365259"/>
                <a:gd name="connsiteY1" fmla="*/ 0 h 305065"/>
                <a:gd name="connsiteX2" fmla="*/ 5355280 w 5365259"/>
                <a:gd name="connsiteY2" fmla="*/ 103885 h 305065"/>
                <a:gd name="connsiteX3" fmla="*/ 5365259 w 5365259"/>
                <a:gd name="connsiteY3" fmla="*/ 153316 h 305065"/>
                <a:gd name="connsiteX4" fmla="*/ 5365259 w 5365259"/>
                <a:gd name="connsiteY4" fmla="*/ 305065 h 305065"/>
                <a:gd name="connsiteX5" fmla="*/ 0 w 5365259"/>
                <a:gd name="connsiteY5" fmla="*/ 305065 h 305065"/>
                <a:gd name="connsiteX6" fmla="*/ 0 w 5365259"/>
                <a:gd name="connsiteY6" fmla="*/ 170093 h 305065"/>
                <a:gd name="connsiteX7" fmla="*/ 170093 w 5365259"/>
                <a:gd name="connsiteY7" fmla="*/ 0 h 30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5259" h="305065">
                  <a:moveTo>
                    <a:pt x="170093" y="0"/>
                  </a:moveTo>
                  <a:lnTo>
                    <a:pt x="5198553" y="0"/>
                  </a:lnTo>
                  <a:cubicBezTo>
                    <a:pt x="5269008" y="0"/>
                    <a:pt x="5329458" y="42836"/>
                    <a:pt x="5355280" y="103885"/>
                  </a:cubicBezTo>
                  <a:lnTo>
                    <a:pt x="5365259" y="153316"/>
                  </a:lnTo>
                  <a:lnTo>
                    <a:pt x="5365259" y="305065"/>
                  </a:lnTo>
                  <a:lnTo>
                    <a:pt x="0" y="305065"/>
                  </a:lnTo>
                  <a:lnTo>
                    <a:pt x="0" y="170093"/>
                  </a:lnTo>
                  <a:cubicBezTo>
                    <a:pt x="0" y="76153"/>
                    <a:pt x="76153" y="0"/>
                    <a:pt x="170093" y="0"/>
                  </a:cubicBezTo>
                  <a:close/>
                </a:path>
              </a:pathLst>
            </a:custGeom>
            <a:solidFill>
              <a:srgbClr val="55B6DF"/>
            </a:solidFill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>
                <a:solidFill>
                  <a:srgbClr val="CAF2F4"/>
                </a:solidFill>
              </a:endParaRPr>
            </a:p>
          </p:txBody>
        </p:sp>
        <p:sp>
          <p:nvSpPr>
            <p:cNvPr id="35" name="Rectangle : coins arrondis 34">
              <a:extLst>
                <a:ext uri="{FF2B5EF4-FFF2-40B4-BE49-F238E27FC236}">
                  <a16:creationId xmlns:a16="http://schemas.microsoft.com/office/drawing/2014/main" id="{77F6BDE5-2CD1-90CD-2054-C65021FC3B1E}"/>
                </a:ext>
              </a:extLst>
            </p:cNvPr>
            <p:cNvSpPr/>
            <p:nvPr userDrawn="1"/>
          </p:nvSpPr>
          <p:spPr>
            <a:xfrm>
              <a:off x="1748749" y="1928428"/>
              <a:ext cx="5368644" cy="876461"/>
            </a:xfrm>
            <a:prstGeom prst="roundRect">
              <a:avLst/>
            </a:prstGeom>
            <a:noFill/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64F060CB-5859-7A1C-1945-399BF4432E18}"/>
              </a:ext>
            </a:extLst>
          </p:cNvPr>
          <p:cNvGrpSpPr/>
          <p:nvPr userDrawn="1"/>
        </p:nvGrpSpPr>
        <p:grpSpPr>
          <a:xfrm>
            <a:off x="1748749" y="3100374"/>
            <a:ext cx="5368645" cy="1013653"/>
            <a:chOff x="1748749" y="1791236"/>
            <a:chExt cx="5368645" cy="1013653"/>
          </a:xfrm>
        </p:grpSpPr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6C7D7D1B-54A2-EE56-FF38-BA1C4D631D96}"/>
                </a:ext>
              </a:extLst>
            </p:cNvPr>
            <p:cNvSpPr/>
            <p:nvPr userDrawn="1"/>
          </p:nvSpPr>
          <p:spPr>
            <a:xfrm>
              <a:off x="1748749" y="1791236"/>
              <a:ext cx="5368645" cy="305065"/>
            </a:xfrm>
            <a:custGeom>
              <a:avLst/>
              <a:gdLst>
                <a:gd name="connsiteX0" fmla="*/ 170093 w 5365259"/>
                <a:gd name="connsiteY0" fmla="*/ 0 h 305065"/>
                <a:gd name="connsiteX1" fmla="*/ 5198553 w 5365259"/>
                <a:gd name="connsiteY1" fmla="*/ 0 h 305065"/>
                <a:gd name="connsiteX2" fmla="*/ 5355280 w 5365259"/>
                <a:gd name="connsiteY2" fmla="*/ 103885 h 305065"/>
                <a:gd name="connsiteX3" fmla="*/ 5365259 w 5365259"/>
                <a:gd name="connsiteY3" fmla="*/ 153316 h 305065"/>
                <a:gd name="connsiteX4" fmla="*/ 5365259 w 5365259"/>
                <a:gd name="connsiteY4" fmla="*/ 305065 h 305065"/>
                <a:gd name="connsiteX5" fmla="*/ 0 w 5365259"/>
                <a:gd name="connsiteY5" fmla="*/ 305065 h 305065"/>
                <a:gd name="connsiteX6" fmla="*/ 0 w 5365259"/>
                <a:gd name="connsiteY6" fmla="*/ 170093 h 305065"/>
                <a:gd name="connsiteX7" fmla="*/ 170093 w 5365259"/>
                <a:gd name="connsiteY7" fmla="*/ 0 h 30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5259" h="305065">
                  <a:moveTo>
                    <a:pt x="170093" y="0"/>
                  </a:moveTo>
                  <a:lnTo>
                    <a:pt x="5198553" y="0"/>
                  </a:lnTo>
                  <a:cubicBezTo>
                    <a:pt x="5269008" y="0"/>
                    <a:pt x="5329458" y="42836"/>
                    <a:pt x="5355280" y="103885"/>
                  </a:cubicBezTo>
                  <a:lnTo>
                    <a:pt x="5365259" y="153316"/>
                  </a:lnTo>
                  <a:lnTo>
                    <a:pt x="5365259" y="305065"/>
                  </a:lnTo>
                  <a:lnTo>
                    <a:pt x="0" y="305065"/>
                  </a:lnTo>
                  <a:lnTo>
                    <a:pt x="0" y="170093"/>
                  </a:lnTo>
                  <a:cubicBezTo>
                    <a:pt x="0" y="76153"/>
                    <a:pt x="76153" y="0"/>
                    <a:pt x="170093" y="0"/>
                  </a:cubicBezTo>
                  <a:close/>
                </a:path>
              </a:pathLst>
            </a:custGeom>
            <a:solidFill>
              <a:srgbClr val="55B6DF"/>
            </a:solidFill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>
                <a:solidFill>
                  <a:srgbClr val="CAF2F4"/>
                </a:solidFill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BF7EB9F-D0CB-C146-C0DF-1FEA97915CD3}"/>
                </a:ext>
              </a:extLst>
            </p:cNvPr>
            <p:cNvSpPr/>
            <p:nvPr userDrawn="1"/>
          </p:nvSpPr>
          <p:spPr>
            <a:xfrm>
              <a:off x="1748749" y="1928428"/>
              <a:ext cx="5368644" cy="876461"/>
            </a:xfrm>
            <a:prstGeom prst="roundRect">
              <a:avLst/>
            </a:prstGeom>
            <a:noFill/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A53ADCC-F9EE-1544-60CF-B13B748987BA}"/>
              </a:ext>
            </a:extLst>
          </p:cNvPr>
          <p:cNvGrpSpPr/>
          <p:nvPr userDrawn="1"/>
        </p:nvGrpSpPr>
        <p:grpSpPr>
          <a:xfrm>
            <a:off x="1748749" y="1791236"/>
            <a:ext cx="5368645" cy="1013653"/>
            <a:chOff x="1748749" y="1791236"/>
            <a:chExt cx="5368645" cy="1013653"/>
          </a:xfrm>
        </p:grpSpPr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5C479736-F023-78FA-4D69-3C86D60DBD07}"/>
                </a:ext>
              </a:extLst>
            </p:cNvPr>
            <p:cNvSpPr/>
            <p:nvPr userDrawn="1"/>
          </p:nvSpPr>
          <p:spPr>
            <a:xfrm>
              <a:off x="1748749" y="1791236"/>
              <a:ext cx="5368645" cy="305065"/>
            </a:xfrm>
            <a:custGeom>
              <a:avLst/>
              <a:gdLst>
                <a:gd name="connsiteX0" fmla="*/ 170093 w 5365259"/>
                <a:gd name="connsiteY0" fmla="*/ 0 h 305065"/>
                <a:gd name="connsiteX1" fmla="*/ 5198553 w 5365259"/>
                <a:gd name="connsiteY1" fmla="*/ 0 h 305065"/>
                <a:gd name="connsiteX2" fmla="*/ 5355280 w 5365259"/>
                <a:gd name="connsiteY2" fmla="*/ 103885 h 305065"/>
                <a:gd name="connsiteX3" fmla="*/ 5365259 w 5365259"/>
                <a:gd name="connsiteY3" fmla="*/ 153316 h 305065"/>
                <a:gd name="connsiteX4" fmla="*/ 5365259 w 5365259"/>
                <a:gd name="connsiteY4" fmla="*/ 305065 h 305065"/>
                <a:gd name="connsiteX5" fmla="*/ 0 w 5365259"/>
                <a:gd name="connsiteY5" fmla="*/ 305065 h 305065"/>
                <a:gd name="connsiteX6" fmla="*/ 0 w 5365259"/>
                <a:gd name="connsiteY6" fmla="*/ 170093 h 305065"/>
                <a:gd name="connsiteX7" fmla="*/ 170093 w 5365259"/>
                <a:gd name="connsiteY7" fmla="*/ 0 h 30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5259" h="305065">
                  <a:moveTo>
                    <a:pt x="170093" y="0"/>
                  </a:moveTo>
                  <a:lnTo>
                    <a:pt x="5198553" y="0"/>
                  </a:lnTo>
                  <a:cubicBezTo>
                    <a:pt x="5269008" y="0"/>
                    <a:pt x="5329458" y="42836"/>
                    <a:pt x="5355280" y="103885"/>
                  </a:cubicBezTo>
                  <a:lnTo>
                    <a:pt x="5365259" y="153316"/>
                  </a:lnTo>
                  <a:lnTo>
                    <a:pt x="5365259" y="305065"/>
                  </a:lnTo>
                  <a:lnTo>
                    <a:pt x="0" y="305065"/>
                  </a:lnTo>
                  <a:lnTo>
                    <a:pt x="0" y="170093"/>
                  </a:lnTo>
                  <a:cubicBezTo>
                    <a:pt x="0" y="76153"/>
                    <a:pt x="76153" y="0"/>
                    <a:pt x="170093" y="0"/>
                  </a:cubicBezTo>
                  <a:close/>
                </a:path>
              </a:pathLst>
            </a:custGeom>
            <a:solidFill>
              <a:srgbClr val="55B6DF"/>
            </a:solidFill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>
                <a:solidFill>
                  <a:srgbClr val="CAF2F4"/>
                </a:solidFill>
              </a:endParaRPr>
            </a:p>
          </p:txBody>
        </p:sp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31E814A-6B8A-876F-B330-D29CBCDCBA25}"/>
                </a:ext>
              </a:extLst>
            </p:cNvPr>
            <p:cNvSpPr/>
            <p:nvPr userDrawn="1"/>
          </p:nvSpPr>
          <p:spPr>
            <a:xfrm>
              <a:off x="1748749" y="1928428"/>
              <a:ext cx="5368644" cy="876461"/>
            </a:xfrm>
            <a:prstGeom prst="roundRect">
              <a:avLst/>
            </a:prstGeom>
            <a:noFill/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9063" y="185179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4438835" y="1719010"/>
            <a:ext cx="209022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 - 01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انشطة اعتيادية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895981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3144539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5386036" y="3003923"/>
            <a:ext cx="1024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fr-MA" sz="2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- 02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معجم</a:t>
            </a:r>
            <a:endParaRPr kumimoji="0" lang="fr-MA" sz="24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31539" y="5663325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5184181" y="5519606"/>
            <a:ext cx="1286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- 04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1910675" y="3414699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424D7B"/>
                </a:solidFill>
                <a:latin typeface="Microsoft Uighur" panose="02000000000000000000" pitchFamily="2" charset="-78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424D7B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1910675" y="5936514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424D7B"/>
                </a:solidFill>
                <a:latin typeface="Microsoft Uighur" panose="02000000000000000000" pitchFamily="2" charset="-78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424D7B"/>
                </a:solidFill>
                <a:latin typeface="Microsoft Uighur" panose="02000000000000000000" pitchFamily="2" charset="-78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1551387" y="1635472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1469381" y="2861909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1314000" y="542932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39AEB2C-5EF8-C0B2-17D9-DC2A1BFF334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4421325"/>
            <a:ext cx="536340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9315594-663F-76C6-60A7-A64669BD4407}"/>
              </a:ext>
            </a:extLst>
          </p:cNvPr>
          <p:cNvSpPr txBox="1"/>
          <p:nvPr userDrawn="1"/>
        </p:nvSpPr>
        <p:spPr>
          <a:xfrm>
            <a:off x="4119366" y="4268854"/>
            <a:ext cx="237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 </a:t>
            </a:r>
            <a:r>
              <a:rPr kumimoji="0" lang="fr-MA" sz="2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- 03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استماع وتحدث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6077135-79B7-BF8F-DFF0-9627E210A1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910675" y="4691485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424D7B"/>
                </a:solidFill>
                <a:latin typeface="Microsoft Uighur" panose="02000000000000000000" pitchFamily="2" charset="-78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424D7B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FC35363-7250-C7AC-02C8-ECF3703889B7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69381" y="413869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C8B7457-BEA6-4AC9-8BA0-D7C7D26C875C}"/>
              </a:ext>
            </a:extLst>
          </p:cNvPr>
          <p:cNvSpPr/>
          <p:nvPr userDrawn="1"/>
        </p:nvSpPr>
        <p:spPr>
          <a:xfrm>
            <a:off x="3870526" y="3275112"/>
            <a:ext cx="1847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fr-FR" sz="1400" b="1" i="0" u="none" strike="noStrike" cap="none" dirty="0">
              <a:solidFill>
                <a:srgbClr val="757575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670695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E757B3EF-85ED-79B4-F526-70739A899F2A}"/>
              </a:ext>
            </a:extLst>
          </p:cNvPr>
          <p:cNvSpPr/>
          <p:nvPr userDrawn="1"/>
        </p:nvSpPr>
        <p:spPr>
          <a:xfrm>
            <a:off x="628650" y="2955833"/>
            <a:ext cx="7886700" cy="540000"/>
          </a:xfrm>
          <a:custGeom>
            <a:avLst/>
            <a:gdLst>
              <a:gd name="connsiteX0" fmla="*/ 170093 w 5365259"/>
              <a:gd name="connsiteY0" fmla="*/ 0 h 305065"/>
              <a:gd name="connsiteX1" fmla="*/ 5198553 w 5365259"/>
              <a:gd name="connsiteY1" fmla="*/ 0 h 305065"/>
              <a:gd name="connsiteX2" fmla="*/ 5355280 w 5365259"/>
              <a:gd name="connsiteY2" fmla="*/ 103885 h 305065"/>
              <a:gd name="connsiteX3" fmla="*/ 5365259 w 5365259"/>
              <a:gd name="connsiteY3" fmla="*/ 153316 h 305065"/>
              <a:gd name="connsiteX4" fmla="*/ 5365259 w 5365259"/>
              <a:gd name="connsiteY4" fmla="*/ 305065 h 305065"/>
              <a:gd name="connsiteX5" fmla="*/ 0 w 5365259"/>
              <a:gd name="connsiteY5" fmla="*/ 305065 h 305065"/>
              <a:gd name="connsiteX6" fmla="*/ 0 w 5365259"/>
              <a:gd name="connsiteY6" fmla="*/ 170093 h 305065"/>
              <a:gd name="connsiteX7" fmla="*/ 170093 w 5365259"/>
              <a:gd name="connsiteY7" fmla="*/ 0 h 305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65259" h="305065">
                <a:moveTo>
                  <a:pt x="170093" y="0"/>
                </a:moveTo>
                <a:lnTo>
                  <a:pt x="5198553" y="0"/>
                </a:lnTo>
                <a:cubicBezTo>
                  <a:pt x="5269008" y="0"/>
                  <a:pt x="5329458" y="42836"/>
                  <a:pt x="5355280" y="103885"/>
                </a:cubicBezTo>
                <a:lnTo>
                  <a:pt x="5365259" y="153316"/>
                </a:lnTo>
                <a:lnTo>
                  <a:pt x="5365259" y="305065"/>
                </a:lnTo>
                <a:lnTo>
                  <a:pt x="0" y="305065"/>
                </a:lnTo>
                <a:lnTo>
                  <a:pt x="0" y="170093"/>
                </a:lnTo>
                <a:cubicBezTo>
                  <a:pt x="0" y="76153"/>
                  <a:pt x="76153" y="0"/>
                  <a:pt x="170093" y="0"/>
                </a:cubicBezTo>
                <a:close/>
              </a:path>
            </a:pathLst>
          </a:custGeom>
          <a:solidFill>
            <a:srgbClr val="55B6DF"/>
          </a:solidFill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endParaRPr lang="fr-FR" dirty="0">
              <a:solidFill>
                <a:srgbClr val="CAF2F4"/>
              </a:solidFill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002657C-3C1F-4D99-A0E2-77679A65AE23}"/>
              </a:ext>
            </a:extLst>
          </p:cNvPr>
          <p:cNvSpPr/>
          <p:nvPr userDrawn="1"/>
        </p:nvSpPr>
        <p:spPr>
          <a:xfrm>
            <a:off x="628650" y="2955833"/>
            <a:ext cx="7886699" cy="2197281"/>
          </a:xfrm>
          <a:prstGeom prst="roundRect">
            <a:avLst/>
          </a:prstGeom>
          <a:noFill/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B9D0C19-AD16-B884-BDCD-EA6C89EDC6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82140" y="3685765"/>
            <a:ext cx="744182" cy="737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516263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rtl="1">
              <a:defRPr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AAE1FD6-FA32-E9C2-3B4E-D7EA7311570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45526383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rtl="1">
              <a:defRPr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pour une image  16">
            <a:extLst>
              <a:ext uri="{FF2B5EF4-FFF2-40B4-BE49-F238E27FC236}">
                <a16:creationId xmlns:a16="http://schemas.microsoft.com/office/drawing/2014/main" id="{AC7F337F-3560-9C7B-95FB-EAD532B0642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30410909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E6071AB2-FD89-6999-6BF2-6CCE861AFA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87769246"/>
      </p:ext>
    </p:extLst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9313EEE-B6BD-1BA7-BADF-2E5354036BF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37743608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29/10/2025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00003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2892FE-936C-FF4D-A116-9CE2F3D567B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63812037"/>
      </p:ext>
    </p:extLst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6899555" y="1661629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551555" y="1661629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225555" y="1661629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C68813DF-B21E-B042-7209-2BDBC9D34EB3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899555" y="329589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5" name="Espace réservé pour une image  14">
            <a:extLst>
              <a:ext uri="{FF2B5EF4-FFF2-40B4-BE49-F238E27FC236}">
                <a16:creationId xmlns:a16="http://schemas.microsoft.com/office/drawing/2014/main" id="{9B10FE9B-0F21-581A-1B4E-D631230494E0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3551555" y="329589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34A4715C-3DAE-D49B-53C3-8A2CEEFE4371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225555" y="329589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pour une image  14">
            <a:extLst>
              <a:ext uri="{FF2B5EF4-FFF2-40B4-BE49-F238E27FC236}">
                <a16:creationId xmlns:a16="http://schemas.microsoft.com/office/drawing/2014/main" id="{7F223E00-5735-BD46-CC20-E6FA82ECED63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6899555" y="4925888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5D506AF-06A3-C04A-7D27-3D3AB9F7245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3551555" y="4925888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2A8C417-C281-7590-57E3-25CA49255FCF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5225555" y="4925888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32F0DFEC-A9E5-DC8D-C232-E2AFC7F0701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61881322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70477A-0E04-9246-F13C-F07BEB34CF8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0104566"/>
      </p:ext>
    </p:extLst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D554B0B8-4CC4-DB73-565A-ED295FC3E454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59693127"/>
      </p:ext>
    </p:extLst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A598A812-1A48-52B0-FC1D-A565B8E90C7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42922081"/>
      </p:ext>
    </p:extLst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1882EBB-2DBD-68BA-5DBD-D89EE7AD7D74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52828482"/>
      </p:ext>
    </p:extLst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59E99C9-2072-2F56-B1B7-33FB969FAC1D}"/>
              </a:ext>
            </a:extLst>
          </p:cNvPr>
          <p:cNvSpPr>
            <a:spLocks noGrp="1" noChangeAspect="1"/>
          </p:cNvSpPr>
          <p:nvPr>
            <p:ph type="pic" sz="quarter" idx="31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78473238"/>
      </p:ext>
    </p:extLst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A0F7819-9964-A31B-4633-13A7E8E86F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26172816"/>
      </p:ext>
    </p:extLst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470AE5D-CB82-E085-7F8E-DE83285A7CF3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8778064"/>
      </p:ext>
    </p:extLst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48A1F5B7-D3F9-C909-EFB4-2DAE15E0AF6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33466248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29/10/2025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852927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1C42F411-175E-9E6D-D29B-7EAC7E24CF9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52880548"/>
      </p:ext>
    </p:extLst>
  </p:cSld>
  <p:clrMapOvr>
    <a:masterClrMapping/>
  </p:clrMapOvr>
  <p:transition spd="slow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A8877E5-AC23-C627-8AF0-21907F62BC6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20004403"/>
      </p:ext>
    </p:extLst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38811474"/>
      </p:ext>
    </p:extLst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598C516-D98D-DBF9-3F71-DFEB0161C87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16582389"/>
      </p:ext>
    </p:extLst>
  </p:cSld>
  <p:clrMapOvr>
    <a:masterClrMapping/>
  </p:clrMapOvr>
  <p:transition spd="slow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EEF34296-E850-0AEB-BB92-43EC46A110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67780730"/>
      </p:ext>
    </p:extLst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132558-3F75-CB4C-D531-27315320B88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9431806"/>
      </p:ext>
    </p:extLst>
  </p:cSld>
  <p:clrMapOvr>
    <a:masterClrMapping/>
  </p:clrMapOvr>
  <p:transition spd="slow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1E0570-45E7-D32C-C3AF-C520C3495A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4445462"/>
      </p:ext>
    </p:extLst>
  </p:cSld>
  <p:clrMapOvr>
    <a:masterClrMapping/>
  </p:clrMapOvr>
  <p:transition spd="slow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5D16DE4-155A-6638-E7CE-E7A28AA4B60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83099269"/>
      </p:ext>
    </p:extLst>
  </p:cSld>
  <p:clrMapOvr>
    <a:masterClrMapping/>
  </p:clrMapOvr>
  <p:transition spd="slow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324D1A-D9D9-B5ED-B73D-27AA0C2A986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75527044"/>
      </p:ext>
    </p:extLst>
  </p:cSld>
  <p:clrMapOvr>
    <a:masterClrMapping/>
  </p:clrMapOvr>
  <p:transition spd="slow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B76699B-E059-47DC-DE0E-BA72358357D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59210823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29/10/2025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078194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FAFC7B-FA92-DE4F-26F0-9F5500C9501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53827907"/>
      </p:ext>
    </p:extLst>
  </p:cSld>
  <p:clrMapOvr>
    <a:masterClrMapping/>
  </p:clrMapOvr>
  <p:transition spd="slow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94087031"/>
      </p:ext>
    </p:extLst>
  </p:cSld>
  <p:clrMapOvr>
    <a:masterClrMapping/>
  </p:clrMapOvr>
  <p:transition spd="slow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628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7279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6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6582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0D6A5E2-01C6-D590-C3C3-E3E3120C435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14293337"/>
      </p:ext>
    </p:extLst>
  </p:cSld>
  <p:clrMapOvr>
    <a:masterClrMapping/>
  </p:clrMapOvr>
  <p:transition spd="slow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22CA7E9F-9679-5248-AEE2-BF953C8E6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50584878"/>
      </p:ext>
    </p:extLst>
  </p:cSld>
  <p:clrMapOvr>
    <a:masterClrMapping/>
  </p:clrMapOvr>
  <p:transition spd="slow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2620F5-42B6-A595-4B8A-576787B826D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08749956"/>
      </p:ext>
    </p:extLst>
  </p:cSld>
  <p:clrMapOvr>
    <a:masterClrMapping/>
  </p:clrMapOvr>
  <p:transition spd="slow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0870748-DEBB-7999-E4EA-5505C8D576A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77762423"/>
      </p:ext>
    </p:extLst>
  </p:cSld>
  <p:clrMapOvr>
    <a:masterClrMapping/>
  </p:clrMapOvr>
  <p:transition spd="slow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A90A1F0-EDD6-9649-9002-A9FD386E735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79029157"/>
      </p:ext>
    </p:extLst>
  </p:cSld>
  <p:clrMapOvr>
    <a:masterClrMapping/>
  </p:clrMapOvr>
  <p:transition spd="slow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D089D0-4BDB-8D43-FA23-9FA976E0B15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50185538"/>
      </p:ext>
    </p:extLst>
  </p:cSld>
  <p:clrMapOvr>
    <a:masterClrMapping/>
  </p:clrMapOvr>
  <p:transition spd="slow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BA00AE2-C86C-3D6D-92AA-E480DC9D0F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98779611"/>
      </p:ext>
    </p:extLst>
  </p:cSld>
  <p:clrMapOvr>
    <a:masterClrMapping/>
  </p:clrMapOvr>
  <p:transition spd="slow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0C12247A-5948-0FCF-AEE1-F51137CFB6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95380345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29/10/2025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805299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9803E514-510A-9012-E9F3-2DEA0C1AD8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88310191"/>
      </p:ext>
    </p:extLst>
  </p:cSld>
  <p:clrMapOvr>
    <a:masterClrMapping/>
  </p:clrMapOvr>
  <p:transition spd="slow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 rtl="1"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1BB9A80-61E4-8F44-A39C-C9F0A149E4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23328100"/>
      </p:ext>
    </p:extLst>
  </p:cSld>
  <p:clrMapOvr>
    <a:masterClrMapping/>
  </p:clrMapOvr>
  <p:transition spd="slow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630A277E-2BC7-C3E2-8989-08599FC0B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7156" y="2240177"/>
            <a:ext cx="6169687" cy="11888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DC4AF98-2B3D-2D34-232F-CF1DDA6BA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7156" y="3667318"/>
            <a:ext cx="6169687" cy="120711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9AB1D0D-E890-7F0B-DAD8-7146D4ACAC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87156" y="5113317"/>
            <a:ext cx="6169687" cy="120101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5" name="Espace réservé du texte 13">
            <a:extLst>
              <a:ext uri="{FF2B5EF4-FFF2-40B4-BE49-F238E27FC236}">
                <a16:creationId xmlns:a16="http://schemas.microsoft.com/office/drawing/2014/main" id="{7D357DBE-F01D-F7D3-FEAE-6DB1B07395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9C822516-F43E-BECF-7CFF-8A084DC2ACCA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8" name="Espace réservé du texte 13">
            <a:extLst>
              <a:ext uri="{FF2B5EF4-FFF2-40B4-BE49-F238E27FC236}">
                <a16:creationId xmlns:a16="http://schemas.microsoft.com/office/drawing/2014/main" id="{184F1AD3-1CDF-AC37-6E9B-7B8B5731D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pour une image  26">
            <a:extLst>
              <a:ext uri="{FF2B5EF4-FFF2-40B4-BE49-F238E27FC236}">
                <a16:creationId xmlns:a16="http://schemas.microsoft.com/office/drawing/2014/main" id="{C64E9BAC-B4A7-262E-6139-2754B01E6D77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0" name="Espace réservé du texte 13">
            <a:extLst>
              <a:ext uri="{FF2B5EF4-FFF2-40B4-BE49-F238E27FC236}">
                <a16:creationId xmlns:a16="http://schemas.microsoft.com/office/drawing/2014/main" id="{3B1AE6D8-B704-87BC-C392-1092C3DAC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pour une image  26">
            <a:extLst>
              <a:ext uri="{FF2B5EF4-FFF2-40B4-BE49-F238E27FC236}">
                <a16:creationId xmlns:a16="http://schemas.microsoft.com/office/drawing/2014/main" id="{B26BF465-B4F4-3D7D-ACF6-20566B03F777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9AA1E9B8-8D7E-91AE-321E-A93EF886D1A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64934346"/>
      </p:ext>
    </p:extLst>
  </p:cSld>
  <p:clrMapOvr>
    <a:masterClrMapping/>
  </p:clrMapOvr>
  <p:transition spd="slow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EDC54C5-FB2A-6D1C-AC8A-C0BF2BDC3A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59863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B0F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93635A3-1850-9582-694C-96DB620A940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68000"/>
            <a:ext cx="544953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5DA5B341-DD51-7414-AFFF-5286B69C66DE}"/>
              </a:ext>
            </a:extLst>
          </p:cNvPr>
          <p:cNvSpPr txBox="1"/>
          <p:nvPr userDrawn="1"/>
        </p:nvSpPr>
        <p:spPr>
          <a:xfrm>
            <a:off x="2376000" y="2160000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1. Présentation du Vocabulaire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365719" y="3643281"/>
            <a:ext cx="27334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474F71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2.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365719" y="5123575"/>
            <a:ext cx="17956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3. Travail sur livret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 rot="1539327">
            <a:off x="7298796" y="2003629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 rot="1539327">
            <a:off x="7298796" y="3473285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 rot="1539327">
            <a:off x="7298796" y="495811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FCB630B7-CE24-0E02-DF2E-6E0839F2254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201410" y="2544024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757575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402564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474F71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474F71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0C815ED3-0E84-E7A6-220F-EF5051A6B505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74345447"/>
      </p:ext>
    </p:extLst>
  </p:cSld>
  <p:clrMapOvr>
    <a:masterClrMapping/>
  </p:clrMapOvr>
  <p:transition spd="slow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943959462"/>
      </p:ext>
    </p:extLst>
  </p:cSld>
  <p:clrMapOvr>
    <a:masterClrMapping/>
  </p:clrMapOvr>
  <p:transition spd="slow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598C516-D98D-DBF9-3F71-DFEB0161C87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77481844"/>
      </p:ext>
    </p:extLst>
  </p:cSld>
  <p:clrMapOvr>
    <a:masterClrMapping/>
  </p:clrMapOvr>
  <p:transition spd="slow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EEF34296-E850-0AEB-BB92-43EC46A110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3384631"/>
      </p:ext>
    </p:extLst>
  </p:cSld>
  <p:clrMapOvr>
    <a:masterClrMapping/>
  </p:clrMapOvr>
  <p:transition spd="slow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132558-3F75-CB4C-D531-27315320B88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91083359"/>
      </p:ext>
    </p:extLst>
  </p:cSld>
  <p:clrMapOvr>
    <a:masterClrMapping/>
  </p:clrMapOvr>
  <p:transition spd="slow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1E0570-45E7-D32C-C3AF-C520C3495A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1658971"/>
      </p:ext>
    </p:extLst>
  </p:cSld>
  <p:clrMapOvr>
    <a:masterClrMapping/>
  </p:clrMapOvr>
  <p:transition spd="slow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5D16DE4-155A-6638-E7CE-E7A28AA4B60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80168888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29/10/2025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746627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324D1A-D9D9-B5ED-B73D-27AA0C2A986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50159966"/>
      </p:ext>
    </p:extLst>
  </p:cSld>
  <p:clrMapOvr>
    <a:masterClrMapping/>
  </p:clrMapOvr>
  <p:transition spd="slow"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B76699B-E059-47DC-DE0E-BA72358357D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42855642"/>
      </p:ext>
    </p:extLst>
  </p:cSld>
  <p:clrMapOvr>
    <a:masterClrMapping/>
  </p:clrMapOvr>
  <p:transition spd="slow"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FAFC7B-FA92-DE4F-26F0-9F5500C9501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86232576"/>
      </p:ext>
    </p:extLst>
  </p:cSld>
  <p:clrMapOvr>
    <a:masterClrMapping/>
  </p:clrMapOvr>
  <p:transition spd="slow"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97464578"/>
      </p:ext>
    </p:extLst>
  </p:cSld>
  <p:clrMapOvr>
    <a:masterClrMapping/>
  </p:clrMapOvr>
  <p:transition spd="slow"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  <p:sp>
        <p:nvSpPr>
          <p:cNvPr id="5" name="Espace réservé pour une image  14">
            <a:extLst>
              <a:ext uri="{FF2B5EF4-FFF2-40B4-BE49-F238E27FC236}">
                <a16:creationId xmlns:a16="http://schemas.microsoft.com/office/drawing/2014/main" id="{ED574AA3-B351-6E81-47C1-AE4FFFE36E29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79323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C16BD22B-8A37-1A44-3B56-1FFE388CB895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3759312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6356B9C-DDC6-0D39-05E4-6D75382B79D2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039301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28225231"/>
      </p:ext>
    </p:extLst>
  </p:cSld>
  <p:clrMapOvr>
    <a:masterClrMapping/>
  </p:clrMapOvr>
  <p:transition spd="slow"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628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7279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6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6582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0D6A5E2-01C6-D590-C3C3-E3E3120C435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00691614"/>
      </p:ext>
    </p:extLst>
  </p:cSld>
  <p:clrMapOvr>
    <a:masterClrMapping/>
  </p:clrMapOvr>
  <p:transition spd="slow"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22CA7E9F-9679-5248-AEE2-BF953C8E6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61512776"/>
      </p:ext>
    </p:extLst>
  </p:cSld>
  <p:clrMapOvr>
    <a:masterClrMapping/>
  </p:clrMapOvr>
  <p:transition spd="slow"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2620F5-42B6-A595-4B8A-576787B826D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0459483"/>
      </p:ext>
    </p:extLst>
  </p:cSld>
  <p:clrMapOvr>
    <a:masterClrMapping/>
  </p:clrMapOvr>
  <p:transition spd="slow"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0870748-DEBB-7999-E4EA-5505C8D576A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04500724"/>
      </p:ext>
    </p:extLst>
  </p:cSld>
  <p:clrMapOvr>
    <a:masterClrMapping/>
  </p:clrMapOvr>
  <p:transition spd="slow"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A90A1F0-EDD6-9649-9002-A9FD386E735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41535174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29/10/2025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90610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D089D0-4BDB-8D43-FA23-9FA976E0B15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84917777"/>
      </p:ext>
    </p:extLst>
  </p:cSld>
  <p:clrMapOvr>
    <a:masterClrMapping/>
  </p:clrMapOvr>
  <p:transition spd="slow"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BA00AE2-C86C-3D6D-92AA-E480DC9D0F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51744702"/>
      </p:ext>
    </p:extLst>
  </p:cSld>
  <p:clrMapOvr>
    <a:masterClrMapping/>
  </p:clrMapOvr>
  <p:transition spd="slow"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0C12247A-5948-0FCF-AEE1-F51137CFB6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31592644"/>
      </p:ext>
    </p:extLst>
  </p:cSld>
  <p:clrMapOvr>
    <a:masterClrMapping/>
  </p:clrMapOvr>
  <p:transition spd="slow"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9803E514-510A-9012-E9F3-2DEA0C1AD8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8809211"/>
      </p:ext>
    </p:extLst>
  </p:cSld>
  <p:clrMapOvr>
    <a:masterClrMapping/>
  </p:clrMapOvr>
  <p:transition spd="slow"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 rtl="1"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1BB9A80-61E4-8F44-A39C-C9F0A149E4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23338495"/>
      </p:ext>
    </p:extLst>
  </p:cSld>
  <p:clrMapOvr>
    <a:masterClrMapping/>
  </p:clrMapOvr>
  <p:transition spd="slow"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630A277E-2BC7-C3E2-8989-08599FC0B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7156" y="2240177"/>
            <a:ext cx="6169687" cy="11888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DC4AF98-2B3D-2D34-232F-CF1DDA6BA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7156" y="3667318"/>
            <a:ext cx="6169687" cy="120711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9AB1D0D-E890-7F0B-DAD8-7146D4ACAC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87156" y="5113317"/>
            <a:ext cx="6169687" cy="120101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5" name="Espace réservé du texte 13">
            <a:extLst>
              <a:ext uri="{FF2B5EF4-FFF2-40B4-BE49-F238E27FC236}">
                <a16:creationId xmlns:a16="http://schemas.microsoft.com/office/drawing/2014/main" id="{7D357DBE-F01D-F7D3-FEAE-6DB1B07395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9C822516-F43E-BECF-7CFF-8A084DC2ACCA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8" name="Espace réservé du texte 13">
            <a:extLst>
              <a:ext uri="{FF2B5EF4-FFF2-40B4-BE49-F238E27FC236}">
                <a16:creationId xmlns:a16="http://schemas.microsoft.com/office/drawing/2014/main" id="{184F1AD3-1CDF-AC37-6E9B-7B8B5731D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pour une image  26">
            <a:extLst>
              <a:ext uri="{FF2B5EF4-FFF2-40B4-BE49-F238E27FC236}">
                <a16:creationId xmlns:a16="http://schemas.microsoft.com/office/drawing/2014/main" id="{C64E9BAC-B4A7-262E-6139-2754B01E6D77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0" name="Espace réservé du texte 13">
            <a:extLst>
              <a:ext uri="{FF2B5EF4-FFF2-40B4-BE49-F238E27FC236}">
                <a16:creationId xmlns:a16="http://schemas.microsoft.com/office/drawing/2014/main" id="{3B1AE6D8-B704-87BC-C392-1092C3DAC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pour une image  26">
            <a:extLst>
              <a:ext uri="{FF2B5EF4-FFF2-40B4-BE49-F238E27FC236}">
                <a16:creationId xmlns:a16="http://schemas.microsoft.com/office/drawing/2014/main" id="{B26BF465-B4F4-3D7D-ACF6-20566B03F777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9AA1E9B8-8D7E-91AE-321E-A93EF886D1A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9284948"/>
      </p:ext>
    </p:extLst>
  </p:cSld>
  <p:clrMapOvr>
    <a:masterClrMapping/>
  </p:clrMapOvr>
  <p:transition spd="slow"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22226193"/>
      </p:ext>
    </p:extLst>
  </p:cSld>
  <p:clrMapOvr>
    <a:masterClrMapping/>
  </p:clrMapOvr>
  <p:transition spd="slow"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598C516-D98D-DBF9-3F71-DFEB0161C87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02100827"/>
      </p:ext>
    </p:extLst>
  </p:cSld>
  <p:clrMapOvr>
    <a:masterClrMapping/>
  </p:clrMapOvr>
  <p:transition spd="slow"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EEF34296-E850-0AEB-BB92-43EC46A110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38154620"/>
      </p:ext>
    </p:extLst>
  </p:cSld>
  <p:clrMapOvr>
    <a:masterClrMapping/>
  </p:clrMapOvr>
  <p:transition spd="slow">
    <p:fad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132558-3F75-CB4C-D531-27315320B88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3662376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29/10/2025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0955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1E0570-45E7-D32C-C3AF-C520C3495A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83815046"/>
      </p:ext>
    </p:extLst>
  </p:cSld>
  <p:clrMapOvr>
    <a:masterClrMapping/>
  </p:clrMapOvr>
  <p:transition spd="slow">
    <p:fad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5D16DE4-155A-6638-E7CE-E7A28AA4B60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24683696"/>
      </p:ext>
    </p:extLst>
  </p:cSld>
  <p:clrMapOvr>
    <a:masterClrMapping/>
  </p:clrMapOvr>
  <p:transition spd="slow">
    <p:fad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324D1A-D9D9-B5ED-B73D-27AA0C2A986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78264657"/>
      </p:ext>
    </p:extLst>
  </p:cSld>
  <p:clrMapOvr>
    <a:masterClrMapping/>
  </p:clrMapOvr>
  <p:transition spd="slow">
    <p:fad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B76699B-E059-47DC-DE0E-BA72358357D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758093"/>
      </p:ext>
    </p:extLst>
  </p:cSld>
  <p:clrMapOvr>
    <a:masterClrMapping/>
  </p:clrMapOvr>
  <p:transition spd="slow">
    <p:fad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FAFC7B-FA92-DE4F-26F0-9F5500C9501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51000220"/>
      </p:ext>
    </p:extLst>
  </p:cSld>
  <p:clrMapOvr>
    <a:masterClrMapping/>
  </p:clrMapOvr>
  <p:transition spd="slow">
    <p:fad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2773674"/>
      </p:ext>
    </p:extLst>
  </p:cSld>
  <p:clrMapOvr>
    <a:masterClrMapping/>
  </p:clrMapOvr>
  <p:transition spd="slow">
    <p:fad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628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7279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6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6582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0D6A5E2-01C6-D590-C3C3-E3E3120C435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36222869"/>
      </p:ext>
    </p:extLst>
  </p:cSld>
  <p:clrMapOvr>
    <a:masterClrMapping/>
  </p:clrMapOvr>
  <p:transition spd="slow">
    <p:fad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22CA7E9F-9679-5248-AEE2-BF953C8E6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91873965"/>
      </p:ext>
    </p:extLst>
  </p:cSld>
  <p:clrMapOvr>
    <a:masterClrMapping/>
  </p:clrMapOvr>
  <p:transition spd="slow">
    <p:fad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2620F5-42B6-A595-4B8A-576787B826D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43876932"/>
      </p:ext>
    </p:extLst>
  </p:cSld>
  <p:clrMapOvr>
    <a:masterClrMapping/>
  </p:clrMapOvr>
  <p:transition spd="slow">
    <p:fad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0870748-DEBB-7999-E4EA-5505C8D576A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51719281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1.xml"/><Relationship Id="rId13" Type="http://schemas.openxmlformats.org/officeDocument/2006/relationships/slideLayout" Target="../slideLayouts/slideLayout186.xml"/><Relationship Id="rId18" Type="http://schemas.openxmlformats.org/officeDocument/2006/relationships/slideLayout" Target="../slideLayouts/slideLayout191.xml"/><Relationship Id="rId3" Type="http://schemas.openxmlformats.org/officeDocument/2006/relationships/slideLayout" Target="../slideLayouts/slideLayout176.xml"/><Relationship Id="rId21" Type="http://schemas.openxmlformats.org/officeDocument/2006/relationships/slideLayout" Target="../slideLayouts/slideLayout194.xml"/><Relationship Id="rId7" Type="http://schemas.openxmlformats.org/officeDocument/2006/relationships/slideLayout" Target="../slideLayouts/slideLayout180.xml"/><Relationship Id="rId12" Type="http://schemas.openxmlformats.org/officeDocument/2006/relationships/slideLayout" Target="../slideLayouts/slideLayout185.xml"/><Relationship Id="rId17" Type="http://schemas.openxmlformats.org/officeDocument/2006/relationships/slideLayout" Target="../slideLayouts/slideLayout190.xml"/><Relationship Id="rId2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89.xml"/><Relationship Id="rId20" Type="http://schemas.openxmlformats.org/officeDocument/2006/relationships/slideLayout" Target="../slideLayouts/slideLayout193.xm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24" Type="http://schemas.openxmlformats.org/officeDocument/2006/relationships/image" Target="../media/image7.bin"/><Relationship Id="rId5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88.xml"/><Relationship Id="rId23" Type="http://schemas.openxmlformats.org/officeDocument/2006/relationships/theme" Target="../theme/theme10.xml"/><Relationship Id="rId10" Type="http://schemas.openxmlformats.org/officeDocument/2006/relationships/slideLayout" Target="../slideLayouts/slideLayout183.xml"/><Relationship Id="rId19" Type="http://schemas.openxmlformats.org/officeDocument/2006/relationships/slideLayout" Target="../slideLayouts/slideLayout192.xm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slideLayout" Target="../slideLayouts/slideLayout187.xml"/><Relationship Id="rId22" Type="http://schemas.openxmlformats.org/officeDocument/2006/relationships/slideLayout" Target="../slideLayouts/slideLayout195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3.xml"/><Relationship Id="rId13" Type="http://schemas.openxmlformats.org/officeDocument/2006/relationships/slideLayout" Target="../slideLayouts/slideLayout208.xml"/><Relationship Id="rId18" Type="http://schemas.openxmlformats.org/officeDocument/2006/relationships/slideLayout" Target="../slideLayouts/slideLayout213.xml"/><Relationship Id="rId3" Type="http://schemas.openxmlformats.org/officeDocument/2006/relationships/slideLayout" Target="../slideLayouts/slideLayout198.xml"/><Relationship Id="rId21" Type="http://schemas.openxmlformats.org/officeDocument/2006/relationships/slideLayout" Target="../slideLayouts/slideLayout216.xml"/><Relationship Id="rId7" Type="http://schemas.openxmlformats.org/officeDocument/2006/relationships/slideLayout" Target="../slideLayouts/slideLayout202.xml"/><Relationship Id="rId12" Type="http://schemas.openxmlformats.org/officeDocument/2006/relationships/slideLayout" Target="../slideLayouts/slideLayout207.xml"/><Relationship Id="rId17" Type="http://schemas.openxmlformats.org/officeDocument/2006/relationships/slideLayout" Target="../slideLayouts/slideLayout212.xml"/><Relationship Id="rId2" Type="http://schemas.openxmlformats.org/officeDocument/2006/relationships/slideLayout" Target="../slideLayouts/slideLayout197.xml"/><Relationship Id="rId16" Type="http://schemas.openxmlformats.org/officeDocument/2006/relationships/slideLayout" Target="../slideLayouts/slideLayout211.xml"/><Relationship Id="rId20" Type="http://schemas.openxmlformats.org/officeDocument/2006/relationships/slideLayout" Target="../slideLayouts/slideLayout215.xml"/><Relationship Id="rId1" Type="http://schemas.openxmlformats.org/officeDocument/2006/relationships/slideLayout" Target="../slideLayouts/slideLayout196.xml"/><Relationship Id="rId6" Type="http://schemas.openxmlformats.org/officeDocument/2006/relationships/slideLayout" Target="../slideLayouts/slideLayout201.xml"/><Relationship Id="rId11" Type="http://schemas.openxmlformats.org/officeDocument/2006/relationships/slideLayout" Target="../slideLayouts/slideLayout206.xml"/><Relationship Id="rId24" Type="http://schemas.openxmlformats.org/officeDocument/2006/relationships/image" Target="../media/image7.bin"/><Relationship Id="rId5" Type="http://schemas.openxmlformats.org/officeDocument/2006/relationships/slideLayout" Target="../slideLayouts/slideLayout200.xml"/><Relationship Id="rId15" Type="http://schemas.openxmlformats.org/officeDocument/2006/relationships/slideLayout" Target="../slideLayouts/slideLayout210.xml"/><Relationship Id="rId23" Type="http://schemas.openxmlformats.org/officeDocument/2006/relationships/theme" Target="../theme/theme11.xml"/><Relationship Id="rId10" Type="http://schemas.openxmlformats.org/officeDocument/2006/relationships/slideLayout" Target="../slideLayouts/slideLayout205.xml"/><Relationship Id="rId19" Type="http://schemas.openxmlformats.org/officeDocument/2006/relationships/slideLayout" Target="../slideLayouts/slideLayout214.xml"/><Relationship Id="rId4" Type="http://schemas.openxmlformats.org/officeDocument/2006/relationships/slideLayout" Target="../slideLayouts/slideLayout199.xml"/><Relationship Id="rId9" Type="http://schemas.openxmlformats.org/officeDocument/2006/relationships/slideLayout" Target="../slideLayouts/slideLayout204.xml"/><Relationship Id="rId14" Type="http://schemas.openxmlformats.org/officeDocument/2006/relationships/slideLayout" Target="../slideLayouts/slideLayout209.xml"/><Relationship Id="rId22" Type="http://schemas.openxmlformats.org/officeDocument/2006/relationships/slideLayout" Target="../slideLayouts/slideLayout217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5.xml"/><Relationship Id="rId13" Type="http://schemas.openxmlformats.org/officeDocument/2006/relationships/slideLayout" Target="../slideLayouts/slideLayout230.xml"/><Relationship Id="rId18" Type="http://schemas.openxmlformats.org/officeDocument/2006/relationships/slideLayout" Target="../slideLayouts/slideLayout235.xml"/><Relationship Id="rId3" Type="http://schemas.openxmlformats.org/officeDocument/2006/relationships/slideLayout" Target="../slideLayouts/slideLayout220.xml"/><Relationship Id="rId21" Type="http://schemas.openxmlformats.org/officeDocument/2006/relationships/slideLayout" Target="../slideLayouts/slideLayout238.xml"/><Relationship Id="rId7" Type="http://schemas.openxmlformats.org/officeDocument/2006/relationships/slideLayout" Target="../slideLayouts/slideLayout224.xml"/><Relationship Id="rId12" Type="http://schemas.openxmlformats.org/officeDocument/2006/relationships/slideLayout" Target="../slideLayouts/slideLayout229.xml"/><Relationship Id="rId17" Type="http://schemas.openxmlformats.org/officeDocument/2006/relationships/slideLayout" Target="../slideLayouts/slideLayout234.xml"/><Relationship Id="rId25" Type="http://schemas.openxmlformats.org/officeDocument/2006/relationships/image" Target="../media/image7.bin"/><Relationship Id="rId2" Type="http://schemas.openxmlformats.org/officeDocument/2006/relationships/slideLayout" Target="../slideLayouts/slideLayout219.xml"/><Relationship Id="rId16" Type="http://schemas.openxmlformats.org/officeDocument/2006/relationships/slideLayout" Target="../slideLayouts/slideLayout233.xml"/><Relationship Id="rId20" Type="http://schemas.openxmlformats.org/officeDocument/2006/relationships/slideLayout" Target="../slideLayouts/slideLayout237.xml"/><Relationship Id="rId1" Type="http://schemas.openxmlformats.org/officeDocument/2006/relationships/slideLayout" Target="../slideLayouts/slideLayout218.xml"/><Relationship Id="rId6" Type="http://schemas.openxmlformats.org/officeDocument/2006/relationships/slideLayout" Target="../slideLayouts/slideLayout223.xml"/><Relationship Id="rId11" Type="http://schemas.openxmlformats.org/officeDocument/2006/relationships/slideLayout" Target="../slideLayouts/slideLayout228.xml"/><Relationship Id="rId24" Type="http://schemas.openxmlformats.org/officeDocument/2006/relationships/theme" Target="../theme/theme12.xml"/><Relationship Id="rId5" Type="http://schemas.openxmlformats.org/officeDocument/2006/relationships/slideLayout" Target="../slideLayouts/slideLayout222.xml"/><Relationship Id="rId15" Type="http://schemas.openxmlformats.org/officeDocument/2006/relationships/slideLayout" Target="../slideLayouts/slideLayout232.xml"/><Relationship Id="rId23" Type="http://schemas.openxmlformats.org/officeDocument/2006/relationships/slideLayout" Target="../slideLayouts/slideLayout240.xml"/><Relationship Id="rId10" Type="http://schemas.openxmlformats.org/officeDocument/2006/relationships/slideLayout" Target="../slideLayouts/slideLayout227.xml"/><Relationship Id="rId19" Type="http://schemas.openxmlformats.org/officeDocument/2006/relationships/slideLayout" Target="../slideLayouts/slideLayout236.xml"/><Relationship Id="rId4" Type="http://schemas.openxmlformats.org/officeDocument/2006/relationships/slideLayout" Target="../slideLayouts/slideLayout221.xml"/><Relationship Id="rId9" Type="http://schemas.openxmlformats.org/officeDocument/2006/relationships/slideLayout" Target="../slideLayouts/slideLayout226.xml"/><Relationship Id="rId14" Type="http://schemas.openxmlformats.org/officeDocument/2006/relationships/slideLayout" Target="../slideLayouts/slideLayout231.xml"/><Relationship Id="rId22" Type="http://schemas.openxmlformats.org/officeDocument/2006/relationships/slideLayout" Target="../slideLayouts/slideLayout23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8.xml"/><Relationship Id="rId13" Type="http://schemas.openxmlformats.org/officeDocument/2006/relationships/slideLayout" Target="../slideLayouts/slideLayout253.xml"/><Relationship Id="rId3" Type="http://schemas.openxmlformats.org/officeDocument/2006/relationships/slideLayout" Target="../slideLayouts/slideLayout243.xml"/><Relationship Id="rId7" Type="http://schemas.openxmlformats.org/officeDocument/2006/relationships/slideLayout" Target="../slideLayouts/slideLayout247.xml"/><Relationship Id="rId12" Type="http://schemas.openxmlformats.org/officeDocument/2006/relationships/slideLayout" Target="../slideLayouts/slideLayout252.xml"/><Relationship Id="rId2" Type="http://schemas.openxmlformats.org/officeDocument/2006/relationships/slideLayout" Target="../slideLayouts/slideLayout24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5" Type="http://schemas.openxmlformats.org/officeDocument/2006/relationships/slideLayout" Target="../slideLayouts/slideLayout245.xml"/><Relationship Id="rId15" Type="http://schemas.openxmlformats.org/officeDocument/2006/relationships/theme" Target="../theme/theme13.xml"/><Relationship Id="rId10" Type="http://schemas.openxmlformats.org/officeDocument/2006/relationships/slideLayout" Target="../slideLayouts/slideLayout250.xm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7.xml"/><Relationship Id="rId2" Type="http://schemas.openxmlformats.org/officeDocument/2006/relationships/slideLayout" Target="../slideLayouts/slideLayout256.xml"/><Relationship Id="rId1" Type="http://schemas.openxmlformats.org/officeDocument/2006/relationships/slideLayout" Target="../slideLayouts/slideLayout255.xml"/><Relationship Id="rId4" Type="http://schemas.openxmlformats.org/officeDocument/2006/relationships/theme" Target="../theme/theme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6.jp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21" Type="http://schemas.openxmlformats.org/officeDocument/2006/relationships/image" Target="../media/image9.png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24" Type="http://schemas.openxmlformats.org/officeDocument/2006/relationships/image" Target="../media/image12.png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23" Type="http://schemas.openxmlformats.org/officeDocument/2006/relationships/image" Target="../media/image11.png"/><Relationship Id="rId10" Type="http://schemas.openxmlformats.org/officeDocument/2006/relationships/slideLayout" Target="../slideLayouts/slideLayout34.xml"/><Relationship Id="rId19" Type="http://schemas.openxmlformats.org/officeDocument/2006/relationships/image" Target="../media/image7.bin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Relationship Id="rId22" Type="http://schemas.openxmlformats.org/officeDocument/2006/relationships/image" Target="../media/image10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18" Type="http://schemas.openxmlformats.org/officeDocument/2006/relationships/slideLayout" Target="../slideLayouts/slideLayout59.xml"/><Relationship Id="rId26" Type="http://schemas.openxmlformats.org/officeDocument/2006/relationships/image" Target="../media/image9.png"/><Relationship Id="rId3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62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8.xml"/><Relationship Id="rId25" Type="http://schemas.openxmlformats.org/officeDocument/2006/relationships/image" Target="../media/image8.png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61.xml"/><Relationship Id="rId29" Type="http://schemas.openxmlformats.org/officeDocument/2006/relationships/image" Target="../media/image12.png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24" Type="http://schemas.openxmlformats.org/officeDocument/2006/relationships/image" Target="../media/image7.bin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23" Type="http://schemas.openxmlformats.org/officeDocument/2006/relationships/theme" Target="../theme/theme4.xml"/><Relationship Id="rId28" Type="http://schemas.openxmlformats.org/officeDocument/2006/relationships/image" Target="../media/image11.png"/><Relationship Id="rId10" Type="http://schemas.openxmlformats.org/officeDocument/2006/relationships/slideLayout" Target="../slideLayouts/slideLayout51.xml"/><Relationship Id="rId19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Relationship Id="rId22" Type="http://schemas.openxmlformats.org/officeDocument/2006/relationships/slideLayout" Target="../slideLayouts/slideLayout63.xml"/><Relationship Id="rId27" Type="http://schemas.openxmlformats.org/officeDocument/2006/relationships/image" Target="../media/image10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6.xml"/><Relationship Id="rId18" Type="http://schemas.openxmlformats.org/officeDocument/2006/relationships/slideLayout" Target="../slideLayouts/slideLayout81.xml"/><Relationship Id="rId26" Type="http://schemas.openxmlformats.org/officeDocument/2006/relationships/image" Target="../media/image9.png"/><Relationship Id="rId3" Type="http://schemas.openxmlformats.org/officeDocument/2006/relationships/slideLayout" Target="../slideLayouts/slideLayout66.xml"/><Relationship Id="rId21" Type="http://schemas.openxmlformats.org/officeDocument/2006/relationships/slideLayout" Target="../slideLayouts/slideLayout84.xml"/><Relationship Id="rId7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5.xml"/><Relationship Id="rId17" Type="http://schemas.openxmlformats.org/officeDocument/2006/relationships/slideLayout" Target="../slideLayouts/slideLayout80.xml"/><Relationship Id="rId25" Type="http://schemas.openxmlformats.org/officeDocument/2006/relationships/image" Target="../media/image8.png"/><Relationship Id="rId2" Type="http://schemas.openxmlformats.org/officeDocument/2006/relationships/slideLayout" Target="../slideLayouts/slideLayout65.xml"/><Relationship Id="rId16" Type="http://schemas.openxmlformats.org/officeDocument/2006/relationships/slideLayout" Target="../slideLayouts/slideLayout79.xml"/><Relationship Id="rId20" Type="http://schemas.openxmlformats.org/officeDocument/2006/relationships/slideLayout" Target="../slideLayouts/slideLayout83.xml"/><Relationship Id="rId29" Type="http://schemas.openxmlformats.org/officeDocument/2006/relationships/image" Target="../media/image12.png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24" Type="http://schemas.openxmlformats.org/officeDocument/2006/relationships/image" Target="../media/image7.bin"/><Relationship Id="rId5" Type="http://schemas.openxmlformats.org/officeDocument/2006/relationships/slideLayout" Target="../slideLayouts/slideLayout68.xml"/><Relationship Id="rId15" Type="http://schemas.openxmlformats.org/officeDocument/2006/relationships/slideLayout" Target="../slideLayouts/slideLayout78.xml"/><Relationship Id="rId23" Type="http://schemas.openxmlformats.org/officeDocument/2006/relationships/theme" Target="../theme/theme5.xml"/><Relationship Id="rId28" Type="http://schemas.openxmlformats.org/officeDocument/2006/relationships/image" Target="../media/image11.png"/><Relationship Id="rId10" Type="http://schemas.openxmlformats.org/officeDocument/2006/relationships/slideLayout" Target="../slideLayouts/slideLayout73.xml"/><Relationship Id="rId19" Type="http://schemas.openxmlformats.org/officeDocument/2006/relationships/slideLayout" Target="../slideLayouts/slideLayout82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4" Type="http://schemas.openxmlformats.org/officeDocument/2006/relationships/slideLayout" Target="../slideLayouts/slideLayout77.xml"/><Relationship Id="rId22" Type="http://schemas.openxmlformats.org/officeDocument/2006/relationships/slideLayout" Target="../slideLayouts/slideLayout85.xml"/><Relationship Id="rId27" Type="http://schemas.openxmlformats.org/officeDocument/2006/relationships/image" Target="../media/image10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slideLayout" Target="../slideLayouts/slideLayout98.xml"/><Relationship Id="rId18" Type="http://schemas.openxmlformats.org/officeDocument/2006/relationships/slideLayout" Target="../slideLayouts/slideLayout103.xml"/><Relationship Id="rId26" Type="http://schemas.openxmlformats.org/officeDocument/2006/relationships/image" Target="../media/image9.png"/><Relationship Id="rId3" Type="http://schemas.openxmlformats.org/officeDocument/2006/relationships/slideLayout" Target="../slideLayouts/slideLayout88.xml"/><Relationship Id="rId21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17" Type="http://schemas.openxmlformats.org/officeDocument/2006/relationships/slideLayout" Target="../slideLayouts/slideLayout102.xml"/><Relationship Id="rId25" Type="http://schemas.openxmlformats.org/officeDocument/2006/relationships/image" Target="../media/image8.png"/><Relationship Id="rId2" Type="http://schemas.openxmlformats.org/officeDocument/2006/relationships/slideLayout" Target="../slideLayouts/slideLayout87.xml"/><Relationship Id="rId16" Type="http://schemas.openxmlformats.org/officeDocument/2006/relationships/slideLayout" Target="../slideLayouts/slideLayout101.xml"/><Relationship Id="rId20" Type="http://schemas.openxmlformats.org/officeDocument/2006/relationships/slideLayout" Target="../slideLayouts/slideLayout105.xml"/><Relationship Id="rId29" Type="http://schemas.openxmlformats.org/officeDocument/2006/relationships/image" Target="../media/image12.png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24" Type="http://schemas.openxmlformats.org/officeDocument/2006/relationships/image" Target="../media/image7.bin"/><Relationship Id="rId5" Type="http://schemas.openxmlformats.org/officeDocument/2006/relationships/slideLayout" Target="../slideLayouts/slideLayout90.xml"/><Relationship Id="rId15" Type="http://schemas.openxmlformats.org/officeDocument/2006/relationships/slideLayout" Target="../slideLayouts/slideLayout100.xml"/><Relationship Id="rId23" Type="http://schemas.openxmlformats.org/officeDocument/2006/relationships/theme" Target="../theme/theme6.xml"/><Relationship Id="rId28" Type="http://schemas.openxmlformats.org/officeDocument/2006/relationships/image" Target="../media/image11.png"/><Relationship Id="rId10" Type="http://schemas.openxmlformats.org/officeDocument/2006/relationships/slideLayout" Target="../slideLayouts/slideLayout95.xml"/><Relationship Id="rId19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14" Type="http://schemas.openxmlformats.org/officeDocument/2006/relationships/slideLayout" Target="../slideLayouts/slideLayout99.xml"/><Relationship Id="rId22" Type="http://schemas.openxmlformats.org/officeDocument/2006/relationships/slideLayout" Target="../slideLayouts/slideLayout107.xml"/><Relationship Id="rId27" Type="http://schemas.openxmlformats.org/officeDocument/2006/relationships/image" Target="../media/image10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slideLayout" Target="../slideLayouts/slideLayout120.xml"/><Relationship Id="rId18" Type="http://schemas.openxmlformats.org/officeDocument/2006/relationships/slideLayout" Target="../slideLayouts/slideLayout125.xml"/><Relationship Id="rId26" Type="http://schemas.openxmlformats.org/officeDocument/2006/relationships/image" Target="../media/image9.png"/><Relationship Id="rId3" Type="http://schemas.openxmlformats.org/officeDocument/2006/relationships/slideLayout" Target="../slideLayouts/slideLayout110.xml"/><Relationship Id="rId21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17" Type="http://schemas.openxmlformats.org/officeDocument/2006/relationships/slideLayout" Target="../slideLayouts/slideLayout124.xml"/><Relationship Id="rId25" Type="http://schemas.openxmlformats.org/officeDocument/2006/relationships/image" Target="../media/image8.png"/><Relationship Id="rId2" Type="http://schemas.openxmlformats.org/officeDocument/2006/relationships/slideLayout" Target="../slideLayouts/slideLayout109.xml"/><Relationship Id="rId16" Type="http://schemas.openxmlformats.org/officeDocument/2006/relationships/slideLayout" Target="../slideLayouts/slideLayout123.xml"/><Relationship Id="rId20" Type="http://schemas.openxmlformats.org/officeDocument/2006/relationships/slideLayout" Target="../slideLayouts/slideLayout127.xml"/><Relationship Id="rId29" Type="http://schemas.openxmlformats.org/officeDocument/2006/relationships/image" Target="../media/image12.png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24" Type="http://schemas.openxmlformats.org/officeDocument/2006/relationships/image" Target="../media/image7.bin"/><Relationship Id="rId5" Type="http://schemas.openxmlformats.org/officeDocument/2006/relationships/slideLayout" Target="../slideLayouts/slideLayout112.xml"/><Relationship Id="rId15" Type="http://schemas.openxmlformats.org/officeDocument/2006/relationships/slideLayout" Target="../slideLayouts/slideLayout122.xml"/><Relationship Id="rId23" Type="http://schemas.openxmlformats.org/officeDocument/2006/relationships/theme" Target="../theme/theme7.xml"/><Relationship Id="rId28" Type="http://schemas.openxmlformats.org/officeDocument/2006/relationships/image" Target="../media/image11.png"/><Relationship Id="rId10" Type="http://schemas.openxmlformats.org/officeDocument/2006/relationships/slideLayout" Target="../slideLayouts/slideLayout117.xml"/><Relationship Id="rId19" Type="http://schemas.openxmlformats.org/officeDocument/2006/relationships/slideLayout" Target="../slideLayouts/slideLayout126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Relationship Id="rId14" Type="http://schemas.openxmlformats.org/officeDocument/2006/relationships/slideLayout" Target="../slideLayouts/slideLayout121.xml"/><Relationship Id="rId22" Type="http://schemas.openxmlformats.org/officeDocument/2006/relationships/slideLayout" Target="../slideLayouts/slideLayout129.xml"/><Relationship Id="rId27" Type="http://schemas.openxmlformats.org/officeDocument/2006/relationships/image" Target="../media/image10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7.xml"/><Relationship Id="rId13" Type="http://schemas.openxmlformats.org/officeDocument/2006/relationships/slideLayout" Target="../slideLayouts/slideLayout142.xml"/><Relationship Id="rId18" Type="http://schemas.openxmlformats.org/officeDocument/2006/relationships/slideLayout" Target="../slideLayouts/slideLayout147.xml"/><Relationship Id="rId3" Type="http://schemas.openxmlformats.org/officeDocument/2006/relationships/slideLayout" Target="../slideLayouts/slideLayout132.xml"/><Relationship Id="rId21" Type="http://schemas.openxmlformats.org/officeDocument/2006/relationships/slideLayout" Target="../slideLayouts/slideLayout150.xml"/><Relationship Id="rId7" Type="http://schemas.openxmlformats.org/officeDocument/2006/relationships/slideLayout" Target="../slideLayouts/slideLayout136.xml"/><Relationship Id="rId12" Type="http://schemas.openxmlformats.org/officeDocument/2006/relationships/slideLayout" Target="../slideLayouts/slideLayout141.xml"/><Relationship Id="rId17" Type="http://schemas.openxmlformats.org/officeDocument/2006/relationships/slideLayout" Target="../slideLayouts/slideLayout146.xml"/><Relationship Id="rId2" Type="http://schemas.openxmlformats.org/officeDocument/2006/relationships/slideLayout" Target="../slideLayouts/slideLayout131.xml"/><Relationship Id="rId16" Type="http://schemas.openxmlformats.org/officeDocument/2006/relationships/slideLayout" Target="../slideLayouts/slideLayout145.xml"/><Relationship Id="rId20" Type="http://schemas.openxmlformats.org/officeDocument/2006/relationships/slideLayout" Target="../slideLayouts/slideLayout149.xml"/><Relationship Id="rId1" Type="http://schemas.openxmlformats.org/officeDocument/2006/relationships/slideLayout" Target="../slideLayouts/slideLayout130.xml"/><Relationship Id="rId6" Type="http://schemas.openxmlformats.org/officeDocument/2006/relationships/slideLayout" Target="../slideLayouts/slideLayout135.xml"/><Relationship Id="rId11" Type="http://schemas.openxmlformats.org/officeDocument/2006/relationships/slideLayout" Target="../slideLayouts/slideLayout140.xml"/><Relationship Id="rId24" Type="http://schemas.openxmlformats.org/officeDocument/2006/relationships/image" Target="../media/image7.bin"/><Relationship Id="rId5" Type="http://schemas.openxmlformats.org/officeDocument/2006/relationships/slideLayout" Target="../slideLayouts/slideLayout134.xml"/><Relationship Id="rId15" Type="http://schemas.openxmlformats.org/officeDocument/2006/relationships/slideLayout" Target="../slideLayouts/slideLayout144.xml"/><Relationship Id="rId23" Type="http://schemas.openxmlformats.org/officeDocument/2006/relationships/theme" Target="../theme/theme8.xml"/><Relationship Id="rId10" Type="http://schemas.openxmlformats.org/officeDocument/2006/relationships/slideLayout" Target="../slideLayouts/slideLayout139.xml"/><Relationship Id="rId19" Type="http://schemas.openxmlformats.org/officeDocument/2006/relationships/slideLayout" Target="../slideLayouts/slideLayout148.xml"/><Relationship Id="rId4" Type="http://schemas.openxmlformats.org/officeDocument/2006/relationships/slideLayout" Target="../slideLayouts/slideLayout133.xml"/><Relationship Id="rId9" Type="http://schemas.openxmlformats.org/officeDocument/2006/relationships/slideLayout" Target="../slideLayouts/slideLayout138.xml"/><Relationship Id="rId14" Type="http://schemas.openxmlformats.org/officeDocument/2006/relationships/slideLayout" Target="../slideLayouts/slideLayout143.xml"/><Relationship Id="rId22" Type="http://schemas.openxmlformats.org/officeDocument/2006/relationships/slideLayout" Target="../slideLayouts/slideLayout15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9.xml"/><Relationship Id="rId13" Type="http://schemas.openxmlformats.org/officeDocument/2006/relationships/slideLayout" Target="../slideLayouts/slideLayout164.xml"/><Relationship Id="rId18" Type="http://schemas.openxmlformats.org/officeDocument/2006/relationships/slideLayout" Target="../slideLayouts/slideLayout169.xml"/><Relationship Id="rId3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72.xml"/><Relationship Id="rId7" Type="http://schemas.openxmlformats.org/officeDocument/2006/relationships/slideLayout" Target="../slideLayouts/slideLayout158.xml"/><Relationship Id="rId12" Type="http://schemas.openxmlformats.org/officeDocument/2006/relationships/slideLayout" Target="../slideLayouts/slideLayout163.xml"/><Relationship Id="rId17" Type="http://schemas.openxmlformats.org/officeDocument/2006/relationships/slideLayout" Target="../slideLayouts/slideLayout168.xml"/><Relationship Id="rId2" Type="http://schemas.openxmlformats.org/officeDocument/2006/relationships/slideLayout" Target="../slideLayouts/slideLayout153.xml"/><Relationship Id="rId16" Type="http://schemas.openxmlformats.org/officeDocument/2006/relationships/slideLayout" Target="../slideLayouts/slideLayout167.xml"/><Relationship Id="rId20" Type="http://schemas.openxmlformats.org/officeDocument/2006/relationships/slideLayout" Target="../slideLayouts/slideLayout171.xml"/><Relationship Id="rId1" Type="http://schemas.openxmlformats.org/officeDocument/2006/relationships/slideLayout" Target="../slideLayouts/slideLayout152.xml"/><Relationship Id="rId6" Type="http://schemas.openxmlformats.org/officeDocument/2006/relationships/slideLayout" Target="../slideLayouts/slideLayout157.xml"/><Relationship Id="rId11" Type="http://schemas.openxmlformats.org/officeDocument/2006/relationships/slideLayout" Target="../slideLayouts/slideLayout162.xml"/><Relationship Id="rId24" Type="http://schemas.openxmlformats.org/officeDocument/2006/relationships/image" Target="../media/image7.bin"/><Relationship Id="rId5" Type="http://schemas.openxmlformats.org/officeDocument/2006/relationships/slideLayout" Target="../slideLayouts/slideLayout156.xml"/><Relationship Id="rId15" Type="http://schemas.openxmlformats.org/officeDocument/2006/relationships/slideLayout" Target="../slideLayouts/slideLayout166.xml"/><Relationship Id="rId23" Type="http://schemas.openxmlformats.org/officeDocument/2006/relationships/theme" Target="../theme/theme9.xml"/><Relationship Id="rId10" Type="http://schemas.openxmlformats.org/officeDocument/2006/relationships/slideLayout" Target="../slideLayouts/slideLayout161.xml"/><Relationship Id="rId19" Type="http://schemas.openxmlformats.org/officeDocument/2006/relationships/slideLayout" Target="../slideLayouts/slideLayout170.xml"/><Relationship Id="rId4" Type="http://schemas.openxmlformats.org/officeDocument/2006/relationships/slideLayout" Target="../slideLayouts/slideLayout155.xml"/><Relationship Id="rId9" Type="http://schemas.openxmlformats.org/officeDocument/2006/relationships/slideLayout" Target="../slideLayouts/slideLayout160.xml"/><Relationship Id="rId14" Type="http://schemas.openxmlformats.org/officeDocument/2006/relationships/slideLayout" Target="../slideLayouts/slideLayout165.xml"/><Relationship Id="rId22" Type="http://schemas.openxmlformats.org/officeDocument/2006/relationships/slideLayout" Target="../slideLayouts/slideLayout1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3BCD8-9868-4174-A461-8C04FAF3A9DD}" type="datetimeFigureOut">
              <a:rPr lang="fr-FR" smtClean="0"/>
              <a:t>29/10/2025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391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909" r:id="rId12"/>
    <p:sldLayoutId id="214748392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2578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  <p:sldLayoutId id="2147483841" r:id="rId13"/>
    <p:sldLayoutId id="2147483842" r:id="rId14"/>
    <p:sldLayoutId id="2147483843" r:id="rId15"/>
    <p:sldLayoutId id="2147483844" r:id="rId16"/>
    <p:sldLayoutId id="2147483845" r:id="rId17"/>
    <p:sldLayoutId id="2147483846" r:id="rId18"/>
    <p:sldLayoutId id="2147483847" r:id="rId19"/>
    <p:sldLayoutId id="2147483848" r:id="rId20"/>
    <p:sldLayoutId id="2147483849" r:id="rId21"/>
    <p:sldLayoutId id="2147483850" r:id="rId22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45248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  <p:sldLayoutId id="2147483863" r:id="rId12"/>
    <p:sldLayoutId id="2147483864" r:id="rId13"/>
    <p:sldLayoutId id="2147483865" r:id="rId14"/>
    <p:sldLayoutId id="2147483866" r:id="rId15"/>
    <p:sldLayoutId id="2147483867" r:id="rId16"/>
    <p:sldLayoutId id="2147483868" r:id="rId17"/>
    <p:sldLayoutId id="2147483869" r:id="rId18"/>
    <p:sldLayoutId id="2147483870" r:id="rId19"/>
    <p:sldLayoutId id="2147483871" r:id="rId20"/>
    <p:sldLayoutId id="2147483872" r:id="rId21"/>
    <p:sldLayoutId id="2147483873" r:id="rId22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30624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  <p:sldLayoutId id="2147483886" r:id="rId12"/>
    <p:sldLayoutId id="2147483887" r:id="rId13"/>
    <p:sldLayoutId id="2147483888" r:id="rId14"/>
    <p:sldLayoutId id="2147483889" r:id="rId15"/>
    <p:sldLayoutId id="2147483890" r:id="rId16"/>
    <p:sldLayoutId id="2147483891" r:id="rId17"/>
    <p:sldLayoutId id="2147483892" r:id="rId18"/>
    <p:sldLayoutId id="2147483893" r:id="rId19"/>
    <p:sldLayoutId id="2147483894" r:id="rId20"/>
    <p:sldLayoutId id="2147483895" r:id="rId21"/>
    <p:sldLayoutId id="2147483896" r:id="rId22"/>
    <p:sldLayoutId id="2147483932" r:id="rId23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7321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  <p:sldLayoutId id="2147483924" r:id="rId12"/>
    <p:sldLayoutId id="2147483925" r:id="rId13"/>
    <p:sldLayoutId id="2147483926" r:id="rId14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89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76" name="Google Shape;76;p89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77" name="Google Shape;77;p8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Microsoft Uighur" panose="02000000000000000000" pitchFamily="2" charset="-78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fr-FR" dirty="0"/>
          </a:p>
        </p:txBody>
      </p:sp>
      <p:sp>
        <p:nvSpPr>
          <p:cNvPr id="78" name="Google Shape;78;p8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Microsoft Uighur" panose="02000000000000000000" pitchFamily="2" charset="-78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fr-FR" dirty="0"/>
          </a:p>
        </p:txBody>
      </p:sp>
      <p:sp>
        <p:nvSpPr>
          <p:cNvPr id="79" name="Google Shape;79;p8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Microsoft Uighur" panose="02000000000000000000" pitchFamily="2" charset="-78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2884242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29" r:id="rId1"/>
    <p:sldLayoutId id="2147483930" r:id="rId2"/>
    <p:sldLayoutId id="214748393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badi" panose="020B0604020202020204" pitchFamily="34" charset="0"/>
          <a:ea typeface="Abadi" panose="020B0604020202020204" pitchFamily="34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badi" panose="020B0604020202020204" pitchFamily="34" charset="0"/>
          <a:ea typeface="Abadi" panose="020B0604020202020204" pitchFamily="34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5919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859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6952A21-0283-DA83-F4AB-FF301C68E2C7}"/>
              </a:ext>
            </a:extLst>
          </p:cNvPr>
          <p:cNvSpPr>
            <a:spLocks/>
          </p:cNvSpPr>
          <p:nvPr userDrawn="1"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82B3F89-CC24-F876-79F8-E276036F8BCF}"/>
              </a:ext>
            </a:extLst>
          </p:cNvPr>
          <p:cNvSpPr>
            <a:spLocks/>
          </p:cNvSpPr>
          <p:nvPr userDrawn="1"/>
        </p:nvSpPr>
        <p:spPr>
          <a:xfrm>
            <a:off x="351523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AB8C590-D8A3-CC27-A0EB-61D88D8F5D1A}"/>
              </a:ext>
            </a:extLst>
          </p:cNvPr>
          <p:cNvSpPr>
            <a:spLocks/>
          </p:cNvSpPr>
          <p:nvPr userDrawn="1"/>
        </p:nvSpPr>
        <p:spPr>
          <a:xfrm>
            <a:off x="39806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5B19C4A-5FA5-3A8B-FAE6-9CDC0F54077D}"/>
              </a:ext>
            </a:extLst>
          </p:cNvPr>
          <p:cNvSpPr>
            <a:spLocks/>
          </p:cNvSpPr>
          <p:nvPr userDrawn="1"/>
        </p:nvSpPr>
        <p:spPr>
          <a:xfrm>
            <a:off x="507211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معــــــــــجم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943BB83-4617-CF64-03FC-28D26CFD831A}"/>
              </a:ext>
            </a:extLst>
          </p:cNvPr>
          <p:cNvSpPr>
            <a:spLocks/>
          </p:cNvSpPr>
          <p:nvPr userDrawn="1"/>
        </p:nvSpPr>
        <p:spPr>
          <a:xfrm>
            <a:off x="195665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قراءة/ كتابة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76D7276-9009-A3A8-85E6-E22B47CC9647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6FD65BC-A39D-B5CB-77C1-9458D2118306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8695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B55C830-8825-E728-DDAD-878580BD100D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5497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F5ED0BC-9F95-856F-EFDF-E256E5E4A2DE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6912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ACF24C4-D435-9C6F-8853-4EB18B09D042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6208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  <p:sldLayoutId id="2147483735" r:id="rId17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E132453-2975-C4B5-7BB1-F569538BC075}"/>
              </a:ext>
            </a:extLst>
          </p:cNvPr>
          <p:cNvSpPr>
            <a:spLocks/>
          </p:cNvSpPr>
          <p:nvPr userDrawn="1"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1D7A3C9-6E46-82CA-0508-F5F2B0179962}"/>
              </a:ext>
            </a:extLst>
          </p:cNvPr>
          <p:cNvSpPr>
            <a:spLocks/>
          </p:cNvSpPr>
          <p:nvPr userDrawn="1"/>
        </p:nvSpPr>
        <p:spPr>
          <a:xfrm>
            <a:off x="351523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06813D0-A73F-3EFF-20A4-09D0F89084CC}"/>
              </a:ext>
            </a:extLst>
          </p:cNvPr>
          <p:cNvSpPr>
            <a:spLocks/>
          </p:cNvSpPr>
          <p:nvPr userDrawn="1"/>
        </p:nvSpPr>
        <p:spPr>
          <a:xfrm>
            <a:off x="39806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DD00BDA-12D0-6795-97A3-E57EE9C10A13}"/>
              </a:ext>
            </a:extLst>
          </p:cNvPr>
          <p:cNvSpPr>
            <a:spLocks/>
          </p:cNvSpPr>
          <p:nvPr userDrawn="1"/>
        </p:nvSpPr>
        <p:spPr>
          <a:xfrm>
            <a:off x="507211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معــــــــــجم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25BF136-84C0-315E-78AE-E31E3BA5EFFB}"/>
              </a:ext>
            </a:extLst>
          </p:cNvPr>
          <p:cNvSpPr>
            <a:spLocks/>
          </p:cNvSpPr>
          <p:nvPr userDrawn="1"/>
        </p:nvSpPr>
        <p:spPr>
          <a:xfrm>
            <a:off x="195665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قراءة/ كتابة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C0C5B125-1C1D-1A8B-F1D8-31803527D4F4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00FC135-4208-C654-5EB0-B8A732FC7E36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8695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B60918DD-B34F-61B5-9935-08BD00EC0FA1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5497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7FC508D6-AAE8-AB27-3DB1-FCBF69121439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6912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93BAD090-65FE-27E2-F010-3926F59B9C7E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0596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  <p:sldLayoutId id="2147483713" r:id="rId18"/>
    <p:sldLayoutId id="2147483714" r:id="rId19"/>
    <p:sldLayoutId id="2147483715" r:id="rId20"/>
    <p:sldLayoutId id="2147483716" r:id="rId21"/>
    <p:sldLayoutId id="2147483717" r:id="rId22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1FF2608-4F6C-BB52-8A3C-04CB2DCC8000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7677C2E-1E41-0D9F-5A3C-6ED65F2768AB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8695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DA5108C-3DCE-088D-20FE-2B1F4BBDED2F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5497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04DD6F6-FDA1-18F6-F9B5-0C556C4339F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6912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36E378F-61B4-745C-429C-DB2D8C76DD4F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5EF1D0C-E184-2CC7-5850-32716F201A61}"/>
              </a:ext>
            </a:extLst>
          </p:cNvPr>
          <p:cNvSpPr>
            <a:spLocks/>
          </p:cNvSpPr>
          <p:nvPr userDrawn="1"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772F4AC-E23C-8D86-4FAB-CA6FCA974596}"/>
              </a:ext>
            </a:extLst>
          </p:cNvPr>
          <p:cNvSpPr>
            <a:spLocks/>
          </p:cNvSpPr>
          <p:nvPr userDrawn="1"/>
        </p:nvSpPr>
        <p:spPr>
          <a:xfrm>
            <a:off x="351523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D46C98A-E5C7-8311-F654-3604E5A0DA96}"/>
              </a:ext>
            </a:extLst>
          </p:cNvPr>
          <p:cNvSpPr>
            <a:spLocks/>
          </p:cNvSpPr>
          <p:nvPr userDrawn="1"/>
        </p:nvSpPr>
        <p:spPr>
          <a:xfrm>
            <a:off x="39806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25C6CEB-EB14-95A4-577B-94B6A55E1E09}"/>
              </a:ext>
            </a:extLst>
          </p:cNvPr>
          <p:cNvSpPr>
            <a:spLocks/>
          </p:cNvSpPr>
          <p:nvPr userDrawn="1"/>
        </p:nvSpPr>
        <p:spPr>
          <a:xfrm>
            <a:off x="507211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معــــــــــجم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F6CE9F-8B86-6CBF-1FEA-673E4688F292}"/>
              </a:ext>
            </a:extLst>
          </p:cNvPr>
          <p:cNvSpPr>
            <a:spLocks/>
          </p:cNvSpPr>
          <p:nvPr userDrawn="1"/>
        </p:nvSpPr>
        <p:spPr>
          <a:xfrm>
            <a:off x="195665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قراءة/ كتابة</a:t>
            </a:r>
          </a:p>
        </p:txBody>
      </p:sp>
    </p:spTree>
    <p:extLst>
      <p:ext uri="{BB962C8B-B14F-4D97-AF65-F5344CB8AC3E}">
        <p14:creationId xmlns:p14="http://schemas.microsoft.com/office/powerpoint/2010/main" val="2973366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73E8B77-5DDB-0FA7-5389-56E6AEF08A58}"/>
              </a:ext>
            </a:extLst>
          </p:cNvPr>
          <p:cNvSpPr>
            <a:spLocks/>
          </p:cNvSpPr>
          <p:nvPr userDrawn="1"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07D569B-33B2-3605-ACF4-1397DF750642}"/>
              </a:ext>
            </a:extLst>
          </p:cNvPr>
          <p:cNvSpPr>
            <a:spLocks/>
          </p:cNvSpPr>
          <p:nvPr userDrawn="1"/>
        </p:nvSpPr>
        <p:spPr>
          <a:xfrm>
            <a:off x="351523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17BE8A8-C44E-0BF9-0570-8A5B9B5DDA25}"/>
              </a:ext>
            </a:extLst>
          </p:cNvPr>
          <p:cNvSpPr>
            <a:spLocks/>
          </p:cNvSpPr>
          <p:nvPr userDrawn="1"/>
        </p:nvSpPr>
        <p:spPr>
          <a:xfrm>
            <a:off x="39806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34BC359-4ECF-8101-9460-50CD56E6DD8B}"/>
              </a:ext>
            </a:extLst>
          </p:cNvPr>
          <p:cNvSpPr>
            <a:spLocks/>
          </p:cNvSpPr>
          <p:nvPr userDrawn="1"/>
        </p:nvSpPr>
        <p:spPr>
          <a:xfrm>
            <a:off x="507211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معــــــــــجم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A4B9D66-C155-41A3-9D86-C5CA610ECADD}"/>
              </a:ext>
            </a:extLst>
          </p:cNvPr>
          <p:cNvSpPr>
            <a:spLocks/>
          </p:cNvSpPr>
          <p:nvPr userDrawn="1"/>
        </p:nvSpPr>
        <p:spPr>
          <a:xfrm>
            <a:off x="195665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قراءة/ كتابة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2FD513DF-5A1C-A7C8-19E7-11B7D157E7F0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A9DE639-1A62-5BC9-354A-312172DAE917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8695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31750D4B-C681-9B97-7EB9-6D5DDF0A4D1F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5497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8099BC93-26AD-66F3-0A08-8DFB73D0E432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6912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F288066B-3982-B310-AE2B-DDD0CC88DE00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4718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  <p:sldLayoutId id="2147483750" r:id="rId14"/>
    <p:sldLayoutId id="2147483751" r:id="rId15"/>
    <p:sldLayoutId id="2147483752" r:id="rId16"/>
    <p:sldLayoutId id="2147483753" r:id="rId17"/>
    <p:sldLayoutId id="2147483754" r:id="rId18"/>
    <p:sldLayoutId id="2147483755" r:id="rId19"/>
    <p:sldLayoutId id="2147483756" r:id="rId20"/>
    <p:sldLayoutId id="2147483757" r:id="rId21"/>
    <p:sldLayoutId id="2147483758" r:id="rId22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E132453-2975-C4B5-7BB1-F569538BC075}"/>
              </a:ext>
            </a:extLst>
          </p:cNvPr>
          <p:cNvSpPr>
            <a:spLocks/>
          </p:cNvSpPr>
          <p:nvPr userDrawn="1"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1D7A3C9-6E46-82CA-0508-F5F2B0179962}"/>
              </a:ext>
            </a:extLst>
          </p:cNvPr>
          <p:cNvSpPr>
            <a:spLocks/>
          </p:cNvSpPr>
          <p:nvPr userDrawn="1"/>
        </p:nvSpPr>
        <p:spPr>
          <a:xfrm>
            <a:off x="351523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06813D0-A73F-3EFF-20A4-09D0F89084CC}"/>
              </a:ext>
            </a:extLst>
          </p:cNvPr>
          <p:cNvSpPr>
            <a:spLocks/>
          </p:cNvSpPr>
          <p:nvPr userDrawn="1"/>
        </p:nvSpPr>
        <p:spPr>
          <a:xfrm>
            <a:off x="39806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DD00BDA-12D0-6795-97A3-E57EE9C10A13}"/>
              </a:ext>
            </a:extLst>
          </p:cNvPr>
          <p:cNvSpPr>
            <a:spLocks/>
          </p:cNvSpPr>
          <p:nvPr userDrawn="1"/>
        </p:nvSpPr>
        <p:spPr>
          <a:xfrm>
            <a:off x="507211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معــــــــــجم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25BF136-84C0-315E-78AE-E31E3BA5EFFB}"/>
              </a:ext>
            </a:extLst>
          </p:cNvPr>
          <p:cNvSpPr>
            <a:spLocks/>
          </p:cNvSpPr>
          <p:nvPr userDrawn="1"/>
        </p:nvSpPr>
        <p:spPr>
          <a:xfrm>
            <a:off x="195665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قراءة/ كتابة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C0C5B125-1C1D-1A8B-F1D8-31803527D4F4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00FC135-4208-C654-5EB0-B8A732FC7E36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8695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B60918DD-B34F-61B5-9935-08BD00EC0FA1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5497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7FC508D6-AAE8-AB27-3DB1-FCBF69121439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6912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93BAD090-65FE-27E2-F010-3926F59B9C7E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12754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  <p:sldLayoutId id="2147483780" r:id="rId21"/>
    <p:sldLayoutId id="2147483781" r:id="rId22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2431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  <p:sldLayoutId id="2147483795" r:id="rId13"/>
    <p:sldLayoutId id="2147483796" r:id="rId14"/>
    <p:sldLayoutId id="2147483797" r:id="rId15"/>
    <p:sldLayoutId id="2147483798" r:id="rId16"/>
    <p:sldLayoutId id="2147483799" r:id="rId17"/>
    <p:sldLayoutId id="2147483800" r:id="rId18"/>
    <p:sldLayoutId id="2147483801" r:id="rId19"/>
    <p:sldLayoutId id="2147483802" r:id="rId20"/>
    <p:sldLayoutId id="2147483803" r:id="rId21"/>
    <p:sldLayoutId id="2147483804" r:id="rId22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02013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  <p:sldLayoutId id="2147483817" r:id="rId12"/>
    <p:sldLayoutId id="2147483818" r:id="rId13"/>
    <p:sldLayoutId id="2147483819" r:id="rId14"/>
    <p:sldLayoutId id="2147483820" r:id="rId15"/>
    <p:sldLayoutId id="2147483821" r:id="rId16"/>
    <p:sldLayoutId id="2147483822" r:id="rId17"/>
    <p:sldLayoutId id="2147483823" r:id="rId18"/>
    <p:sldLayoutId id="2147483824" r:id="rId19"/>
    <p:sldLayoutId id="2147483825" r:id="rId20"/>
    <p:sldLayoutId id="2147483826" r:id="rId21"/>
    <p:sldLayoutId id="2147483827" r:id="rId22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36.png"/><Relationship Id="rId7" Type="http://schemas.openxmlformats.org/officeDocument/2006/relationships/image" Target="../media/image2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9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8.png"/><Relationship Id="rId7" Type="http://schemas.openxmlformats.org/officeDocument/2006/relationships/image" Target="../media/image3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9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8.png"/><Relationship Id="rId7" Type="http://schemas.openxmlformats.org/officeDocument/2006/relationships/image" Target="../media/image3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9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48.png"/><Relationship Id="rId7" Type="http://schemas.openxmlformats.org/officeDocument/2006/relationships/image" Target="../media/image3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9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9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9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3.png"/><Relationship Id="rId7" Type="http://schemas.openxmlformats.org/officeDocument/2006/relationships/image" Target="../media/image38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49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3.png"/><Relationship Id="rId7" Type="http://schemas.openxmlformats.org/officeDocument/2006/relationships/image" Target="../media/image38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49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9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48.png"/><Relationship Id="rId7" Type="http://schemas.openxmlformats.org/officeDocument/2006/relationships/image" Target="../media/image3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9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gi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4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3.png"/><Relationship Id="rId7" Type="http://schemas.openxmlformats.org/officeDocument/2006/relationships/image" Target="../media/image38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49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9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3.png"/><Relationship Id="rId7" Type="http://schemas.openxmlformats.org/officeDocument/2006/relationships/image" Target="../media/image38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49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3.png"/><Relationship Id="rId7" Type="http://schemas.openxmlformats.org/officeDocument/2006/relationships/image" Target="../media/image38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49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9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3.png"/><Relationship Id="rId7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70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37.png"/><Relationship Id="rId7" Type="http://schemas.openxmlformats.org/officeDocument/2006/relationships/image" Target="../media/image3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1.xml"/><Relationship Id="rId6" Type="http://schemas.openxmlformats.org/officeDocument/2006/relationships/image" Target="../media/image5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37.png"/><Relationship Id="rId7" Type="http://schemas.openxmlformats.org/officeDocument/2006/relationships/image" Target="../media/image3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1.xml"/><Relationship Id="rId6" Type="http://schemas.openxmlformats.org/officeDocument/2006/relationships/image" Target="../media/image5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37.png"/><Relationship Id="rId7" Type="http://schemas.openxmlformats.org/officeDocument/2006/relationships/image" Target="../media/image3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1.xml"/><Relationship Id="rId6" Type="http://schemas.openxmlformats.org/officeDocument/2006/relationships/image" Target="../media/image5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37.png"/><Relationship Id="rId7" Type="http://schemas.openxmlformats.org/officeDocument/2006/relationships/image" Target="../media/image3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1.xml"/><Relationship Id="rId6" Type="http://schemas.openxmlformats.org/officeDocument/2006/relationships/image" Target="../media/image5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37.png"/><Relationship Id="rId7" Type="http://schemas.openxmlformats.org/officeDocument/2006/relationships/image" Target="../media/image36.png"/><Relationship Id="rId12" Type="http://schemas.openxmlformats.org/officeDocument/2006/relationships/image" Target="../media/image5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1.xml"/><Relationship Id="rId6" Type="http://schemas.openxmlformats.org/officeDocument/2006/relationships/image" Target="../media/image50.png"/><Relationship Id="rId11" Type="http://schemas.openxmlformats.org/officeDocument/2006/relationships/image" Target="../media/image58.png"/><Relationship Id="rId5" Type="http://schemas.openxmlformats.org/officeDocument/2006/relationships/image" Target="../media/image39.png"/><Relationship Id="rId10" Type="http://schemas.openxmlformats.org/officeDocument/2006/relationships/image" Target="../media/image57.png"/><Relationship Id="rId4" Type="http://schemas.openxmlformats.org/officeDocument/2006/relationships/image" Target="../media/image38.png"/><Relationship Id="rId9" Type="http://schemas.openxmlformats.org/officeDocument/2006/relationships/image" Target="../media/image5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37.png"/><Relationship Id="rId7" Type="http://schemas.openxmlformats.org/officeDocument/2006/relationships/image" Target="../media/image3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1.xml"/><Relationship Id="rId6" Type="http://schemas.openxmlformats.org/officeDocument/2006/relationships/image" Target="../media/image5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4.png"/><Relationship Id="rId7" Type="http://schemas.openxmlformats.org/officeDocument/2006/relationships/image" Target="../media/image50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7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4.png"/><Relationship Id="rId7" Type="http://schemas.openxmlformats.org/officeDocument/2006/relationships/image" Target="../media/image50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7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3.png"/><Relationship Id="rId7" Type="http://schemas.openxmlformats.org/officeDocument/2006/relationships/image" Target="../media/image50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7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4.png"/><Relationship Id="rId7" Type="http://schemas.openxmlformats.org/officeDocument/2006/relationships/image" Target="../media/image50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7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3.png"/><Relationship Id="rId7" Type="http://schemas.openxmlformats.org/officeDocument/2006/relationships/image" Target="../media/image50.pn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17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30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64.png"/><Relationship Id="rId7" Type="http://schemas.openxmlformats.org/officeDocument/2006/relationships/image" Target="../media/image3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92.xml"/><Relationship Id="rId6" Type="http://schemas.openxmlformats.org/officeDocument/2006/relationships/image" Target="../media/image5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slideLayout" Target="../slideLayouts/slideLayout193.xml"/><Relationship Id="rId7" Type="http://schemas.openxmlformats.org/officeDocument/2006/relationships/image" Target="../media/image38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65.png"/><Relationship Id="rId11" Type="http://schemas.openxmlformats.org/officeDocument/2006/relationships/image" Target="../media/image37.png"/><Relationship Id="rId5" Type="http://schemas.openxmlformats.org/officeDocument/2006/relationships/image" Target="../media/image28.gif"/><Relationship Id="rId10" Type="http://schemas.openxmlformats.org/officeDocument/2006/relationships/image" Target="../media/image36.png"/><Relationship Id="rId4" Type="http://schemas.openxmlformats.org/officeDocument/2006/relationships/image" Target="../media/image27.png"/><Relationship Id="rId9" Type="http://schemas.openxmlformats.org/officeDocument/2006/relationships/image" Target="../media/image50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67.png"/><Relationship Id="rId7" Type="http://schemas.openxmlformats.org/officeDocument/2006/relationships/image" Target="../media/image50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9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24.png"/><Relationship Id="rId9" Type="http://schemas.openxmlformats.org/officeDocument/2006/relationships/image" Target="../media/image37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4.png"/><Relationship Id="rId7" Type="http://schemas.openxmlformats.org/officeDocument/2006/relationships/image" Target="../media/image36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93.xml"/><Relationship Id="rId6" Type="http://schemas.openxmlformats.org/officeDocument/2006/relationships/image" Target="../media/image5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68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4.png"/><Relationship Id="rId7" Type="http://schemas.openxmlformats.org/officeDocument/2006/relationships/image" Target="../media/image36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93.xml"/><Relationship Id="rId6" Type="http://schemas.openxmlformats.org/officeDocument/2006/relationships/image" Target="../media/image5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68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4.png"/><Relationship Id="rId7" Type="http://schemas.openxmlformats.org/officeDocument/2006/relationships/image" Target="../media/image36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93.xml"/><Relationship Id="rId6" Type="http://schemas.openxmlformats.org/officeDocument/2006/relationships/image" Target="../media/image5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68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4.png"/><Relationship Id="rId7" Type="http://schemas.openxmlformats.org/officeDocument/2006/relationships/image" Target="../media/image36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93.xml"/><Relationship Id="rId6" Type="http://schemas.openxmlformats.org/officeDocument/2006/relationships/image" Target="../media/image5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69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66.png"/><Relationship Id="rId7" Type="http://schemas.openxmlformats.org/officeDocument/2006/relationships/image" Target="../media/image3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93.xml"/><Relationship Id="rId6" Type="http://schemas.openxmlformats.org/officeDocument/2006/relationships/image" Target="../media/image26.png"/><Relationship Id="rId11" Type="http://schemas.openxmlformats.org/officeDocument/2006/relationships/image" Target="../media/image37.png"/><Relationship Id="rId5" Type="http://schemas.openxmlformats.org/officeDocument/2006/relationships/image" Target="../media/image71.jpg"/><Relationship Id="rId10" Type="http://schemas.openxmlformats.org/officeDocument/2006/relationships/image" Target="../media/image36.png"/><Relationship Id="rId4" Type="http://schemas.openxmlformats.org/officeDocument/2006/relationships/image" Target="../media/image70.jpg"/><Relationship Id="rId9" Type="http://schemas.openxmlformats.org/officeDocument/2006/relationships/image" Target="../media/image50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70.jpg"/><Relationship Id="rId7" Type="http://schemas.openxmlformats.org/officeDocument/2006/relationships/image" Target="../media/image3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93.xml"/><Relationship Id="rId6" Type="http://schemas.openxmlformats.org/officeDocument/2006/relationships/image" Target="../media/image73.png"/><Relationship Id="rId11" Type="http://schemas.openxmlformats.org/officeDocument/2006/relationships/image" Target="../media/image37.png"/><Relationship Id="rId5" Type="http://schemas.openxmlformats.org/officeDocument/2006/relationships/image" Target="../media/image72.jpg"/><Relationship Id="rId10" Type="http://schemas.openxmlformats.org/officeDocument/2006/relationships/image" Target="../media/image36.png"/><Relationship Id="rId4" Type="http://schemas.openxmlformats.org/officeDocument/2006/relationships/image" Target="../media/image71.jpg"/><Relationship Id="rId9" Type="http://schemas.openxmlformats.org/officeDocument/2006/relationships/image" Target="../media/image50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39.png"/><Relationship Id="rId7" Type="http://schemas.openxmlformats.org/officeDocument/2006/relationships/image" Target="../media/image7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9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50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slideLayout" Target="../slideLayouts/slideLayout193.xml"/><Relationship Id="rId7" Type="http://schemas.openxmlformats.org/officeDocument/2006/relationships/image" Target="../media/image38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27.png"/><Relationship Id="rId11" Type="http://schemas.openxmlformats.org/officeDocument/2006/relationships/image" Target="../media/image37.png"/><Relationship Id="rId5" Type="http://schemas.openxmlformats.org/officeDocument/2006/relationships/image" Target="../media/image75.png"/><Relationship Id="rId10" Type="http://schemas.openxmlformats.org/officeDocument/2006/relationships/image" Target="../media/image36.png"/><Relationship Id="rId4" Type="http://schemas.openxmlformats.org/officeDocument/2006/relationships/image" Target="../media/image28.gif"/><Relationship Id="rId9" Type="http://schemas.openxmlformats.org/officeDocument/2006/relationships/image" Target="../media/image5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76.png"/><Relationship Id="rId4" Type="http://schemas.microsoft.com/office/2007/relationships/hdphoto" Target="../media/hdphoto2.wdp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3.png"/><Relationship Id="rId7" Type="http://schemas.openxmlformats.org/officeDocument/2006/relationships/image" Target="../media/image37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15.xml"/><Relationship Id="rId6" Type="http://schemas.openxmlformats.org/officeDocument/2006/relationships/image" Target="../media/image36.png"/><Relationship Id="rId5" Type="http://schemas.openxmlformats.org/officeDocument/2006/relationships/image" Target="../media/image50.png"/><Relationship Id="rId4" Type="http://schemas.openxmlformats.org/officeDocument/2006/relationships/image" Target="../media/image3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3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15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5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3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5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50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5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5.xml"/><Relationship Id="rId6" Type="http://schemas.openxmlformats.org/officeDocument/2006/relationships/image" Target="../media/image36.png"/><Relationship Id="rId5" Type="http://schemas.openxmlformats.org/officeDocument/2006/relationships/image" Target="../media/image50.png"/><Relationship Id="rId4" Type="http://schemas.openxmlformats.org/officeDocument/2006/relationships/image" Target="../media/image3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3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5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5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3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15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5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2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15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3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15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50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6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5.xml"/><Relationship Id="rId6" Type="http://schemas.openxmlformats.org/officeDocument/2006/relationships/image" Target="../media/image36.png"/><Relationship Id="rId5" Type="http://schemas.openxmlformats.org/officeDocument/2006/relationships/image" Target="../media/image50.png"/><Relationship Id="rId4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gif"/><Relationship Id="rId13" Type="http://schemas.openxmlformats.org/officeDocument/2006/relationships/image" Target="../media/image38.png"/><Relationship Id="rId3" Type="http://schemas.microsoft.com/office/2007/relationships/media" Target="../media/media2.mp4"/><Relationship Id="rId7" Type="http://schemas.openxmlformats.org/officeDocument/2006/relationships/image" Target="../media/image24.png"/><Relationship Id="rId12" Type="http://schemas.openxmlformats.org/officeDocument/2006/relationships/image" Target="../media/image3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.png"/><Relationship Id="rId11" Type="http://schemas.openxmlformats.org/officeDocument/2006/relationships/image" Target="../media/image36.png"/><Relationship Id="rId5" Type="http://schemas.openxmlformats.org/officeDocument/2006/relationships/slideLayout" Target="../slideLayouts/slideLayout148.xml"/><Relationship Id="rId10" Type="http://schemas.openxmlformats.org/officeDocument/2006/relationships/image" Target="../media/image35.png"/><Relationship Id="rId4" Type="http://schemas.openxmlformats.org/officeDocument/2006/relationships/video" Target="../media/media2.mp4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3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15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50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2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15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3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15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5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2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15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3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15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50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50.png"/><Relationship Id="rId7" Type="http://schemas.openxmlformats.org/officeDocument/2006/relationships/image" Target="../media/image3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3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50.png"/><Relationship Id="rId7" Type="http://schemas.openxmlformats.org/officeDocument/2006/relationships/image" Target="../media/image3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3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10" Type="http://schemas.openxmlformats.org/officeDocument/2006/relationships/image" Target="../media/image78.png"/><Relationship Id="rId4" Type="http://schemas.openxmlformats.org/officeDocument/2006/relationships/image" Target="../media/image36.png"/><Relationship Id="rId9" Type="http://schemas.openxmlformats.org/officeDocument/2006/relationships/image" Target="../media/image67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3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3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3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3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41.png"/><Relationship Id="rId7" Type="http://schemas.openxmlformats.org/officeDocument/2006/relationships/image" Target="../media/image37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49.xml"/><Relationship Id="rId6" Type="http://schemas.openxmlformats.org/officeDocument/2006/relationships/image" Target="../media/image36.png"/><Relationship Id="rId5" Type="http://schemas.openxmlformats.org/officeDocument/2006/relationships/image" Target="../media/image8.png"/><Relationship Id="rId4" Type="http://schemas.openxmlformats.org/officeDocument/2006/relationships/image" Target="../media/image24.png"/><Relationship Id="rId9" Type="http://schemas.openxmlformats.org/officeDocument/2006/relationships/image" Target="../media/image39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0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28.gif"/><Relationship Id="rId4" Type="http://schemas.openxmlformats.org/officeDocument/2006/relationships/image" Target="../media/image79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4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149.xml"/><Relationship Id="rId7" Type="http://schemas.openxmlformats.org/officeDocument/2006/relationships/image" Target="../media/image8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8.gif"/><Relationship Id="rId11" Type="http://schemas.openxmlformats.org/officeDocument/2006/relationships/image" Target="../media/image39.png"/><Relationship Id="rId5" Type="http://schemas.openxmlformats.org/officeDocument/2006/relationships/image" Target="../media/image43.png"/><Relationship Id="rId10" Type="http://schemas.openxmlformats.org/officeDocument/2006/relationships/image" Target="../media/image38.png"/><Relationship Id="rId4" Type="http://schemas.openxmlformats.org/officeDocument/2006/relationships/image" Target="../media/image42.png"/><Relationship Id="rId9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AA89ABE2-7E0D-71EF-71F9-DC9FBAC998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3847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A0864A-9F36-C6EA-4B5E-CD6883C0D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AACDC4-2599-8242-99AE-130A3E44D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7A7A7A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سنبدأ تحدي الطلاقة.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7A7A7A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7A7A7A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سي</a:t>
            </a:r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قوم منكم 5 تلاميذ لقراءة فقرة بدقة واسترسال.</a:t>
            </a:r>
            <a:endParaRPr lang="fr-US" sz="2400" dirty="0">
              <a:solidFill>
                <a:srgbClr val="7A7A7A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56AED01-0EB2-1827-D893-4A1F5764854D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E28F91-5CAE-F7D3-DBBC-CA773910D55D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F28B22-D073-847B-D415-981FEDC9A780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BEDFDB1-8724-D236-9803-3283C8A855F7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7AD51A-ACFA-A2E0-9C52-076299130200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34284C1C-376E-1501-9E2A-153B2FD450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13696" y="162644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0" name="Google Shape;1244;p5">
            <a:extLst>
              <a:ext uri="{FF2B5EF4-FFF2-40B4-BE49-F238E27FC236}">
                <a16:creationId xmlns:a16="http://schemas.microsoft.com/office/drawing/2014/main" id="{909D8F3D-1317-5E64-E334-0E0D7DB2CFBF}"/>
              </a:ext>
            </a:extLst>
          </p:cNvPr>
          <p:cNvPicPr preferRelativeResize="0"/>
          <p:nvPr/>
        </p:nvPicPr>
        <p:blipFill rotWithShape="1">
          <a:blip r:embed="rId3">
            <a:alphaModFix amt="20000"/>
          </a:blip>
          <a:srcRect/>
          <a:stretch/>
        </p:blipFill>
        <p:spPr>
          <a:xfrm>
            <a:off x="6167980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1245;p5">
            <a:extLst>
              <a:ext uri="{FF2B5EF4-FFF2-40B4-BE49-F238E27FC236}">
                <a16:creationId xmlns:a16="http://schemas.microsoft.com/office/drawing/2014/main" id="{9E0215C9-46C9-52AC-027D-7BE6FF107C35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50570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1246;p5">
            <a:extLst>
              <a:ext uri="{FF2B5EF4-FFF2-40B4-BE49-F238E27FC236}">
                <a16:creationId xmlns:a16="http://schemas.microsoft.com/office/drawing/2014/main" id="{F1510FF5-112F-2975-9E52-BFEB7B525D56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326016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1247;p5">
            <a:extLst>
              <a:ext uri="{FF2B5EF4-FFF2-40B4-BE49-F238E27FC236}">
                <a16:creationId xmlns:a16="http://schemas.microsoft.com/office/drawing/2014/main" id="{C5AF5108-D0C4-8096-480F-E8AA1853574D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90E0F46-72D0-8E78-F47D-50F5E2DF7DF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4EC5178-CABF-528C-652C-01CEE69B24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3116" y="1827825"/>
            <a:ext cx="7139614" cy="469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009773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107469-8AE3-6385-0F55-C710E8610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>
            <a:extLst>
              <a:ext uri="{FF2B5EF4-FFF2-40B4-BE49-F238E27FC236}">
                <a16:creationId xmlns:a16="http://schemas.microsoft.com/office/drawing/2014/main" id="{9E163822-D313-F548-B932-6A7D65E4C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u="none" strike="noStrike" kern="1200" cap="none" spc="0" normalizeH="0" baseline="0" noProof="0" dirty="0">
                <a:ln>
                  <a:noFill/>
                </a:ln>
                <a:solidFill>
                  <a:srgbClr val="7A7A7A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أمامكم  دقيقة واحدة لقراءة صامتة للفقرة.</a:t>
            </a:r>
            <a:endParaRPr lang="fr-US" sz="2400" b="1" dirty="0">
              <a:solidFill>
                <a:srgbClr val="7A7A7A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03FEACA-B7CC-A74F-9965-A600A8063ECE}"/>
              </a:ext>
            </a:extLst>
          </p:cNvPr>
          <p:cNvSpPr txBox="1"/>
          <p:nvPr/>
        </p:nvSpPr>
        <p:spPr>
          <a:xfrm>
            <a:off x="5055220" y="304056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US" dirty="0"/>
          </a:p>
        </p:txBody>
      </p:sp>
      <p:pic>
        <p:nvPicPr>
          <p:cNvPr id="15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6B99036-770D-5D3A-1AF5-5CF0299296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66000"/>
            <a:ext cx="792000" cy="792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B256499C-E1A1-B038-C1BF-0C16CFC368FA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BD1122F-7C60-02D4-7233-3BF142E42A0D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C541483-49DD-3943-F8C5-834A3537B5CF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54991E8-C4F2-15AC-AFE9-BCF7C639612A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D5F4A95-DA2E-5B50-7E41-C1E8E8E6D892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65B4AC6F-F9B6-2DCD-A1E5-62DB2827AE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13696" y="162644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4" name="Google Shape;1244;p5">
            <a:extLst>
              <a:ext uri="{FF2B5EF4-FFF2-40B4-BE49-F238E27FC236}">
                <a16:creationId xmlns:a16="http://schemas.microsoft.com/office/drawing/2014/main" id="{B2820357-87AC-3A64-5B85-089A417A8FD5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6167980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1245;p5">
            <a:extLst>
              <a:ext uri="{FF2B5EF4-FFF2-40B4-BE49-F238E27FC236}">
                <a16:creationId xmlns:a16="http://schemas.microsoft.com/office/drawing/2014/main" id="{015D16FA-0EB6-C2D5-D7D3-6E3E854B3D4D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50570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1246;p5">
            <a:extLst>
              <a:ext uri="{FF2B5EF4-FFF2-40B4-BE49-F238E27FC236}">
                <a16:creationId xmlns:a16="http://schemas.microsoft.com/office/drawing/2014/main" id="{4349139F-E440-2250-4A64-7CCA628CE556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326016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1247;p5">
            <a:extLst>
              <a:ext uri="{FF2B5EF4-FFF2-40B4-BE49-F238E27FC236}">
                <a16:creationId xmlns:a16="http://schemas.microsoft.com/office/drawing/2014/main" id="{F64D2BFD-DEDA-F3B4-B4A9-E785CC212373}"/>
              </a:ext>
            </a:extLst>
          </p:cNvPr>
          <p:cNvPicPr preferRelativeResize="0"/>
          <p:nvPr/>
        </p:nvPicPr>
        <p:blipFill rotWithShape="1">
          <a:blip r:embed="rId7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3FC57776-983B-AE8E-6B73-1800BE70692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3116" y="1827825"/>
            <a:ext cx="7139614" cy="469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546062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AF4241-3D19-952E-CFF7-3ECBBA596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78B91560-B66F-B34D-A5E5-768F4C576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u="none" strike="noStrike" kern="1200" cap="none" spc="0" normalizeH="0" baseline="0" noProof="0" dirty="0">
                <a:ln>
                  <a:noFill/>
                </a:ln>
                <a:solidFill>
                  <a:srgbClr val="7A7A7A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يقرأ التلميذ. ويسجل الأستاذ على سجل الطلاقة.</a:t>
            </a:r>
            <a:endParaRPr lang="fr-US" sz="2400" b="1" dirty="0">
              <a:solidFill>
                <a:srgbClr val="7A7A7A"/>
              </a:solidFill>
            </a:endParaRPr>
          </a:p>
        </p:txBody>
      </p:sp>
      <p:pic>
        <p:nvPicPr>
          <p:cNvPr id="14" name="Espace réservé pour une image  13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6403FF07-287E-6636-7020-E01F301199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56000" cy="756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6A963614-E82D-5E6C-1053-3B0B29D70B14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9A33687-9D87-A220-CE42-8D887E2A35D3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24BD235-4206-705A-FE12-0AEB955A1E74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6190879-6822-3956-AE02-E82807D828A0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BA8495A-3F9A-EA36-D64F-0F025F15F557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D6BBFE4F-4ABE-1DE6-85D9-978C972DC2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13696" y="162644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0" name="Google Shape;1244;p5">
            <a:extLst>
              <a:ext uri="{FF2B5EF4-FFF2-40B4-BE49-F238E27FC236}">
                <a16:creationId xmlns:a16="http://schemas.microsoft.com/office/drawing/2014/main" id="{E1C087C9-C03A-1901-8FC2-079EB9A2B201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6167980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1245;p5">
            <a:extLst>
              <a:ext uri="{FF2B5EF4-FFF2-40B4-BE49-F238E27FC236}">
                <a16:creationId xmlns:a16="http://schemas.microsoft.com/office/drawing/2014/main" id="{04BDA9FE-235E-7CD4-5EE8-C041044CC53A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50570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1246;p5">
            <a:extLst>
              <a:ext uri="{FF2B5EF4-FFF2-40B4-BE49-F238E27FC236}">
                <a16:creationId xmlns:a16="http://schemas.microsoft.com/office/drawing/2014/main" id="{7B725B89-E497-5B0C-F11C-8165CFE8F8A2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326016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1247;p5">
            <a:extLst>
              <a:ext uri="{FF2B5EF4-FFF2-40B4-BE49-F238E27FC236}">
                <a16:creationId xmlns:a16="http://schemas.microsoft.com/office/drawing/2014/main" id="{466B549B-088D-131B-F853-115491D57F32}"/>
              </a:ext>
            </a:extLst>
          </p:cNvPr>
          <p:cNvPicPr preferRelativeResize="0"/>
          <p:nvPr/>
        </p:nvPicPr>
        <p:blipFill rotWithShape="1">
          <a:blip r:embed="rId7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A9598CA-D698-209A-ADEF-8E88633B75D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3116" y="1827825"/>
            <a:ext cx="7139614" cy="469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856476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C431B-6428-ADBD-0530-343EA51B1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179A1D-94CD-7E4E-96C6-4420AA8DA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خذوا ألواحكم سأملي عليكم كلمات</a:t>
            </a:r>
            <a:endParaRPr lang="fr-US" sz="2400" dirty="0">
              <a:solidFill>
                <a:srgbClr val="7A7A7A"/>
              </a:solidFill>
            </a:endParaRPr>
          </a:p>
        </p:txBody>
      </p:sp>
      <p:pic>
        <p:nvPicPr>
          <p:cNvPr id="18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2CE62FE-BC05-7F5F-3538-7C9CEF4AB2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66000"/>
            <a:ext cx="792000" cy="792000"/>
          </a:xfrm>
          <a:prstGeom prst="rect">
            <a:avLst/>
          </a:prstGeom>
        </p:spPr>
      </p:pic>
      <p:pic>
        <p:nvPicPr>
          <p:cNvPr id="19" name="Google Shape;1596;p23">
            <a:extLst>
              <a:ext uri="{FF2B5EF4-FFF2-40B4-BE49-F238E27FC236}">
                <a16:creationId xmlns:a16="http://schemas.microsoft.com/office/drawing/2014/main" id="{EFED20BF-7DB7-10A8-24A0-DC5A3ABACB7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>
            <a:alphaModFix/>
          </a:blip>
          <a:srcRect l="-25000" r="-24999"/>
          <a:stretch/>
        </p:blipFill>
        <p:spPr>
          <a:xfrm>
            <a:off x="1872000" y="2160000"/>
            <a:ext cx="5400000" cy="360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8D0525A-8884-1B39-458F-033B467611DE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84E0D74-67D9-A8CD-B039-2E37F90168BE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797C913-315E-CA06-A632-436CD75B5C41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AA99048-EA74-FA24-AC2B-9FD7895EDE6E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74459D0-E2E6-6BAA-4A01-3B93A3D5B7D8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A6FF5AF2-24DE-4D19-B439-0BA97D9DA8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13696" y="162644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1" name="Google Shape;1244;p5">
            <a:extLst>
              <a:ext uri="{FF2B5EF4-FFF2-40B4-BE49-F238E27FC236}">
                <a16:creationId xmlns:a16="http://schemas.microsoft.com/office/drawing/2014/main" id="{5B74D57D-3ACB-464C-E2CC-ACB1A3EDD4C2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6167980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245;p5">
            <a:extLst>
              <a:ext uri="{FF2B5EF4-FFF2-40B4-BE49-F238E27FC236}">
                <a16:creationId xmlns:a16="http://schemas.microsoft.com/office/drawing/2014/main" id="{6FA23AA6-A2B7-4ACF-4ABA-5FEE7AF32339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50570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246;p5">
            <a:extLst>
              <a:ext uri="{FF2B5EF4-FFF2-40B4-BE49-F238E27FC236}">
                <a16:creationId xmlns:a16="http://schemas.microsoft.com/office/drawing/2014/main" id="{65C5D8C1-7D7C-B8D6-D36D-151A93BAD1D0}"/>
              </a:ext>
            </a:extLst>
          </p:cNvPr>
          <p:cNvPicPr preferRelativeResize="0"/>
          <p:nvPr/>
        </p:nvPicPr>
        <p:blipFill rotWithShape="1">
          <a:blip r:embed="rId7">
            <a:alphaModFix amt="20000"/>
          </a:blip>
          <a:srcRect/>
          <a:stretch/>
        </p:blipFill>
        <p:spPr>
          <a:xfrm>
            <a:off x="326016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247;p5">
            <a:extLst>
              <a:ext uri="{FF2B5EF4-FFF2-40B4-BE49-F238E27FC236}">
                <a16:creationId xmlns:a16="http://schemas.microsoft.com/office/drawing/2014/main" id="{0189E1D8-DE4B-6D49-F933-4B389BEE5B96}"/>
              </a:ext>
            </a:extLst>
          </p:cNvPr>
          <p:cNvPicPr preferRelativeResize="0"/>
          <p:nvPr/>
        </p:nvPicPr>
        <p:blipFill rotWithShape="1">
          <a:blip r:embed="rId8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606133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C6C5B-AA2B-866E-7545-20CBD7DCC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1671;p201">
            <a:extLst>
              <a:ext uri="{FF2B5EF4-FFF2-40B4-BE49-F238E27FC236}">
                <a16:creationId xmlns:a16="http://schemas.microsoft.com/office/drawing/2014/main" id="{314D798B-E405-DE9E-F33B-9A7E93DC4995}"/>
              </a:ext>
            </a:extLst>
          </p:cNvPr>
          <p:cNvSpPr/>
          <p:nvPr/>
        </p:nvSpPr>
        <p:spPr>
          <a:xfrm>
            <a:off x="3608313" y="4220420"/>
            <a:ext cx="2120974" cy="1122641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Font typeface="Arial"/>
            </a:pPr>
            <a:r>
              <a:rPr lang="ar-MA" sz="7200" b="1" dirty="0">
                <a:solidFill>
                  <a:srgbClr val="FF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Arial"/>
              </a:rPr>
              <a:t>ض</a:t>
            </a:r>
            <a:r>
              <a:rPr lang="ar-MA" sz="72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Arial"/>
              </a:rPr>
              <a:t>َريرٌ</a:t>
            </a:r>
          </a:p>
        </p:txBody>
      </p:sp>
      <p:sp>
        <p:nvSpPr>
          <p:cNvPr id="2" name="Google Shape;1671;p201">
            <a:extLst>
              <a:ext uri="{FF2B5EF4-FFF2-40B4-BE49-F238E27FC236}">
                <a16:creationId xmlns:a16="http://schemas.microsoft.com/office/drawing/2014/main" id="{06E7E1BF-C022-32BC-8794-51436F5B3594}"/>
              </a:ext>
            </a:extLst>
          </p:cNvPr>
          <p:cNvSpPr/>
          <p:nvPr/>
        </p:nvSpPr>
        <p:spPr>
          <a:xfrm>
            <a:off x="5281586" y="2563239"/>
            <a:ext cx="2120974" cy="1122641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Font typeface="Arial"/>
            </a:pPr>
            <a:r>
              <a:rPr lang="ar-MA" sz="72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Arial"/>
              </a:rPr>
              <a:t>صا</a:t>
            </a:r>
            <a:r>
              <a:rPr lang="ar-MA" sz="7200" b="1" dirty="0">
                <a:solidFill>
                  <a:srgbClr val="FF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Arial"/>
              </a:rPr>
              <a:t>د</a:t>
            </a:r>
            <a:r>
              <a:rPr lang="ar-MA" sz="72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Arial"/>
              </a:rPr>
              <a:t>َفَتْ</a:t>
            </a:r>
          </a:p>
        </p:txBody>
      </p:sp>
      <p:sp>
        <p:nvSpPr>
          <p:cNvPr id="9" name="Google Shape;1671;p201">
            <a:extLst>
              <a:ext uri="{FF2B5EF4-FFF2-40B4-BE49-F238E27FC236}">
                <a16:creationId xmlns:a16="http://schemas.microsoft.com/office/drawing/2014/main" id="{B16C23C8-E560-5AC0-E447-8E07EF3F3EC2}"/>
              </a:ext>
            </a:extLst>
          </p:cNvPr>
          <p:cNvSpPr/>
          <p:nvPr/>
        </p:nvSpPr>
        <p:spPr>
          <a:xfrm>
            <a:off x="1894228" y="2577595"/>
            <a:ext cx="2120974" cy="1122641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Font typeface="Arial"/>
            </a:pPr>
            <a:r>
              <a:rPr lang="ar-MA" altLang="fr-FR" sz="72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 صَ</a:t>
            </a:r>
            <a:r>
              <a:rPr lang="ar-MA" altLang="fr-FR" sz="7200" b="1" dirty="0">
                <a:solidFill>
                  <a:srgbClr val="FF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دي</a:t>
            </a:r>
            <a:r>
              <a:rPr lang="ar-MA" altLang="fr-FR" sz="72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قَةٌ</a:t>
            </a:r>
            <a:endParaRPr lang="ar-MA" sz="7200" b="1" dirty="0">
              <a:solidFill>
                <a:srgbClr val="424D7B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Arial"/>
            </a:endParaRPr>
          </a:p>
        </p:txBody>
      </p:sp>
      <p:sp>
        <p:nvSpPr>
          <p:cNvPr id="16" name="Titre 15">
            <a:extLst>
              <a:ext uri="{FF2B5EF4-FFF2-40B4-BE49-F238E27FC236}">
                <a16:creationId xmlns:a16="http://schemas.microsoft.com/office/drawing/2014/main" id="{41FC0875-382F-EE46-B341-74765C83B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rtl="1">
              <a:defRPr/>
            </a:pPr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سأقرأ الكلمات أولا.  من يقرأ ؟</a:t>
            </a:r>
            <a:endParaRPr lang="fr-US" sz="2400" dirty="0">
              <a:solidFill>
                <a:srgbClr val="7A7A7A"/>
              </a:solidFill>
            </a:endParaRPr>
          </a:p>
        </p:txBody>
      </p:sp>
      <p:pic>
        <p:nvPicPr>
          <p:cNvPr id="15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95C19CA-8897-F87A-4002-04280B250C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52DD230-9A9E-275C-697D-7436F357742F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96F0C88-2067-1680-0180-B18740B6A2BD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E0C7A9B-A3FD-8217-C590-5AD759706C79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DCFACAC-D6F0-4A78-5FF7-8AD560AD546A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7EDBA7C-813D-66AD-7E9A-E846F148D843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CB32ACB6-55A9-8992-92EA-64D616CCBE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13696" y="162644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2" name="Google Shape;1244;p5">
            <a:extLst>
              <a:ext uri="{FF2B5EF4-FFF2-40B4-BE49-F238E27FC236}">
                <a16:creationId xmlns:a16="http://schemas.microsoft.com/office/drawing/2014/main" id="{F8D90A53-015A-E91C-9C16-138B3414BCE6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6167980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245;p5">
            <a:extLst>
              <a:ext uri="{FF2B5EF4-FFF2-40B4-BE49-F238E27FC236}">
                <a16:creationId xmlns:a16="http://schemas.microsoft.com/office/drawing/2014/main" id="{11964F00-9B80-3CAD-51CF-A70BB3F7C16D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50570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1246;p5">
            <a:extLst>
              <a:ext uri="{FF2B5EF4-FFF2-40B4-BE49-F238E27FC236}">
                <a16:creationId xmlns:a16="http://schemas.microsoft.com/office/drawing/2014/main" id="{B154B1F5-251B-D029-3836-73B090AA2AED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326016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1247;p5">
            <a:extLst>
              <a:ext uri="{FF2B5EF4-FFF2-40B4-BE49-F238E27FC236}">
                <a16:creationId xmlns:a16="http://schemas.microsoft.com/office/drawing/2014/main" id="{B2C98E1D-F871-7E1F-F627-E535768D3F69}"/>
              </a:ext>
            </a:extLst>
          </p:cNvPr>
          <p:cNvPicPr preferRelativeResize="0"/>
          <p:nvPr/>
        </p:nvPicPr>
        <p:blipFill rotWithShape="1">
          <a:blip r:embed="rId7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10006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A406D-9436-2F36-D31C-F383ED6F4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671;p201">
            <a:extLst>
              <a:ext uri="{FF2B5EF4-FFF2-40B4-BE49-F238E27FC236}">
                <a16:creationId xmlns:a16="http://schemas.microsoft.com/office/drawing/2014/main" id="{FF028C74-BBBD-B50C-08E6-1000763C4A34}"/>
              </a:ext>
            </a:extLst>
          </p:cNvPr>
          <p:cNvSpPr/>
          <p:nvPr/>
        </p:nvSpPr>
        <p:spPr>
          <a:xfrm>
            <a:off x="3167452" y="3027538"/>
            <a:ext cx="3169120" cy="1224066"/>
          </a:xfrm>
          <a:custGeom>
            <a:avLst/>
            <a:gdLst/>
            <a:ahLst/>
            <a:cxnLst/>
            <a:rect l="l" t="t" r="r" b="b"/>
            <a:pathLst>
              <a:path w="1555535" h="941569" fill="none" extrusionOk="0">
                <a:moveTo>
                  <a:pt x="0" y="156931"/>
                </a:moveTo>
                <a:cubicBezTo>
                  <a:pt x="-583" y="52585"/>
                  <a:pt x="77295" y="1527"/>
                  <a:pt x="156931" y="0"/>
                </a:cubicBezTo>
                <a:cubicBezTo>
                  <a:pt x="395767" y="-15105"/>
                  <a:pt x="495829" y="-15995"/>
                  <a:pt x="740517" y="0"/>
                </a:cubicBezTo>
                <a:cubicBezTo>
                  <a:pt x="985205" y="15995"/>
                  <a:pt x="1112381" y="12330"/>
                  <a:pt x="1398604" y="0"/>
                </a:cubicBezTo>
                <a:cubicBezTo>
                  <a:pt x="1492154" y="-130"/>
                  <a:pt x="1553132" y="90218"/>
                  <a:pt x="1555535" y="156931"/>
                </a:cubicBezTo>
                <a:cubicBezTo>
                  <a:pt x="1560374" y="430431"/>
                  <a:pt x="1524688" y="560602"/>
                  <a:pt x="1555535" y="784638"/>
                </a:cubicBezTo>
                <a:cubicBezTo>
                  <a:pt x="1552832" y="886765"/>
                  <a:pt x="1493221" y="934078"/>
                  <a:pt x="1398604" y="941569"/>
                </a:cubicBezTo>
                <a:cubicBezTo>
                  <a:pt x="1086967" y="955530"/>
                  <a:pt x="931274" y="937082"/>
                  <a:pt x="765351" y="941569"/>
                </a:cubicBezTo>
                <a:cubicBezTo>
                  <a:pt x="599428" y="946056"/>
                  <a:pt x="292548" y="934256"/>
                  <a:pt x="156931" y="941569"/>
                </a:cubicBezTo>
                <a:cubicBezTo>
                  <a:pt x="52826" y="943002"/>
                  <a:pt x="-15298" y="868874"/>
                  <a:pt x="0" y="784638"/>
                </a:cubicBezTo>
                <a:cubicBezTo>
                  <a:pt x="-4448" y="522556"/>
                  <a:pt x="-30165" y="430256"/>
                  <a:pt x="0" y="156931"/>
                </a:cubicBezTo>
                <a:close/>
              </a:path>
              <a:path w="1555535" h="941569" extrusionOk="0">
                <a:moveTo>
                  <a:pt x="0" y="156931"/>
                </a:moveTo>
                <a:cubicBezTo>
                  <a:pt x="268" y="63269"/>
                  <a:pt x="73620" y="-9538"/>
                  <a:pt x="156931" y="0"/>
                </a:cubicBezTo>
                <a:cubicBezTo>
                  <a:pt x="387066" y="14041"/>
                  <a:pt x="474580" y="1093"/>
                  <a:pt x="752934" y="0"/>
                </a:cubicBezTo>
                <a:cubicBezTo>
                  <a:pt x="1031288" y="-1093"/>
                  <a:pt x="1191274" y="15252"/>
                  <a:pt x="1398604" y="0"/>
                </a:cubicBezTo>
                <a:cubicBezTo>
                  <a:pt x="1492733" y="56"/>
                  <a:pt x="1551621" y="66175"/>
                  <a:pt x="1555535" y="156931"/>
                </a:cubicBezTo>
                <a:cubicBezTo>
                  <a:pt x="1526747" y="312257"/>
                  <a:pt x="1556005" y="492104"/>
                  <a:pt x="1555535" y="784638"/>
                </a:cubicBezTo>
                <a:cubicBezTo>
                  <a:pt x="1555226" y="865764"/>
                  <a:pt x="1493387" y="938764"/>
                  <a:pt x="1398604" y="941569"/>
                </a:cubicBezTo>
                <a:cubicBezTo>
                  <a:pt x="1150543" y="941313"/>
                  <a:pt x="964327" y="935483"/>
                  <a:pt x="752934" y="941569"/>
                </a:cubicBezTo>
                <a:cubicBezTo>
                  <a:pt x="541541" y="947656"/>
                  <a:pt x="372588" y="939332"/>
                  <a:pt x="156931" y="941569"/>
                </a:cubicBezTo>
                <a:cubicBezTo>
                  <a:pt x="73906" y="945651"/>
                  <a:pt x="-14878" y="868710"/>
                  <a:pt x="0" y="784638"/>
                </a:cubicBezTo>
                <a:cubicBezTo>
                  <a:pt x="-26246" y="635336"/>
                  <a:pt x="-22333" y="442374"/>
                  <a:pt x="0" y="156931"/>
                </a:cubicBezTo>
                <a:close/>
              </a:path>
            </a:pathLst>
          </a:cu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Font typeface="Arial"/>
            </a:pPr>
            <a:r>
              <a:rPr lang="ar-MA" sz="80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Arial"/>
              </a:rPr>
              <a:t>صا</a:t>
            </a:r>
            <a:r>
              <a:rPr lang="ar-MA" sz="8000" b="1" dirty="0">
                <a:solidFill>
                  <a:srgbClr val="FF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Arial"/>
              </a:rPr>
              <a:t>د</a:t>
            </a:r>
            <a:r>
              <a:rPr lang="ar-MA" sz="80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Arial"/>
              </a:rPr>
              <a:t>َفَتْ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18DF527-3F54-9140-A2AE-57DA8AB28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انظروا إلى الكلمة جيدا. </a:t>
            </a:r>
            <a:endParaRPr lang="fr-US" sz="2400" dirty="0">
              <a:solidFill>
                <a:srgbClr val="7A7A7A"/>
              </a:solidFill>
            </a:endParaRPr>
          </a:p>
        </p:txBody>
      </p:sp>
      <p:pic>
        <p:nvPicPr>
          <p:cNvPr id="15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6F9F4DD8-8659-F143-D313-01F70EC61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3A9D4DD-AA1F-3C98-B1B4-E933A1401563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4383AD4-FC74-4A6C-181A-891FB0E8E0ED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93CA291-B71B-5E9D-09C9-B478BEC62E66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E01C6B3-B890-4948-CF89-598784EFE4DA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6C292D4-3383-3762-7335-4E0D1A57D200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8E9E5EAC-2A12-AB46-3CAC-3041021C0F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13696" y="162644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1" name="Google Shape;1244;p5">
            <a:extLst>
              <a:ext uri="{FF2B5EF4-FFF2-40B4-BE49-F238E27FC236}">
                <a16:creationId xmlns:a16="http://schemas.microsoft.com/office/drawing/2014/main" id="{341FE82B-7E7A-885D-C7D8-D4DCF7CE6AAC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6167980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245;p5">
            <a:extLst>
              <a:ext uri="{FF2B5EF4-FFF2-40B4-BE49-F238E27FC236}">
                <a16:creationId xmlns:a16="http://schemas.microsoft.com/office/drawing/2014/main" id="{CC4D683F-BE78-B70C-F7FE-D28102A6D22F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50570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246;p5">
            <a:extLst>
              <a:ext uri="{FF2B5EF4-FFF2-40B4-BE49-F238E27FC236}">
                <a16:creationId xmlns:a16="http://schemas.microsoft.com/office/drawing/2014/main" id="{6B866940-C58B-B240-CC5B-5E83639193C9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326016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247;p5">
            <a:extLst>
              <a:ext uri="{FF2B5EF4-FFF2-40B4-BE49-F238E27FC236}">
                <a16:creationId xmlns:a16="http://schemas.microsoft.com/office/drawing/2014/main" id="{05AED4AA-7256-188F-817F-A7662D88E574}"/>
              </a:ext>
            </a:extLst>
          </p:cNvPr>
          <p:cNvPicPr preferRelativeResize="0"/>
          <p:nvPr/>
        </p:nvPicPr>
        <p:blipFill rotWithShape="1">
          <a:blip r:embed="rId7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84689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1C38D-AEDC-7F31-D9A8-448794D40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20B1C4E7-86B4-9249-8F5D-1E11F5609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اكتبوا: ينطق الأستاذ الكلمة</a:t>
            </a:r>
            <a:endParaRPr lang="fr-US" sz="2400" dirty="0">
              <a:solidFill>
                <a:srgbClr val="7A7A7A"/>
              </a:solidFill>
            </a:endParaRPr>
          </a:p>
        </p:txBody>
      </p:sp>
      <p:pic>
        <p:nvPicPr>
          <p:cNvPr id="15" name="Google Shape;1596;p23">
            <a:extLst>
              <a:ext uri="{FF2B5EF4-FFF2-40B4-BE49-F238E27FC236}">
                <a16:creationId xmlns:a16="http://schemas.microsoft.com/office/drawing/2014/main" id="{F0E37F15-01C1-735F-72D2-41BAE6AB755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alphaModFix/>
          </a:blip>
          <a:srcRect l="-25000" r="-24999"/>
          <a:stretch/>
        </p:blipFill>
        <p:spPr>
          <a:xfrm>
            <a:off x="1872000" y="2160000"/>
            <a:ext cx="5400000" cy="360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6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5124413A-9CCE-8A3E-E817-18327D614F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56000" cy="756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79F70A6-9CE4-7B38-3017-3F180CAA7929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21F6454-8BAA-9059-85CB-A705C12F0A07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67027B4-D5C9-81F3-FD9D-C3A866511E9D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72EF2B1-534B-78FA-7365-D55E37228E3D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A3C67E2-F48E-AFCB-CCF1-C62717EA89C0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5D24B21B-C159-AE20-FF00-0FB6E2500C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13696" y="162644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1" name="Google Shape;1244;p5">
            <a:extLst>
              <a:ext uri="{FF2B5EF4-FFF2-40B4-BE49-F238E27FC236}">
                <a16:creationId xmlns:a16="http://schemas.microsoft.com/office/drawing/2014/main" id="{240DB0D8-4078-3367-CD9C-9ACAE0994B2E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6167980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245;p5">
            <a:extLst>
              <a:ext uri="{FF2B5EF4-FFF2-40B4-BE49-F238E27FC236}">
                <a16:creationId xmlns:a16="http://schemas.microsoft.com/office/drawing/2014/main" id="{42F38D09-5890-6D21-4C16-F948C1EF02B9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50570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246;p5">
            <a:extLst>
              <a:ext uri="{FF2B5EF4-FFF2-40B4-BE49-F238E27FC236}">
                <a16:creationId xmlns:a16="http://schemas.microsoft.com/office/drawing/2014/main" id="{5BA0CBC0-4BFC-3829-4EBD-12D280E187A6}"/>
              </a:ext>
            </a:extLst>
          </p:cNvPr>
          <p:cNvPicPr preferRelativeResize="0"/>
          <p:nvPr/>
        </p:nvPicPr>
        <p:blipFill rotWithShape="1">
          <a:blip r:embed="rId7">
            <a:alphaModFix amt="20000"/>
          </a:blip>
          <a:srcRect/>
          <a:stretch/>
        </p:blipFill>
        <p:spPr>
          <a:xfrm>
            <a:off x="326016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247;p5">
            <a:extLst>
              <a:ext uri="{FF2B5EF4-FFF2-40B4-BE49-F238E27FC236}">
                <a16:creationId xmlns:a16="http://schemas.microsoft.com/office/drawing/2014/main" id="{340098C4-F30D-6D91-F341-99DA1B0179CB}"/>
              </a:ext>
            </a:extLst>
          </p:cNvPr>
          <p:cNvPicPr preferRelativeResize="0"/>
          <p:nvPr/>
        </p:nvPicPr>
        <p:blipFill rotWithShape="1">
          <a:blip r:embed="rId8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2639790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DDEE63-4A28-6A44-583A-B996310CA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596;p23">
            <a:extLst>
              <a:ext uri="{FF2B5EF4-FFF2-40B4-BE49-F238E27FC236}">
                <a16:creationId xmlns:a16="http://schemas.microsoft.com/office/drawing/2014/main" id="{AD1613B9-33AC-8C2F-461A-26127842B2E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alphaModFix/>
          </a:blip>
          <a:srcRect l="-25000" r="-24999"/>
          <a:stretch/>
        </p:blipFill>
        <p:spPr>
          <a:xfrm>
            <a:off x="1872000" y="2160000"/>
            <a:ext cx="5400000" cy="360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E5A0C872-2BA1-9698-4DDC-57D0A567E0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6509" y="3298300"/>
            <a:ext cx="2970981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algn="ctr">
              <a:buClr>
                <a:schemeClr val="lt1"/>
              </a:buClr>
              <a:buSzPts val="9600"/>
            </a:pPr>
            <a:r>
              <a:rPr lang="ar-MA" altLang="fr-FR" sz="8000" b="1" dirty="0">
                <a:solidFill>
                  <a:schemeClr val="l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صادَفَـتْ</a:t>
            </a:r>
            <a:endParaRPr lang="fr-FR" altLang="fr-FR" sz="8000" b="1" dirty="0">
              <a:solidFill>
                <a:schemeClr val="lt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8" name="Titre 27">
            <a:extLst>
              <a:ext uri="{FF2B5EF4-FFF2-40B4-BE49-F238E27FC236}">
                <a16:creationId xmlns:a16="http://schemas.microsoft.com/office/drawing/2014/main" id="{4BA5371D-3035-6545-B741-5734F8427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صححوا</a:t>
            </a:r>
            <a:endParaRPr lang="fr-US" sz="2400" dirty="0">
              <a:solidFill>
                <a:srgbClr val="7A7A7A"/>
              </a:solidFill>
            </a:endParaRPr>
          </a:p>
        </p:txBody>
      </p:sp>
      <p:pic>
        <p:nvPicPr>
          <p:cNvPr id="17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B6176DD-5EC9-32A2-ECAF-C99C27FFA8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F6DDB03-F43C-A7BF-7DCB-4DF0A779269B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74080D-9579-E662-F5E9-88E4D2372AB0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5221D5D-C0E4-393D-A030-CF19F5E5D2F3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FFEF7B9-823C-99B5-5F73-D7C4310D966F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A58CFB4-0F84-9431-000C-EB27A7B6EA03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760BB118-D65A-EB0C-8639-3BC00485E8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13696" y="162644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1" name="Google Shape;1244;p5">
            <a:extLst>
              <a:ext uri="{FF2B5EF4-FFF2-40B4-BE49-F238E27FC236}">
                <a16:creationId xmlns:a16="http://schemas.microsoft.com/office/drawing/2014/main" id="{FA074931-AE38-6AA6-A9BB-672C99A31327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6167980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245;p5">
            <a:extLst>
              <a:ext uri="{FF2B5EF4-FFF2-40B4-BE49-F238E27FC236}">
                <a16:creationId xmlns:a16="http://schemas.microsoft.com/office/drawing/2014/main" id="{F19B134C-A332-2E9D-D25B-8E855E626864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50570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246;p5">
            <a:extLst>
              <a:ext uri="{FF2B5EF4-FFF2-40B4-BE49-F238E27FC236}">
                <a16:creationId xmlns:a16="http://schemas.microsoft.com/office/drawing/2014/main" id="{006FDC53-2AB7-CB24-8CDB-41C44514A6AC}"/>
              </a:ext>
            </a:extLst>
          </p:cNvPr>
          <p:cNvPicPr preferRelativeResize="0"/>
          <p:nvPr/>
        </p:nvPicPr>
        <p:blipFill rotWithShape="1">
          <a:blip r:embed="rId7">
            <a:alphaModFix amt="20000"/>
          </a:blip>
          <a:srcRect/>
          <a:stretch/>
        </p:blipFill>
        <p:spPr>
          <a:xfrm>
            <a:off x="326016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247;p5">
            <a:extLst>
              <a:ext uri="{FF2B5EF4-FFF2-40B4-BE49-F238E27FC236}">
                <a16:creationId xmlns:a16="http://schemas.microsoft.com/office/drawing/2014/main" id="{32018876-3610-4DE4-261E-7C441F26E173}"/>
              </a:ext>
            </a:extLst>
          </p:cNvPr>
          <p:cNvPicPr preferRelativeResize="0"/>
          <p:nvPr/>
        </p:nvPicPr>
        <p:blipFill rotWithShape="1">
          <a:blip r:embed="rId8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5030755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7984C2-E5DA-2D1D-AC7C-0607412A9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671;p201">
            <a:extLst>
              <a:ext uri="{FF2B5EF4-FFF2-40B4-BE49-F238E27FC236}">
                <a16:creationId xmlns:a16="http://schemas.microsoft.com/office/drawing/2014/main" id="{E237B7DE-3C3F-C9B9-FFBE-3B8FFEC38349}"/>
              </a:ext>
            </a:extLst>
          </p:cNvPr>
          <p:cNvSpPr/>
          <p:nvPr/>
        </p:nvSpPr>
        <p:spPr>
          <a:xfrm>
            <a:off x="3112191" y="2867679"/>
            <a:ext cx="2919618" cy="1122641"/>
          </a:xfrm>
          <a:custGeom>
            <a:avLst/>
            <a:gdLst/>
            <a:ahLst/>
            <a:cxnLst/>
            <a:rect l="l" t="t" r="r" b="b"/>
            <a:pathLst>
              <a:path w="1555535" h="941569" fill="none" extrusionOk="0">
                <a:moveTo>
                  <a:pt x="0" y="156931"/>
                </a:moveTo>
                <a:cubicBezTo>
                  <a:pt x="-583" y="52585"/>
                  <a:pt x="77295" y="1527"/>
                  <a:pt x="156931" y="0"/>
                </a:cubicBezTo>
                <a:cubicBezTo>
                  <a:pt x="395767" y="-15105"/>
                  <a:pt x="495829" y="-15995"/>
                  <a:pt x="740517" y="0"/>
                </a:cubicBezTo>
                <a:cubicBezTo>
                  <a:pt x="985205" y="15995"/>
                  <a:pt x="1112381" y="12330"/>
                  <a:pt x="1398604" y="0"/>
                </a:cubicBezTo>
                <a:cubicBezTo>
                  <a:pt x="1492154" y="-130"/>
                  <a:pt x="1553132" y="90218"/>
                  <a:pt x="1555535" y="156931"/>
                </a:cubicBezTo>
                <a:cubicBezTo>
                  <a:pt x="1560374" y="430431"/>
                  <a:pt x="1524688" y="560602"/>
                  <a:pt x="1555535" y="784638"/>
                </a:cubicBezTo>
                <a:cubicBezTo>
                  <a:pt x="1552832" y="886765"/>
                  <a:pt x="1493221" y="934078"/>
                  <a:pt x="1398604" y="941569"/>
                </a:cubicBezTo>
                <a:cubicBezTo>
                  <a:pt x="1086967" y="955530"/>
                  <a:pt x="931274" y="937082"/>
                  <a:pt x="765351" y="941569"/>
                </a:cubicBezTo>
                <a:cubicBezTo>
                  <a:pt x="599428" y="946056"/>
                  <a:pt x="292548" y="934256"/>
                  <a:pt x="156931" y="941569"/>
                </a:cubicBezTo>
                <a:cubicBezTo>
                  <a:pt x="52826" y="943002"/>
                  <a:pt x="-15298" y="868874"/>
                  <a:pt x="0" y="784638"/>
                </a:cubicBezTo>
                <a:cubicBezTo>
                  <a:pt x="-4448" y="522556"/>
                  <a:pt x="-30165" y="430256"/>
                  <a:pt x="0" y="156931"/>
                </a:cubicBezTo>
                <a:close/>
              </a:path>
              <a:path w="1555535" h="941569" extrusionOk="0">
                <a:moveTo>
                  <a:pt x="0" y="156931"/>
                </a:moveTo>
                <a:cubicBezTo>
                  <a:pt x="268" y="63269"/>
                  <a:pt x="73620" y="-9538"/>
                  <a:pt x="156931" y="0"/>
                </a:cubicBezTo>
                <a:cubicBezTo>
                  <a:pt x="387066" y="14041"/>
                  <a:pt x="474580" y="1093"/>
                  <a:pt x="752934" y="0"/>
                </a:cubicBezTo>
                <a:cubicBezTo>
                  <a:pt x="1031288" y="-1093"/>
                  <a:pt x="1191274" y="15252"/>
                  <a:pt x="1398604" y="0"/>
                </a:cubicBezTo>
                <a:cubicBezTo>
                  <a:pt x="1492733" y="56"/>
                  <a:pt x="1551621" y="66175"/>
                  <a:pt x="1555535" y="156931"/>
                </a:cubicBezTo>
                <a:cubicBezTo>
                  <a:pt x="1526747" y="312257"/>
                  <a:pt x="1556005" y="492104"/>
                  <a:pt x="1555535" y="784638"/>
                </a:cubicBezTo>
                <a:cubicBezTo>
                  <a:pt x="1555226" y="865764"/>
                  <a:pt x="1493387" y="938764"/>
                  <a:pt x="1398604" y="941569"/>
                </a:cubicBezTo>
                <a:cubicBezTo>
                  <a:pt x="1150543" y="941313"/>
                  <a:pt x="964327" y="935483"/>
                  <a:pt x="752934" y="941569"/>
                </a:cubicBezTo>
                <a:cubicBezTo>
                  <a:pt x="541541" y="947656"/>
                  <a:pt x="372588" y="939332"/>
                  <a:pt x="156931" y="941569"/>
                </a:cubicBezTo>
                <a:cubicBezTo>
                  <a:pt x="73906" y="945651"/>
                  <a:pt x="-14878" y="868710"/>
                  <a:pt x="0" y="784638"/>
                </a:cubicBezTo>
                <a:cubicBezTo>
                  <a:pt x="-26246" y="635336"/>
                  <a:pt x="-22333" y="442374"/>
                  <a:pt x="0" y="156931"/>
                </a:cubicBezTo>
                <a:close/>
              </a:path>
            </a:pathLst>
          </a:cu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Font typeface="Arial"/>
            </a:pPr>
            <a:r>
              <a:rPr lang="ar-MA" altLang="fr-FR" sz="80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 صَ</a:t>
            </a:r>
            <a:r>
              <a:rPr lang="ar-MA" altLang="fr-FR" sz="8000" b="1" dirty="0">
                <a:solidFill>
                  <a:srgbClr val="FF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دي</a:t>
            </a:r>
            <a:r>
              <a:rPr lang="ar-MA" altLang="fr-FR" sz="80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قَةٌ</a:t>
            </a:r>
            <a:endParaRPr lang="ar-MA" sz="8000" b="1" dirty="0">
              <a:solidFill>
                <a:srgbClr val="424D7B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Arial"/>
            </a:endParaRP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35234B1A-58EB-014D-AE68-AAD769554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انظروا إلى الكلمة جيدا. </a:t>
            </a:r>
            <a:endParaRPr lang="fr-US" sz="2400" dirty="0">
              <a:solidFill>
                <a:srgbClr val="7A7A7A"/>
              </a:solidFill>
            </a:endParaRPr>
          </a:p>
        </p:txBody>
      </p:sp>
      <p:pic>
        <p:nvPicPr>
          <p:cNvPr id="15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FA3D22BB-D0A6-5981-B4E8-3EF61B9026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90E38FB-CC77-B149-0C86-B08184AF43EC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3451785-3EC7-6A39-99C1-67B75A604564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373DF32-E4A9-3965-6E55-DB2900EB846D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D3BC8BA-FA12-B4FF-37D0-6DFA1310F429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638906B-7D7A-AF7E-4FA5-A783B4C2F961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65BD9ABA-6606-A380-C33D-7024A03174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13696" y="162644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1" name="Google Shape;1244;p5">
            <a:extLst>
              <a:ext uri="{FF2B5EF4-FFF2-40B4-BE49-F238E27FC236}">
                <a16:creationId xmlns:a16="http://schemas.microsoft.com/office/drawing/2014/main" id="{4913A77F-78F6-9532-9D2D-5078E4C51A41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6167980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245;p5">
            <a:extLst>
              <a:ext uri="{FF2B5EF4-FFF2-40B4-BE49-F238E27FC236}">
                <a16:creationId xmlns:a16="http://schemas.microsoft.com/office/drawing/2014/main" id="{098AB07C-5620-E6EC-EF4C-505BFFC48703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50570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246;p5">
            <a:extLst>
              <a:ext uri="{FF2B5EF4-FFF2-40B4-BE49-F238E27FC236}">
                <a16:creationId xmlns:a16="http://schemas.microsoft.com/office/drawing/2014/main" id="{4C03EB1C-8221-9A51-B04A-A563CE5CCEFA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326016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247;p5">
            <a:extLst>
              <a:ext uri="{FF2B5EF4-FFF2-40B4-BE49-F238E27FC236}">
                <a16:creationId xmlns:a16="http://schemas.microsoft.com/office/drawing/2014/main" id="{F690EE79-1113-8594-C819-58F6E71AB21A}"/>
              </a:ext>
            </a:extLst>
          </p:cNvPr>
          <p:cNvPicPr preferRelativeResize="0"/>
          <p:nvPr/>
        </p:nvPicPr>
        <p:blipFill rotWithShape="1">
          <a:blip r:embed="rId7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18215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BB18CE-F087-7D8A-E1EC-053BE7E99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C236148D-9E05-5844-8223-9D479B247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اكتبوا: ينطق الأستاذ الكلمة</a:t>
            </a:r>
            <a:endParaRPr lang="fr-US" sz="2400" dirty="0">
              <a:solidFill>
                <a:srgbClr val="7A7A7A"/>
              </a:solidFill>
            </a:endParaRPr>
          </a:p>
        </p:txBody>
      </p:sp>
      <p:pic>
        <p:nvPicPr>
          <p:cNvPr id="15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84F0AF2-90E3-B9C5-7D8F-4E943866A0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pic>
        <p:nvPicPr>
          <p:cNvPr id="17" name="Google Shape;1596;p23">
            <a:extLst>
              <a:ext uri="{FF2B5EF4-FFF2-40B4-BE49-F238E27FC236}">
                <a16:creationId xmlns:a16="http://schemas.microsoft.com/office/drawing/2014/main" id="{72BE183E-5640-09C2-27D2-3D1D4C3CD49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>
            <a:alphaModFix/>
          </a:blip>
          <a:srcRect l="-25000" r="-24999"/>
          <a:stretch/>
        </p:blipFill>
        <p:spPr>
          <a:xfrm>
            <a:off x="1872000" y="2160000"/>
            <a:ext cx="5400000" cy="360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4D7887F-CB9D-0BFA-D6BD-7D59C7C3CFBA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547D0E-DD6C-51C0-94FB-7C4D32E32D3E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B242FB7-267F-15BA-5E29-55F1ECE9411D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71CDA95-B6BD-73D7-2C42-1278B294C44A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6993E3E-292F-847F-15EE-9889E7056F42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2D9F5DD9-A125-88F4-C896-11989ACD11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13696" y="162644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1" name="Google Shape;1244;p5">
            <a:extLst>
              <a:ext uri="{FF2B5EF4-FFF2-40B4-BE49-F238E27FC236}">
                <a16:creationId xmlns:a16="http://schemas.microsoft.com/office/drawing/2014/main" id="{32D0FDC6-7D3A-BC9D-6D9E-7021A0BFAE63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6167980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245;p5">
            <a:extLst>
              <a:ext uri="{FF2B5EF4-FFF2-40B4-BE49-F238E27FC236}">
                <a16:creationId xmlns:a16="http://schemas.microsoft.com/office/drawing/2014/main" id="{C0A86249-FD1B-2155-CB03-5468CEC46108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50570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246;p5">
            <a:extLst>
              <a:ext uri="{FF2B5EF4-FFF2-40B4-BE49-F238E27FC236}">
                <a16:creationId xmlns:a16="http://schemas.microsoft.com/office/drawing/2014/main" id="{39B410D1-8396-8ADD-0237-76452034C9C5}"/>
              </a:ext>
            </a:extLst>
          </p:cNvPr>
          <p:cNvPicPr preferRelativeResize="0"/>
          <p:nvPr/>
        </p:nvPicPr>
        <p:blipFill rotWithShape="1">
          <a:blip r:embed="rId7">
            <a:alphaModFix amt="20000"/>
          </a:blip>
          <a:srcRect/>
          <a:stretch/>
        </p:blipFill>
        <p:spPr>
          <a:xfrm>
            <a:off x="326016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247;p5">
            <a:extLst>
              <a:ext uri="{FF2B5EF4-FFF2-40B4-BE49-F238E27FC236}">
                <a16:creationId xmlns:a16="http://schemas.microsoft.com/office/drawing/2014/main" id="{8780F7EE-F521-BA50-A298-6B588D11BC08}"/>
              </a:ext>
            </a:extLst>
          </p:cNvPr>
          <p:cNvPicPr preferRelativeResize="0"/>
          <p:nvPr/>
        </p:nvPicPr>
        <p:blipFill rotWithShape="1">
          <a:blip r:embed="rId8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81578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Espace réservé pour une image  30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73DC75A-2015-19E1-1E39-E1663D38576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>
            <a:fillRect/>
          </a:stretch>
        </p:blipFill>
        <p:spPr/>
      </p:pic>
      <p:pic>
        <p:nvPicPr>
          <p:cNvPr id="29" name="Espace réservé pour une image  28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4CEF1EEB-1F40-EA99-607B-F22A6821DCF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/>
          <a:stretch>
            <a:fillRect/>
          </a:stretch>
        </p:blipFill>
        <p:spPr/>
      </p:pic>
      <p:pic>
        <p:nvPicPr>
          <p:cNvPr id="35" name="Espace réservé pour une image  34" descr="Une image contenant habits,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F93AB83-9CA3-5F80-6D06-9BC5A29C6E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/>
          <a:srcRect/>
          <a:stretch>
            <a:fillRect/>
          </a:stretch>
        </p:blipFill>
        <p:spPr/>
      </p:pic>
      <p:pic>
        <p:nvPicPr>
          <p:cNvPr id="33" name="Espace réservé pour une image  32" descr="Une image contenant dessin humoristique, Dessin animé, Animation, clipart&#10;&#10;Le contenu généré par l’IA peut être incorrect.">
            <a:extLst>
              <a:ext uri="{FF2B5EF4-FFF2-40B4-BE49-F238E27FC236}">
                <a16:creationId xmlns:a16="http://schemas.microsoft.com/office/drawing/2014/main" id="{48E3DEC7-EDF8-3A04-93CB-4981563836C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/>
          <a:srcRect/>
          <a:stretch>
            <a:fillRect/>
          </a:stretch>
        </p:blipFill>
        <p:spPr/>
      </p:pic>
      <p:pic>
        <p:nvPicPr>
          <p:cNvPr id="14" name="Espace réservé pour une image  13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A61E3F4-6777-A2C5-4DDB-664D3F42A61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6"/>
          <a:srcRect/>
          <a:stretch/>
        </p:blipFill>
        <p:spPr/>
      </p:pic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A2246453-977E-1804-FB4B-6EF5DA9435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9B930BFD-D933-1735-B8A7-CC562C90B09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تعيين تلميذ(ة) للإجابة</a:t>
            </a:r>
            <a:endParaRPr lang="fr-MA" dirty="0"/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8996AF3B-A528-4707-FCB6-B291F8C7C08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توجيهات و شرح التعليمات</a:t>
            </a:r>
            <a:endParaRPr lang="fr-MA" dirty="0"/>
          </a:p>
        </p:txBody>
      </p:sp>
      <p:sp>
        <p:nvSpPr>
          <p:cNvPr id="24" name="Espace réservé du texte 23">
            <a:extLst>
              <a:ext uri="{FF2B5EF4-FFF2-40B4-BE49-F238E27FC236}">
                <a16:creationId xmlns:a16="http://schemas.microsoft.com/office/drawing/2014/main" id="{49905370-11BD-3654-8734-1BB5729C31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عرض فيديو</a:t>
            </a:r>
            <a:endParaRPr lang="fr-MA" dirty="0"/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2DE2D423-DFDD-F18A-A3B9-AFF3B3B8881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المرور بين الصفوف للمساعدة و تصحيح الإنجازات</a:t>
            </a:r>
            <a:endParaRPr lang="fr-MA" dirty="0"/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FE3F5F3B-8967-6834-358B-508ACECF213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عمل في ثنائيات</a:t>
            </a:r>
            <a:endParaRPr lang="fr-MA" dirty="0"/>
          </a:p>
        </p:txBody>
      </p:sp>
      <p:sp>
        <p:nvSpPr>
          <p:cNvPr id="27" name="Espace réservé du texte 26">
            <a:extLst>
              <a:ext uri="{FF2B5EF4-FFF2-40B4-BE49-F238E27FC236}">
                <a16:creationId xmlns:a16="http://schemas.microsoft.com/office/drawing/2014/main" id="{E4065A23-EDF8-69CB-1A07-FBB4DE2BB50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نهاية الشريط، المرور إلى الشريحة الموالية.</a:t>
            </a:r>
            <a:endParaRPr lang="fr-MA" dirty="0"/>
          </a:p>
        </p:txBody>
      </p:sp>
      <p:pic>
        <p:nvPicPr>
          <p:cNvPr id="16" name="Image 15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7376C046-DDA7-71FD-0BA2-C6C915112E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757053" y="4245868"/>
            <a:ext cx="996593" cy="99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4875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DB2707-C537-4D3A-A188-6AB8BFCAE8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596;p23">
            <a:extLst>
              <a:ext uri="{FF2B5EF4-FFF2-40B4-BE49-F238E27FC236}">
                <a16:creationId xmlns:a16="http://schemas.microsoft.com/office/drawing/2014/main" id="{212233F2-1F15-A501-15B5-AD45B878EDBC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alphaModFix/>
          </a:blip>
          <a:srcRect l="-25000" r="-24999"/>
          <a:stretch/>
        </p:blipFill>
        <p:spPr>
          <a:xfrm>
            <a:off x="1872000" y="2131720"/>
            <a:ext cx="5400000" cy="360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F67ACA1E-BB12-BBDB-B28F-6A2637DE6D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9466" y="3270020"/>
            <a:ext cx="3005068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algn="ctr">
              <a:buClr>
                <a:schemeClr val="lt1"/>
              </a:buClr>
              <a:buSzPts val="9600"/>
            </a:pPr>
            <a:r>
              <a:rPr lang="ar-MA" altLang="fr-FR" sz="8000" b="1" dirty="0">
                <a:solidFill>
                  <a:schemeClr val="l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صَديقَةٌ</a:t>
            </a:r>
            <a:endParaRPr lang="fr-FR" altLang="fr-FR" sz="8000" b="1" dirty="0">
              <a:solidFill>
                <a:schemeClr val="lt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0014B4AA-5F31-EB43-AC43-17FC52ABD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صححوا</a:t>
            </a:r>
            <a:endParaRPr lang="fr-US" sz="2400" dirty="0">
              <a:solidFill>
                <a:srgbClr val="7A7A7A"/>
              </a:solidFill>
            </a:endParaRPr>
          </a:p>
        </p:txBody>
      </p:sp>
      <p:pic>
        <p:nvPicPr>
          <p:cNvPr id="17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BE5FB5F-94E8-CFB4-E088-A7D74C5C10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9F4F168-534B-7629-DE74-297E313DC29D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268951-A693-A4F4-46C4-1C1AB51B4751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1BBB8B6-2693-8F7C-279B-CDFA5FAAAC1C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A15A4EF-9C0F-C3F0-D991-F537424E0213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CDCE7C3-90F9-0E67-C6BE-1E9E255F0627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BFEED6E8-3FD8-EDD3-D411-E4B6481E41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13696" y="162644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2" name="Google Shape;1244;p5">
            <a:extLst>
              <a:ext uri="{FF2B5EF4-FFF2-40B4-BE49-F238E27FC236}">
                <a16:creationId xmlns:a16="http://schemas.microsoft.com/office/drawing/2014/main" id="{96DE291C-7215-3580-BBE7-B3C320C77F92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6167980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245;p5">
            <a:extLst>
              <a:ext uri="{FF2B5EF4-FFF2-40B4-BE49-F238E27FC236}">
                <a16:creationId xmlns:a16="http://schemas.microsoft.com/office/drawing/2014/main" id="{3340AF86-161A-D0B0-30E5-28D33B508F88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50570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246;p5">
            <a:extLst>
              <a:ext uri="{FF2B5EF4-FFF2-40B4-BE49-F238E27FC236}">
                <a16:creationId xmlns:a16="http://schemas.microsoft.com/office/drawing/2014/main" id="{A805CCEF-E94C-A400-A3A6-28B6788206A9}"/>
              </a:ext>
            </a:extLst>
          </p:cNvPr>
          <p:cNvPicPr preferRelativeResize="0"/>
          <p:nvPr/>
        </p:nvPicPr>
        <p:blipFill rotWithShape="1">
          <a:blip r:embed="rId7">
            <a:alphaModFix amt="20000"/>
          </a:blip>
          <a:srcRect/>
          <a:stretch/>
        </p:blipFill>
        <p:spPr>
          <a:xfrm>
            <a:off x="326016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1247;p5">
            <a:extLst>
              <a:ext uri="{FF2B5EF4-FFF2-40B4-BE49-F238E27FC236}">
                <a16:creationId xmlns:a16="http://schemas.microsoft.com/office/drawing/2014/main" id="{6E26D0D9-1EF1-C60A-026E-E06B23FD06DF}"/>
              </a:ext>
            </a:extLst>
          </p:cNvPr>
          <p:cNvPicPr preferRelativeResize="0"/>
          <p:nvPr/>
        </p:nvPicPr>
        <p:blipFill rotWithShape="1">
          <a:blip r:embed="rId8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8294340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7964C9-554F-4EF5-9687-CE1354942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71;p201">
            <a:extLst>
              <a:ext uri="{FF2B5EF4-FFF2-40B4-BE49-F238E27FC236}">
                <a16:creationId xmlns:a16="http://schemas.microsoft.com/office/drawing/2014/main" id="{E78D6F8E-7B0F-8E36-10B1-BE7AF46FD0AA}"/>
              </a:ext>
            </a:extLst>
          </p:cNvPr>
          <p:cNvSpPr/>
          <p:nvPr/>
        </p:nvSpPr>
        <p:spPr>
          <a:xfrm>
            <a:off x="3269914" y="2867679"/>
            <a:ext cx="2604171" cy="1122641"/>
          </a:xfrm>
          <a:custGeom>
            <a:avLst/>
            <a:gdLst/>
            <a:ahLst/>
            <a:cxnLst/>
            <a:rect l="l" t="t" r="r" b="b"/>
            <a:pathLst>
              <a:path w="1555535" h="941569" fill="none" extrusionOk="0">
                <a:moveTo>
                  <a:pt x="0" y="156931"/>
                </a:moveTo>
                <a:cubicBezTo>
                  <a:pt x="-583" y="52585"/>
                  <a:pt x="77295" y="1527"/>
                  <a:pt x="156931" y="0"/>
                </a:cubicBezTo>
                <a:cubicBezTo>
                  <a:pt x="395767" y="-15105"/>
                  <a:pt x="495829" y="-15995"/>
                  <a:pt x="740517" y="0"/>
                </a:cubicBezTo>
                <a:cubicBezTo>
                  <a:pt x="985205" y="15995"/>
                  <a:pt x="1112381" y="12330"/>
                  <a:pt x="1398604" y="0"/>
                </a:cubicBezTo>
                <a:cubicBezTo>
                  <a:pt x="1492154" y="-130"/>
                  <a:pt x="1553132" y="90218"/>
                  <a:pt x="1555535" y="156931"/>
                </a:cubicBezTo>
                <a:cubicBezTo>
                  <a:pt x="1560374" y="430431"/>
                  <a:pt x="1524688" y="560602"/>
                  <a:pt x="1555535" y="784638"/>
                </a:cubicBezTo>
                <a:cubicBezTo>
                  <a:pt x="1552832" y="886765"/>
                  <a:pt x="1493221" y="934078"/>
                  <a:pt x="1398604" y="941569"/>
                </a:cubicBezTo>
                <a:cubicBezTo>
                  <a:pt x="1086967" y="955530"/>
                  <a:pt x="931274" y="937082"/>
                  <a:pt x="765351" y="941569"/>
                </a:cubicBezTo>
                <a:cubicBezTo>
                  <a:pt x="599428" y="946056"/>
                  <a:pt x="292548" y="934256"/>
                  <a:pt x="156931" y="941569"/>
                </a:cubicBezTo>
                <a:cubicBezTo>
                  <a:pt x="52826" y="943002"/>
                  <a:pt x="-15298" y="868874"/>
                  <a:pt x="0" y="784638"/>
                </a:cubicBezTo>
                <a:cubicBezTo>
                  <a:pt x="-4448" y="522556"/>
                  <a:pt x="-30165" y="430256"/>
                  <a:pt x="0" y="156931"/>
                </a:cubicBezTo>
                <a:close/>
              </a:path>
              <a:path w="1555535" h="941569" extrusionOk="0">
                <a:moveTo>
                  <a:pt x="0" y="156931"/>
                </a:moveTo>
                <a:cubicBezTo>
                  <a:pt x="268" y="63269"/>
                  <a:pt x="73620" y="-9538"/>
                  <a:pt x="156931" y="0"/>
                </a:cubicBezTo>
                <a:cubicBezTo>
                  <a:pt x="387066" y="14041"/>
                  <a:pt x="474580" y="1093"/>
                  <a:pt x="752934" y="0"/>
                </a:cubicBezTo>
                <a:cubicBezTo>
                  <a:pt x="1031288" y="-1093"/>
                  <a:pt x="1191274" y="15252"/>
                  <a:pt x="1398604" y="0"/>
                </a:cubicBezTo>
                <a:cubicBezTo>
                  <a:pt x="1492733" y="56"/>
                  <a:pt x="1551621" y="66175"/>
                  <a:pt x="1555535" y="156931"/>
                </a:cubicBezTo>
                <a:cubicBezTo>
                  <a:pt x="1526747" y="312257"/>
                  <a:pt x="1556005" y="492104"/>
                  <a:pt x="1555535" y="784638"/>
                </a:cubicBezTo>
                <a:cubicBezTo>
                  <a:pt x="1555226" y="865764"/>
                  <a:pt x="1493387" y="938764"/>
                  <a:pt x="1398604" y="941569"/>
                </a:cubicBezTo>
                <a:cubicBezTo>
                  <a:pt x="1150543" y="941313"/>
                  <a:pt x="964327" y="935483"/>
                  <a:pt x="752934" y="941569"/>
                </a:cubicBezTo>
                <a:cubicBezTo>
                  <a:pt x="541541" y="947656"/>
                  <a:pt x="372588" y="939332"/>
                  <a:pt x="156931" y="941569"/>
                </a:cubicBezTo>
                <a:cubicBezTo>
                  <a:pt x="73906" y="945651"/>
                  <a:pt x="-14878" y="868710"/>
                  <a:pt x="0" y="784638"/>
                </a:cubicBezTo>
                <a:cubicBezTo>
                  <a:pt x="-26246" y="635336"/>
                  <a:pt x="-22333" y="442374"/>
                  <a:pt x="0" y="156931"/>
                </a:cubicBezTo>
                <a:close/>
              </a:path>
            </a:pathLst>
          </a:cu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Font typeface="Arial"/>
            </a:pPr>
            <a:r>
              <a:rPr lang="ar-MA" sz="8000" b="1" dirty="0">
                <a:solidFill>
                  <a:srgbClr val="FF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Arial"/>
              </a:rPr>
              <a:t>ض</a:t>
            </a:r>
            <a:r>
              <a:rPr lang="ar-MA" sz="80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Arial"/>
              </a:rPr>
              <a:t>َريرٌ</a:t>
            </a:r>
          </a:p>
        </p:txBody>
      </p:sp>
      <p:sp>
        <p:nvSpPr>
          <p:cNvPr id="9" name="Titre 8">
            <a:extLst>
              <a:ext uri="{FF2B5EF4-FFF2-40B4-BE49-F238E27FC236}">
                <a16:creationId xmlns:a16="http://schemas.microsoft.com/office/drawing/2014/main" id="{7258D666-ECC7-3040-900F-5195F2766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انظروا إلى الكلمة جيدا. </a:t>
            </a:r>
            <a:endParaRPr lang="fr-US" sz="2400" dirty="0">
              <a:solidFill>
                <a:srgbClr val="7A7A7A"/>
              </a:solidFill>
            </a:endParaRPr>
          </a:p>
        </p:txBody>
      </p:sp>
      <p:pic>
        <p:nvPicPr>
          <p:cNvPr id="15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E18FCB6-C8D5-07C2-D464-7A9E6C6D25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09CD4FA-B62E-0C4C-9105-19327938328A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581AF53-6601-B1D1-2F62-9326E5513FA7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940531A-878A-0F96-47BA-780D71F1C57B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7176E7E-FB01-FA09-CA24-98ACC19E95C5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A2AB7F9-A066-C605-13AB-2944BCBDA64D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684A0B6-F8DA-14A0-34DC-23F87ED277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13696" y="162644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1" name="Google Shape;1244;p5">
            <a:extLst>
              <a:ext uri="{FF2B5EF4-FFF2-40B4-BE49-F238E27FC236}">
                <a16:creationId xmlns:a16="http://schemas.microsoft.com/office/drawing/2014/main" id="{98D24CCF-8EE1-4932-B148-A190A0A45A14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6167980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245;p5">
            <a:extLst>
              <a:ext uri="{FF2B5EF4-FFF2-40B4-BE49-F238E27FC236}">
                <a16:creationId xmlns:a16="http://schemas.microsoft.com/office/drawing/2014/main" id="{0FF5161B-4E0E-8DB9-7E26-CC777032B95F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50570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246;p5">
            <a:extLst>
              <a:ext uri="{FF2B5EF4-FFF2-40B4-BE49-F238E27FC236}">
                <a16:creationId xmlns:a16="http://schemas.microsoft.com/office/drawing/2014/main" id="{A3E46C9D-AC91-727C-8D8E-9DAFCDFFB7D3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326016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247;p5">
            <a:extLst>
              <a:ext uri="{FF2B5EF4-FFF2-40B4-BE49-F238E27FC236}">
                <a16:creationId xmlns:a16="http://schemas.microsoft.com/office/drawing/2014/main" id="{5905918A-1D04-CA5A-BEF9-804FB1BCFCB7}"/>
              </a:ext>
            </a:extLst>
          </p:cNvPr>
          <p:cNvPicPr preferRelativeResize="0"/>
          <p:nvPr/>
        </p:nvPicPr>
        <p:blipFill rotWithShape="1">
          <a:blip r:embed="rId7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7747230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271FE3-0156-7D98-C0A0-DDC5719F2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C7DDDFE8-F4A1-544C-B4AF-CFFC4268B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اكتبوا: ينطق الأستاذ الكلمة</a:t>
            </a:r>
            <a:endParaRPr lang="fr-US" sz="2400" dirty="0">
              <a:solidFill>
                <a:srgbClr val="7A7A7A"/>
              </a:solidFill>
            </a:endParaRPr>
          </a:p>
        </p:txBody>
      </p:sp>
      <p:pic>
        <p:nvPicPr>
          <p:cNvPr id="15" name="Google Shape;1596;p23">
            <a:extLst>
              <a:ext uri="{FF2B5EF4-FFF2-40B4-BE49-F238E27FC236}">
                <a16:creationId xmlns:a16="http://schemas.microsoft.com/office/drawing/2014/main" id="{48C01490-0E60-39F2-8214-99DED86B95E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alphaModFix/>
          </a:blip>
          <a:srcRect l="-25000" r="-24999"/>
          <a:stretch/>
        </p:blipFill>
        <p:spPr>
          <a:xfrm>
            <a:off x="1872000" y="2160000"/>
            <a:ext cx="5400000" cy="360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6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6D651C34-CF52-B6B1-0708-A1FB969768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BC53C64-6712-6B8B-E21D-9140CD6A1ED8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37ADD66-AFD4-71CA-FFF8-E127B071231C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4155F46-80D7-2F03-6DD9-7AA7080DEA34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318AB6D-BA82-C0FA-5D42-89F193DA27F0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1B41EE8-B12B-82FB-9B0F-D7DB6CEE421D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1C1D34B3-11BA-8D20-A271-169142A6B6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13696" y="162644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1" name="Google Shape;1244;p5">
            <a:extLst>
              <a:ext uri="{FF2B5EF4-FFF2-40B4-BE49-F238E27FC236}">
                <a16:creationId xmlns:a16="http://schemas.microsoft.com/office/drawing/2014/main" id="{2BBC6665-65E2-8D1D-DB3F-FAB8C10511D6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6167980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245;p5">
            <a:extLst>
              <a:ext uri="{FF2B5EF4-FFF2-40B4-BE49-F238E27FC236}">
                <a16:creationId xmlns:a16="http://schemas.microsoft.com/office/drawing/2014/main" id="{92F71453-C6FE-2C8E-5B30-2B6CA576763F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50570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246;p5">
            <a:extLst>
              <a:ext uri="{FF2B5EF4-FFF2-40B4-BE49-F238E27FC236}">
                <a16:creationId xmlns:a16="http://schemas.microsoft.com/office/drawing/2014/main" id="{52A393C4-53AB-D26B-5F99-F7BC009D7CD1}"/>
              </a:ext>
            </a:extLst>
          </p:cNvPr>
          <p:cNvPicPr preferRelativeResize="0"/>
          <p:nvPr/>
        </p:nvPicPr>
        <p:blipFill rotWithShape="1">
          <a:blip r:embed="rId7">
            <a:alphaModFix amt="20000"/>
          </a:blip>
          <a:srcRect/>
          <a:stretch/>
        </p:blipFill>
        <p:spPr>
          <a:xfrm>
            <a:off x="326016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247;p5">
            <a:extLst>
              <a:ext uri="{FF2B5EF4-FFF2-40B4-BE49-F238E27FC236}">
                <a16:creationId xmlns:a16="http://schemas.microsoft.com/office/drawing/2014/main" id="{2DAB425B-E6DB-5BC1-C383-4F3C42955290}"/>
              </a:ext>
            </a:extLst>
          </p:cNvPr>
          <p:cNvPicPr preferRelativeResize="0"/>
          <p:nvPr/>
        </p:nvPicPr>
        <p:blipFill rotWithShape="1">
          <a:blip r:embed="rId8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287424"/>
      </p:ext>
    </p:extLst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71819F-178C-F96D-BCE0-028D3417D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596;p23">
            <a:extLst>
              <a:ext uri="{FF2B5EF4-FFF2-40B4-BE49-F238E27FC236}">
                <a16:creationId xmlns:a16="http://schemas.microsoft.com/office/drawing/2014/main" id="{3C215702-7999-2DEF-A646-DFF57F18C5A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alphaModFix/>
          </a:blip>
          <a:srcRect l="-25000" r="-24999"/>
          <a:stretch/>
        </p:blipFill>
        <p:spPr>
          <a:xfrm>
            <a:off x="1872000" y="2131720"/>
            <a:ext cx="5400000" cy="360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8375F4F1-7D6D-C1BB-266F-2637D6C3A8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2383" y="3152970"/>
            <a:ext cx="2819234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algn="ctr">
              <a:buClr>
                <a:schemeClr val="lt1"/>
              </a:buClr>
              <a:buSzPts val="9600"/>
            </a:pPr>
            <a:r>
              <a:rPr lang="ar-MA" altLang="fr-FR" sz="8000" b="1" dirty="0">
                <a:solidFill>
                  <a:schemeClr val="l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ضَريرٌ</a:t>
            </a:r>
            <a:endParaRPr lang="fr-FR" altLang="fr-FR" sz="8000" b="1" dirty="0">
              <a:solidFill>
                <a:schemeClr val="lt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433E8AFE-031B-A64C-81FE-344489C27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صححوا</a:t>
            </a:r>
            <a:endParaRPr lang="fr-US" sz="2400" dirty="0">
              <a:solidFill>
                <a:srgbClr val="7A7A7A"/>
              </a:solidFill>
            </a:endParaRPr>
          </a:p>
        </p:txBody>
      </p:sp>
      <p:pic>
        <p:nvPicPr>
          <p:cNvPr id="16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5D367CF4-BA64-4A50-9153-492535B37E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D96C861-4B71-59A4-533C-42196E6F2776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DA4586C-C40D-15EA-FA28-EF23725A6974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71054FA-1335-071F-FA4F-B5B28C3FCE17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7429ADC-6AED-A1F0-3A12-D51F8119DACA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54D2236-7A1D-CCC7-56AD-6429E0E612E1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261AE446-C709-C6BF-BBAC-BC6394D04C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13696" y="162644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2" name="Google Shape;1244;p5">
            <a:extLst>
              <a:ext uri="{FF2B5EF4-FFF2-40B4-BE49-F238E27FC236}">
                <a16:creationId xmlns:a16="http://schemas.microsoft.com/office/drawing/2014/main" id="{47A67BB4-D7CA-7368-A07D-51C5F90AC7BF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6167980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245;p5">
            <a:extLst>
              <a:ext uri="{FF2B5EF4-FFF2-40B4-BE49-F238E27FC236}">
                <a16:creationId xmlns:a16="http://schemas.microsoft.com/office/drawing/2014/main" id="{D8F1F229-B9AE-974E-05DB-9C548554D974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50570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246;p5">
            <a:extLst>
              <a:ext uri="{FF2B5EF4-FFF2-40B4-BE49-F238E27FC236}">
                <a16:creationId xmlns:a16="http://schemas.microsoft.com/office/drawing/2014/main" id="{4BDDA23E-BECB-3623-3588-7D693413F9CB}"/>
              </a:ext>
            </a:extLst>
          </p:cNvPr>
          <p:cNvPicPr preferRelativeResize="0"/>
          <p:nvPr/>
        </p:nvPicPr>
        <p:blipFill rotWithShape="1">
          <a:blip r:embed="rId7">
            <a:alphaModFix amt="20000"/>
          </a:blip>
          <a:srcRect/>
          <a:stretch/>
        </p:blipFill>
        <p:spPr>
          <a:xfrm>
            <a:off x="326016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1247;p5">
            <a:extLst>
              <a:ext uri="{FF2B5EF4-FFF2-40B4-BE49-F238E27FC236}">
                <a16:creationId xmlns:a16="http://schemas.microsoft.com/office/drawing/2014/main" id="{B6F32D85-4D63-500B-7EA5-308D015BCB0C}"/>
              </a:ext>
            </a:extLst>
          </p:cNvPr>
          <p:cNvPicPr preferRelativeResize="0"/>
          <p:nvPr/>
        </p:nvPicPr>
        <p:blipFill rotWithShape="1">
          <a:blip r:embed="rId8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8554174"/>
      </p:ext>
    </p:extLst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3F597-77FC-7B8C-3A69-76EABE0142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671;p201">
            <a:extLst>
              <a:ext uri="{FF2B5EF4-FFF2-40B4-BE49-F238E27FC236}">
                <a16:creationId xmlns:a16="http://schemas.microsoft.com/office/drawing/2014/main" id="{3A236F0F-1315-418D-8559-0D6643A8B371}"/>
              </a:ext>
            </a:extLst>
          </p:cNvPr>
          <p:cNvSpPr/>
          <p:nvPr/>
        </p:nvSpPr>
        <p:spPr>
          <a:xfrm>
            <a:off x="3452196" y="4562390"/>
            <a:ext cx="2120974" cy="1122641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rtl="1">
              <a:buFont typeface="Arial"/>
            </a:pPr>
            <a:r>
              <a:rPr lang="ar-MA" sz="7200" b="1" dirty="0">
                <a:solidFill>
                  <a:srgbClr val="FF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Arial"/>
              </a:rPr>
              <a:t>ضَ</a:t>
            </a:r>
            <a:r>
              <a:rPr lang="ar-MA" sz="72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Arial"/>
              </a:rPr>
              <a:t>وْءٌ</a:t>
            </a:r>
          </a:p>
        </p:txBody>
      </p:sp>
      <p:sp>
        <p:nvSpPr>
          <p:cNvPr id="13" name="Google Shape;1671;p201">
            <a:extLst>
              <a:ext uri="{FF2B5EF4-FFF2-40B4-BE49-F238E27FC236}">
                <a16:creationId xmlns:a16="http://schemas.microsoft.com/office/drawing/2014/main" id="{14CB1285-8ABA-9118-810C-15DB363BE124}"/>
              </a:ext>
            </a:extLst>
          </p:cNvPr>
          <p:cNvSpPr/>
          <p:nvPr/>
        </p:nvSpPr>
        <p:spPr>
          <a:xfrm>
            <a:off x="5472821" y="2474662"/>
            <a:ext cx="2120974" cy="1122641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rtl="1">
              <a:buFont typeface="Arial"/>
            </a:pPr>
            <a:r>
              <a:rPr lang="ar-MA" sz="72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Arial"/>
              </a:rPr>
              <a:t>قِـــــــرْ</a:t>
            </a:r>
            <a:r>
              <a:rPr lang="ar-MA" sz="7200" b="1" dirty="0">
                <a:solidFill>
                  <a:srgbClr val="FF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Arial"/>
              </a:rPr>
              <a:t>دٌ</a:t>
            </a:r>
          </a:p>
        </p:txBody>
      </p:sp>
      <p:sp>
        <p:nvSpPr>
          <p:cNvPr id="20" name="Google Shape;1671;p201">
            <a:extLst>
              <a:ext uri="{FF2B5EF4-FFF2-40B4-BE49-F238E27FC236}">
                <a16:creationId xmlns:a16="http://schemas.microsoft.com/office/drawing/2014/main" id="{7B661C61-BC15-CDD4-DEF8-4D71F3AC194F}"/>
              </a:ext>
            </a:extLst>
          </p:cNvPr>
          <p:cNvSpPr/>
          <p:nvPr/>
        </p:nvSpPr>
        <p:spPr>
          <a:xfrm>
            <a:off x="1550205" y="2489018"/>
            <a:ext cx="2120974" cy="1122641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rtl="1">
              <a:buFont typeface="Arial"/>
            </a:pPr>
            <a:r>
              <a:rPr lang="ar-MA" altLang="fr-FR" sz="72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 حَ</a:t>
            </a:r>
            <a:r>
              <a:rPr lang="ar-MA" altLang="fr-FR" sz="7200" b="1" dirty="0">
                <a:solidFill>
                  <a:srgbClr val="FF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د</a:t>
            </a:r>
            <a:r>
              <a:rPr lang="ar-MA" altLang="fr-FR" sz="72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يقَةٌ</a:t>
            </a:r>
            <a:endParaRPr lang="ar-MA" sz="7200" b="1" dirty="0">
              <a:solidFill>
                <a:srgbClr val="424D7B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Arial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13CC278-B6A3-7E4A-8FF5-CF7465F98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انتبهوا. من يقرأ الكلمات؟</a:t>
            </a:r>
            <a:endParaRPr lang="fr-US" sz="2400" dirty="0">
              <a:solidFill>
                <a:srgbClr val="7A7A7A"/>
              </a:solidFill>
            </a:endParaRPr>
          </a:p>
        </p:txBody>
      </p:sp>
      <p:pic>
        <p:nvPicPr>
          <p:cNvPr id="16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4966D7C-4811-4C3D-09A8-66C9C99043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8075DD4-590D-3011-3885-76435BCFBCCF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0A09841-8EC7-75ED-FBCD-6387ED484B82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2755926-F6D4-7070-FBBD-D17AEEDFCC2E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0568B9B-1BD8-4381-5B85-E3730D0BCD1D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48C8448-C12C-11D9-8E49-3FC1C3AE33E5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BB6FA0DF-879C-27FC-4D89-5EF05A0012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13696" y="162644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3" name="Google Shape;1244;p5">
            <a:extLst>
              <a:ext uri="{FF2B5EF4-FFF2-40B4-BE49-F238E27FC236}">
                <a16:creationId xmlns:a16="http://schemas.microsoft.com/office/drawing/2014/main" id="{76EE8D0A-0D76-72A1-C166-1DA05008637F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6167980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245;p5">
            <a:extLst>
              <a:ext uri="{FF2B5EF4-FFF2-40B4-BE49-F238E27FC236}">
                <a16:creationId xmlns:a16="http://schemas.microsoft.com/office/drawing/2014/main" id="{18F17E91-9134-18E4-9ECC-DC4CF98B6836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50570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1246;p5">
            <a:extLst>
              <a:ext uri="{FF2B5EF4-FFF2-40B4-BE49-F238E27FC236}">
                <a16:creationId xmlns:a16="http://schemas.microsoft.com/office/drawing/2014/main" id="{5659181F-1516-9D50-7961-ED94B316DC73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326016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1247;p5">
            <a:extLst>
              <a:ext uri="{FF2B5EF4-FFF2-40B4-BE49-F238E27FC236}">
                <a16:creationId xmlns:a16="http://schemas.microsoft.com/office/drawing/2014/main" id="{DEE91873-92C8-938C-0777-9C13173323F0}"/>
              </a:ext>
            </a:extLst>
          </p:cNvPr>
          <p:cNvPicPr preferRelativeResize="0"/>
          <p:nvPr/>
        </p:nvPicPr>
        <p:blipFill rotWithShape="1">
          <a:blip r:embed="rId7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421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BE0DEB-E3FB-3A52-EB89-679F61A35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A08763EC-721A-AA70-E867-61AC20BDC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96" y="1695758"/>
            <a:ext cx="7886700" cy="720000"/>
          </a:xfrm>
        </p:spPr>
        <p:txBody>
          <a:bodyPr/>
          <a:lstStyle/>
          <a:p>
            <a:r>
              <a:rPr lang="ar-MA" dirty="0">
                <a:solidFill>
                  <a:srgbClr val="424D7B"/>
                </a:solidFill>
              </a:rPr>
              <a:t>قراءة</a:t>
            </a:r>
            <a:endParaRPr lang="fr-MA" dirty="0"/>
          </a:p>
        </p:txBody>
      </p:sp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56B25A93-CB9E-9CE2-E669-98A8DA8AC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331" y="2928962"/>
            <a:ext cx="5436000" cy="1405870"/>
          </a:xfrm>
          <a:prstGeom prst="rect">
            <a:avLst/>
          </a:prstGeom>
        </p:spPr>
      </p:pic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C1DB0CBF-CEA5-32AC-0B8C-7125714E60CB}"/>
              </a:ext>
            </a:extLst>
          </p:cNvPr>
          <p:cNvSpPr txBox="1">
            <a:spLocks/>
          </p:cNvSpPr>
          <p:nvPr/>
        </p:nvSpPr>
        <p:spPr>
          <a:xfrm>
            <a:off x="1855803" y="3429353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Clr>
                <a:srgbClr val="424D7B"/>
              </a:buClr>
              <a:buSzPct val="50000"/>
            </a:pPr>
            <a:r>
              <a:rPr lang="ar-MA" sz="2400" b="1" dirty="0">
                <a:cs typeface="Microsoft Uighur" panose="02000000000000000000" pitchFamily="2" charset="-78"/>
              </a:rPr>
              <a:t>تنمية الطلاقة – استثمار النص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E57AE066-BD9C-D85B-7405-192AC4B195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432029" y="3141058"/>
            <a:ext cx="536339" cy="540000"/>
          </a:xfrm>
          <a:prstGeom prst="rect">
            <a:avLst/>
          </a:prstGeom>
        </p:spPr>
      </p:pic>
      <p:pic>
        <p:nvPicPr>
          <p:cNvPr id="10" name="Espace réservé pour une image  20">
            <a:extLst>
              <a:ext uri="{FF2B5EF4-FFF2-40B4-BE49-F238E27FC236}">
                <a16:creationId xmlns:a16="http://schemas.microsoft.com/office/drawing/2014/main" id="{1CDAF399-F32D-E079-9D3B-158C4F06075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1534941" y="2928918"/>
            <a:ext cx="468000" cy="468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364F93B5-DB61-C738-3474-AD80338EA8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79442" y="1839758"/>
            <a:ext cx="432000" cy="432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56097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78E4C-3547-EDDF-A30A-5B0572CFD8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63CDDB-8044-0F47-B9AF-CADBAE23F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rtl="1">
              <a:defRPr/>
            </a:pPr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يذكرنا بعنوان النص الذي قرأناه؟  عم يتحدث هذا النص؟</a:t>
            </a:r>
            <a:endParaRPr lang="fr-US" sz="2400" dirty="0">
              <a:solidFill>
                <a:srgbClr val="7A7A7A"/>
              </a:solidFill>
            </a:endParaRPr>
          </a:p>
        </p:txBody>
      </p:sp>
      <p:pic>
        <p:nvPicPr>
          <p:cNvPr id="8" name="Espace réservé pour une image  7">
            <a:extLst>
              <a:ext uri="{FF2B5EF4-FFF2-40B4-BE49-F238E27FC236}">
                <a16:creationId xmlns:a16="http://schemas.microsoft.com/office/drawing/2014/main" id="{A6854E2A-051E-434E-BF64-4EC0D400666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8999" y="1970049"/>
            <a:ext cx="6275985" cy="4183990"/>
          </a:xfrm>
        </p:spPr>
      </p:pic>
      <p:pic>
        <p:nvPicPr>
          <p:cNvPr id="16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DB6AD05-F258-5EBC-CEFB-0D62393424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0A26740-D0B8-9BDD-A5B5-625A7BAFAC8F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A402981-8543-37F2-9D62-912AD6BBB5AB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939885F-430C-3CC8-6D17-C1935B84D6D5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325DD44-1621-BADC-6B8B-12CCE4146341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74620D1-2F47-725B-CD8A-0DE760AF3DAD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22" name="Google Shape;1245;p5">
            <a:extLst>
              <a:ext uri="{FF2B5EF4-FFF2-40B4-BE49-F238E27FC236}">
                <a16:creationId xmlns:a16="http://schemas.microsoft.com/office/drawing/2014/main" id="{CF4EEA20-381B-33D4-C6B9-1CA38C6DB135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50570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246;p5">
            <a:extLst>
              <a:ext uri="{FF2B5EF4-FFF2-40B4-BE49-F238E27FC236}">
                <a16:creationId xmlns:a16="http://schemas.microsoft.com/office/drawing/2014/main" id="{29377F09-4E74-F8E4-76B8-904D121DF3CE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326016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247;p5">
            <a:extLst>
              <a:ext uri="{FF2B5EF4-FFF2-40B4-BE49-F238E27FC236}">
                <a16:creationId xmlns:a16="http://schemas.microsoft.com/office/drawing/2014/main" id="{C7492457-F88E-2247-ABDD-49FE193EA5CE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1676;p27">
            <a:extLst>
              <a:ext uri="{FF2B5EF4-FFF2-40B4-BE49-F238E27FC236}">
                <a16:creationId xmlns:a16="http://schemas.microsoft.com/office/drawing/2014/main" id="{29CF4A50-A83A-41C7-7194-838474151423}"/>
              </a:ext>
            </a:extLst>
          </p:cNvPr>
          <p:cNvPicPr preferRelativeResize="0"/>
          <p:nvPr/>
        </p:nvPicPr>
        <p:blipFill rotWithShape="1">
          <a:blip r:embed="rId7">
            <a:alphaModFix amt="20000"/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1677;p27">
            <a:extLst>
              <a:ext uri="{FF2B5EF4-FFF2-40B4-BE49-F238E27FC236}">
                <a16:creationId xmlns:a16="http://schemas.microsoft.com/office/drawing/2014/main" id="{672EBF55-04F9-40E4-C426-30D66BF4211E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173525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5699318"/>
      </p:ext>
    </p:extLst>
  </p:cSld>
  <p:clrMapOvr>
    <a:masterClrMapping/>
  </p:clrMapOvr>
  <p:transition spd="slow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B6F6AC-2C61-88BA-1EFA-B7FFACC46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A6F46628-ACAC-5847-A0FA-95100C827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rtl="1">
              <a:defRPr/>
            </a:pPr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يقرأ؟  </a:t>
            </a:r>
            <a:endParaRPr lang="fr-US" sz="2400" dirty="0">
              <a:solidFill>
                <a:srgbClr val="7A7A7A"/>
              </a:solidFill>
            </a:endParaRPr>
          </a:p>
        </p:txBody>
      </p:sp>
      <p:pic>
        <p:nvPicPr>
          <p:cNvPr id="15" name="Espace réservé pour une image  17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FCA4507F-7EF1-D8AF-91C6-D510CBE73E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863606C-1805-8303-C87D-E5761810C262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DEAA38-84BE-CE56-A658-E48F1D72DDF5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F0BA1F8-AF5E-7CC2-002D-DAF816F5F9B5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647E48C-B652-49F7-2CAC-46178385C600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A4BB09F-28F1-7CC6-8677-6AA7CDDF8075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20" name="Google Shape;1245;p5">
            <a:extLst>
              <a:ext uri="{FF2B5EF4-FFF2-40B4-BE49-F238E27FC236}">
                <a16:creationId xmlns:a16="http://schemas.microsoft.com/office/drawing/2014/main" id="{752C48E6-81AF-762C-1044-690012E91708}"/>
              </a:ext>
            </a:extLst>
          </p:cNvPr>
          <p:cNvPicPr preferRelativeResize="0"/>
          <p:nvPr/>
        </p:nvPicPr>
        <p:blipFill rotWithShape="1">
          <a:blip r:embed="rId3">
            <a:alphaModFix amt="20000"/>
          </a:blip>
          <a:srcRect/>
          <a:stretch/>
        </p:blipFill>
        <p:spPr>
          <a:xfrm>
            <a:off x="50570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1246;p5">
            <a:extLst>
              <a:ext uri="{FF2B5EF4-FFF2-40B4-BE49-F238E27FC236}">
                <a16:creationId xmlns:a16="http://schemas.microsoft.com/office/drawing/2014/main" id="{EB0CD11C-46CE-4858-377B-3CBFD66B0037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326016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247;p5">
            <a:extLst>
              <a:ext uri="{FF2B5EF4-FFF2-40B4-BE49-F238E27FC236}">
                <a16:creationId xmlns:a16="http://schemas.microsoft.com/office/drawing/2014/main" id="{2551D459-81DA-1CB7-AC25-834DAD6C4300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676;p27">
            <a:extLst>
              <a:ext uri="{FF2B5EF4-FFF2-40B4-BE49-F238E27FC236}">
                <a16:creationId xmlns:a16="http://schemas.microsoft.com/office/drawing/2014/main" id="{B85D92DA-574B-3B3F-E269-F1131E2117F6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677;p27">
            <a:extLst>
              <a:ext uri="{FF2B5EF4-FFF2-40B4-BE49-F238E27FC236}">
                <a16:creationId xmlns:a16="http://schemas.microsoft.com/office/drawing/2014/main" id="{5DDE643B-8B13-DB03-5FB5-AD3CAAED77D5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173525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8E31C93-1505-174C-DA69-A31C557190B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6787" y="2600009"/>
            <a:ext cx="8096190" cy="412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101089"/>
      </p:ext>
    </p:extLst>
  </p:cSld>
  <p:clrMapOvr>
    <a:masterClrMapping/>
  </p:clrMapOvr>
  <p:transition spd="slow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9E4D7-0885-197E-0D16-9D88DB3F8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3D427BAE-7A0F-C14B-AF4B-024B83EC8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rtl="1">
              <a:defRPr/>
            </a:pPr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يقرأ؟</a:t>
            </a:r>
            <a:endParaRPr lang="fr-US" sz="2400" dirty="0">
              <a:solidFill>
                <a:srgbClr val="7A7A7A"/>
              </a:solidFill>
            </a:endParaRPr>
          </a:p>
        </p:txBody>
      </p:sp>
      <p:pic>
        <p:nvPicPr>
          <p:cNvPr id="15" name="Espace réservé pour une image  17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0E0BA640-7792-E914-3D80-AFBDEBCCE8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C4FFEA1-43E6-C968-44A3-2F430D197842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BA0ED9-0F55-962B-60A6-151F1ABEF4A3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E41EADE-04D2-93AB-D0C2-274A06030B54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657188E-8855-91CC-4200-BB3A3CB7BA96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A187BC7-574A-C6CB-F026-9F1933458DA9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20" name="Google Shape;1245;p5">
            <a:extLst>
              <a:ext uri="{FF2B5EF4-FFF2-40B4-BE49-F238E27FC236}">
                <a16:creationId xmlns:a16="http://schemas.microsoft.com/office/drawing/2014/main" id="{9A269886-56B1-A786-0916-B3CE39D926D0}"/>
              </a:ext>
            </a:extLst>
          </p:cNvPr>
          <p:cNvPicPr preferRelativeResize="0"/>
          <p:nvPr/>
        </p:nvPicPr>
        <p:blipFill rotWithShape="1">
          <a:blip r:embed="rId3">
            <a:alphaModFix amt="20000"/>
          </a:blip>
          <a:srcRect/>
          <a:stretch/>
        </p:blipFill>
        <p:spPr>
          <a:xfrm>
            <a:off x="50570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1246;p5">
            <a:extLst>
              <a:ext uri="{FF2B5EF4-FFF2-40B4-BE49-F238E27FC236}">
                <a16:creationId xmlns:a16="http://schemas.microsoft.com/office/drawing/2014/main" id="{6C7B263E-5211-F8A7-8A56-22DC30B474DB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326016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247;p5">
            <a:extLst>
              <a:ext uri="{FF2B5EF4-FFF2-40B4-BE49-F238E27FC236}">
                <a16:creationId xmlns:a16="http://schemas.microsoft.com/office/drawing/2014/main" id="{7D77F29B-6D13-8CEB-AB8C-5CB592E4121C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676;p27">
            <a:extLst>
              <a:ext uri="{FF2B5EF4-FFF2-40B4-BE49-F238E27FC236}">
                <a16:creationId xmlns:a16="http://schemas.microsoft.com/office/drawing/2014/main" id="{94B1C118-72A6-6CF6-B5DE-FC4B70E1BFAC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677;p27">
            <a:extLst>
              <a:ext uri="{FF2B5EF4-FFF2-40B4-BE49-F238E27FC236}">
                <a16:creationId xmlns:a16="http://schemas.microsoft.com/office/drawing/2014/main" id="{7890A707-732A-7CAE-5FFF-2205D5D2320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173525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E9D393E-E459-A21C-03AC-F9404A2E89D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4708" y="2723591"/>
            <a:ext cx="8401016" cy="4096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454803"/>
      </p:ext>
    </p:extLst>
  </p:cSld>
  <p:clrMapOvr>
    <a:masterClrMapping/>
  </p:clrMapOvr>
  <p:transition spd="slow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7329E-AE86-CA20-2FAF-91F4A6D5A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FF35F008-91FF-1D41-86D3-F2E34837D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rtl="1">
              <a:defRPr/>
            </a:pPr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يقرأ؟</a:t>
            </a:r>
            <a:endParaRPr lang="fr-US" sz="2400" dirty="0">
              <a:solidFill>
                <a:srgbClr val="7A7A7A"/>
              </a:solidFill>
            </a:endParaRPr>
          </a:p>
        </p:txBody>
      </p:sp>
      <p:pic>
        <p:nvPicPr>
          <p:cNvPr id="15" name="Espace réservé pour une image  17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709EF814-A2CB-7B4A-777E-5459FC8C49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CCFF80D-E61C-1E3E-0172-5786897A8DA9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A159C59-F762-2351-11D5-C993E28C70A2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1013F5-F018-9AD4-629C-B79482446632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89C57C0-8A13-1263-C1F3-15BFB4F32BE1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85281E1-F032-A6AF-1AF1-D3DA5D80C8EB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20" name="Google Shape;1245;p5">
            <a:extLst>
              <a:ext uri="{FF2B5EF4-FFF2-40B4-BE49-F238E27FC236}">
                <a16:creationId xmlns:a16="http://schemas.microsoft.com/office/drawing/2014/main" id="{0A620FB0-1A21-050D-1604-F7E7A826FE07}"/>
              </a:ext>
            </a:extLst>
          </p:cNvPr>
          <p:cNvPicPr preferRelativeResize="0"/>
          <p:nvPr/>
        </p:nvPicPr>
        <p:blipFill rotWithShape="1">
          <a:blip r:embed="rId3">
            <a:alphaModFix amt="20000"/>
          </a:blip>
          <a:srcRect/>
          <a:stretch/>
        </p:blipFill>
        <p:spPr>
          <a:xfrm>
            <a:off x="50570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1246;p5">
            <a:extLst>
              <a:ext uri="{FF2B5EF4-FFF2-40B4-BE49-F238E27FC236}">
                <a16:creationId xmlns:a16="http://schemas.microsoft.com/office/drawing/2014/main" id="{143DDFF6-5642-CFC5-B262-7E395188784A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326016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247;p5">
            <a:extLst>
              <a:ext uri="{FF2B5EF4-FFF2-40B4-BE49-F238E27FC236}">
                <a16:creationId xmlns:a16="http://schemas.microsoft.com/office/drawing/2014/main" id="{D1F4EC08-BDCC-AD5A-2D8F-E369625971EB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676;p27">
            <a:extLst>
              <a:ext uri="{FF2B5EF4-FFF2-40B4-BE49-F238E27FC236}">
                <a16:creationId xmlns:a16="http://schemas.microsoft.com/office/drawing/2014/main" id="{CFE138F7-DB0B-A9C8-13A9-6FDDB7AD2CA4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677;p27">
            <a:extLst>
              <a:ext uri="{FF2B5EF4-FFF2-40B4-BE49-F238E27FC236}">
                <a16:creationId xmlns:a16="http://schemas.microsoft.com/office/drawing/2014/main" id="{776E9CDB-FC83-BA0D-A955-057175631C4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173525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FABDCC8-502E-80EB-C579-BEE23F6B8C8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0914" y="3177208"/>
            <a:ext cx="8248603" cy="323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73344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6" name="Google Shape;1156;p2"/>
          <p:cNvSpPr txBox="1">
            <a:spLocks noGrp="1"/>
          </p:cNvSpPr>
          <p:nvPr>
            <p:ph type="title"/>
          </p:nvPr>
        </p:nvSpPr>
        <p:spPr>
          <a:xfrm>
            <a:off x="637196" y="894457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F88"/>
              </a:buClr>
              <a:buSzPts val="3600"/>
              <a:buFont typeface="Arial"/>
              <a:buNone/>
            </a:pPr>
            <a:r>
              <a:rPr lang="ar-MA" dirty="0"/>
              <a:t>تنظيم حصص الأسبوع التربوي</a:t>
            </a:r>
            <a:endParaRPr dirty="0"/>
          </a:p>
        </p:txBody>
      </p:sp>
      <p:pic>
        <p:nvPicPr>
          <p:cNvPr id="1157" name="Google Shape;1157;p2" descr="Une image contenant Rectangle, conception&#10;&#10;Le contenu généré par l’IA peut êtr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628651" y="1648522"/>
            <a:ext cx="3779998" cy="13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9" name="Google Shape;1159;p2"/>
          <p:cNvSpPr/>
          <p:nvPr/>
        </p:nvSpPr>
        <p:spPr>
          <a:xfrm>
            <a:off x="7069142" y="1833188"/>
            <a:ext cx="1260000" cy="360000"/>
          </a:xfrm>
          <a:prstGeom prst="flowChartTerminator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endParaRPr sz="2400" b="1" i="0" u="none" strike="noStrike" cap="none" dirty="0">
              <a:solidFill>
                <a:srgbClr val="474F71"/>
              </a:solidFill>
              <a:latin typeface="Microsoft Uighur" panose="02000000000000000000" pitchFamily="2" charset="-78"/>
              <a:cs typeface="Microsoft Uighur" panose="02000000000000000000" pitchFamily="2" charset="-78"/>
              <a:sym typeface="Arial"/>
            </a:endParaRPr>
          </a:p>
        </p:txBody>
      </p:sp>
      <p:grpSp>
        <p:nvGrpSpPr>
          <p:cNvPr id="1160" name="Google Shape;1160;p2"/>
          <p:cNvGrpSpPr/>
          <p:nvPr/>
        </p:nvGrpSpPr>
        <p:grpSpPr>
          <a:xfrm flipH="1">
            <a:off x="4735350" y="5023288"/>
            <a:ext cx="3780000" cy="1332000"/>
            <a:chOff x="4735350" y="5023288"/>
            <a:chExt cx="3780000" cy="1332000"/>
          </a:xfrm>
        </p:grpSpPr>
        <p:sp>
          <p:nvSpPr>
            <p:cNvPr id="1161" name="Google Shape;1161;p2"/>
            <p:cNvSpPr/>
            <p:nvPr/>
          </p:nvSpPr>
          <p:spPr>
            <a:xfrm>
              <a:off x="4735350" y="5275288"/>
              <a:ext cx="3780000" cy="1080000"/>
            </a:xfrm>
            <a:prstGeom prst="roundRect">
              <a:avLst>
                <a:gd name="adj" fmla="val 16667"/>
              </a:avLst>
            </a:prstGeom>
            <a:solidFill>
              <a:srgbClr val="AEABAB"/>
            </a:solidFill>
            <a:ln w="12700" cap="flat" cmpd="sng">
              <a:solidFill>
                <a:srgbClr val="75757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endParaRPr>
            </a:p>
          </p:txBody>
        </p:sp>
        <p:sp>
          <p:nvSpPr>
            <p:cNvPr id="1162" name="Google Shape;1162;p2"/>
            <p:cNvSpPr/>
            <p:nvPr/>
          </p:nvSpPr>
          <p:spPr>
            <a:xfrm>
              <a:off x="4951350" y="5023288"/>
              <a:ext cx="1260000" cy="360000"/>
            </a:xfrm>
            <a:prstGeom prst="flowChartTerminator">
              <a:avLst/>
            </a:prstGeom>
            <a:solidFill>
              <a:srgbClr val="AEABAB"/>
            </a:solidFill>
            <a:ln w="12700" cap="flat" cmpd="sng">
              <a:solidFill>
                <a:srgbClr val="75757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57575"/>
                </a:buClr>
                <a:buSzPts val="1800"/>
                <a:buFont typeface="Arial"/>
                <a:buNone/>
              </a:pPr>
              <a:r>
                <a:rPr lang="ar-MA" sz="2400" b="1" i="0" u="none" strike="noStrike" cap="none" dirty="0">
                  <a:solidFill>
                    <a:srgbClr val="75757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  <a:sym typeface="Arial"/>
                </a:rPr>
                <a:t>اليوم 3 - </a:t>
              </a:r>
              <a:endParaRPr sz="18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163" name="Google Shape;1163;p2"/>
          <p:cNvGrpSpPr/>
          <p:nvPr/>
        </p:nvGrpSpPr>
        <p:grpSpPr>
          <a:xfrm flipH="1">
            <a:off x="628649" y="5023288"/>
            <a:ext cx="3780000" cy="1332000"/>
            <a:chOff x="628649" y="5023288"/>
            <a:chExt cx="3780000" cy="1332000"/>
          </a:xfrm>
        </p:grpSpPr>
        <p:sp>
          <p:nvSpPr>
            <p:cNvPr id="1164" name="Google Shape;1164;p2"/>
            <p:cNvSpPr/>
            <p:nvPr/>
          </p:nvSpPr>
          <p:spPr>
            <a:xfrm>
              <a:off x="628649" y="5275288"/>
              <a:ext cx="3780000" cy="1080000"/>
            </a:xfrm>
            <a:prstGeom prst="roundRect">
              <a:avLst>
                <a:gd name="adj" fmla="val 16667"/>
              </a:avLst>
            </a:prstGeom>
            <a:solidFill>
              <a:srgbClr val="AEABAB"/>
            </a:solidFill>
            <a:ln w="12700" cap="flat" cmpd="sng">
              <a:solidFill>
                <a:srgbClr val="75757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endParaRPr>
            </a:p>
          </p:txBody>
        </p:sp>
        <p:sp>
          <p:nvSpPr>
            <p:cNvPr id="1165" name="Google Shape;1165;p2"/>
            <p:cNvSpPr/>
            <p:nvPr/>
          </p:nvSpPr>
          <p:spPr>
            <a:xfrm>
              <a:off x="844649" y="5023288"/>
              <a:ext cx="1260000" cy="360000"/>
            </a:xfrm>
            <a:prstGeom prst="flowChartTerminator">
              <a:avLst/>
            </a:prstGeom>
            <a:solidFill>
              <a:srgbClr val="AEABAB"/>
            </a:solidFill>
            <a:ln w="12700" cap="flat" cmpd="sng">
              <a:solidFill>
                <a:srgbClr val="75757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57575"/>
                </a:buClr>
                <a:buSzPts val="1800"/>
                <a:buFont typeface="Arial"/>
                <a:buNone/>
              </a:pPr>
              <a:r>
                <a:rPr lang="ar-MA" sz="2400" b="1" i="0" u="none" strike="noStrike" cap="none" dirty="0">
                  <a:solidFill>
                    <a:srgbClr val="75757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  <a:sym typeface="Arial"/>
                </a:rPr>
                <a:t>اليوم 6 - </a:t>
              </a:r>
              <a:endParaRPr sz="2400" b="0" i="0" u="none" strike="noStrike" cap="none" dirty="0">
                <a:solidFill>
                  <a:srgbClr val="757575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endParaRPr>
            </a:p>
          </p:txBody>
        </p:sp>
      </p:grpSp>
      <p:grpSp>
        <p:nvGrpSpPr>
          <p:cNvPr id="1166" name="Google Shape;1166;p2"/>
          <p:cNvGrpSpPr/>
          <p:nvPr/>
        </p:nvGrpSpPr>
        <p:grpSpPr>
          <a:xfrm flipH="1">
            <a:off x="4743896" y="3355870"/>
            <a:ext cx="3780000" cy="1567774"/>
            <a:chOff x="4735350" y="3482113"/>
            <a:chExt cx="3780000" cy="1332000"/>
          </a:xfrm>
        </p:grpSpPr>
        <p:sp>
          <p:nvSpPr>
            <p:cNvPr id="1167" name="Google Shape;1167;p2"/>
            <p:cNvSpPr/>
            <p:nvPr/>
          </p:nvSpPr>
          <p:spPr>
            <a:xfrm>
              <a:off x="4735350" y="3734113"/>
              <a:ext cx="3780000" cy="1080000"/>
            </a:xfrm>
            <a:prstGeom prst="roundRect">
              <a:avLst>
                <a:gd name="adj" fmla="val 16667"/>
              </a:avLst>
            </a:prstGeom>
            <a:solidFill>
              <a:srgbClr val="AEABAB"/>
            </a:solidFill>
            <a:ln w="12700" cap="flat" cmpd="sng">
              <a:solidFill>
                <a:srgbClr val="75757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endParaRPr>
            </a:p>
          </p:txBody>
        </p:sp>
        <p:sp>
          <p:nvSpPr>
            <p:cNvPr id="1168" name="Google Shape;1168;p2"/>
            <p:cNvSpPr/>
            <p:nvPr/>
          </p:nvSpPr>
          <p:spPr>
            <a:xfrm>
              <a:off x="4951350" y="3482113"/>
              <a:ext cx="1389003" cy="360000"/>
            </a:xfrm>
            <a:prstGeom prst="flowChartTerminator">
              <a:avLst/>
            </a:prstGeom>
            <a:solidFill>
              <a:srgbClr val="AEABAB"/>
            </a:solidFill>
            <a:ln w="12700" cap="flat" cmpd="sng">
              <a:solidFill>
                <a:srgbClr val="75757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57575"/>
                </a:buClr>
                <a:buSzPts val="1800"/>
                <a:buFont typeface="Arial"/>
                <a:buNone/>
              </a:pPr>
              <a:r>
                <a:rPr lang="ar-MA" sz="2400" b="1" i="0" u="none" strike="noStrike" cap="none" dirty="0">
                  <a:solidFill>
                    <a:srgbClr val="75757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  <a:sym typeface="Arial"/>
                </a:rPr>
                <a:t>اليوم</a:t>
              </a:r>
              <a:r>
                <a:rPr lang="fr-FR" sz="2400" b="1" i="0" u="none" strike="noStrike" cap="none" dirty="0">
                  <a:solidFill>
                    <a:srgbClr val="75757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  <a:sym typeface="Arial"/>
                </a:rPr>
                <a:t> </a:t>
              </a:r>
              <a:r>
                <a:rPr lang="ar-MA" sz="2400" b="1" i="0" u="none" strike="noStrike" cap="none" dirty="0">
                  <a:solidFill>
                    <a:srgbClr val="75757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  <a:sym typeface="Arial"/>
                </a:rPr>
                <a:t>2</a:t>
              </a:r>
              <a:r>
                <a:rPr lang="fr-FR" sz="2400" b="1" i="0" u="none" strike="noStrike" cap="none" dirty="0">
                  <a:solidFill>
                    <a:srgbClr val="75757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  <a:sym typeface="Arial"/>
                </a:rPr>
                <a:t> </a:t>
              </a:r>
              <a:r>
                <a:rPr lang="ar-MA" sz="2400" b="1" i="0" u="none" strike="noStrike" cap="none" dirty="0">
                  <a:solidFill>
                    <a:srgbClr val="75757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  <a:sym typeface="Arial"/>
                </a:rPr>
                <a:t> - </a:t>
              </a:r>
              <a:endParaRPr sz="2400" b="1" i="0" u="none" strike="noStrike" cap="none" dirty="0">
                <a:solidFill>
                  <a:srgbClr val="757575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endParaRPr>
            </a:p>
          </p:txBody>
        </p:sp>
      </p:grpSp>
      <p:grpSp>
        <p:nvGrpSpPr>
          <p:cNvPr id="1169" name="Google Shape;1169;p2"/>
          <p:cNvGrpSpPr/>
          <p:nvPr/>
        </p:nvGrpSpPr>
        <p:grpSpPr>
          <a:xfrm flipH="1">
            <a:off x="628649" y="3482113"/>
            <a:ext cx="3780000" cy="1332000"/>
            <a:chOff x="628649" y="3482113"/>
            <a:chExt cx="3780000" cy="1332000"/>
          </a:xfrm>
        </p:grpSpPr>
        <p:sp>
          <p:nvSpPr>
            <p:cNvPr id="1170" name="Google Shape;1170;p2"/>
            <p:cNvSpPr/>
            <p:nvPr/>
          </p:nvSpPr>
          <p:spPr>
            <a:xfrm>
              <a:off x="628649" y="3734113"/>
              <a:ext cx="3780000" cy="1080000"/>
            </a:xfrm>
            <a:prstGeom prst="roundRect">
              <a:avLst>
                <a:gd name="adj" fmla="val 16667"/>
              </a:avLst>
            </a:prstGeom>
            <a:solidFill>
              <a:srgbClr val="AEABAB"/>
            </a:solidFill>
            <a:ln w="12700" cap="flat" cmpd="sng">
              <a:solidFill>
                <a:srgbClr val="75757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endParaRPr>
            </a:p>
          </p:txBody>
        </p:sp>
        <p:sp>
          <p:nvSpPr>
            <p:cNvPr id="1171" name="Google Shape;1171;p2"/>
            <p:cNvSpPr/>
            <p:nvPr/>
          </p:nvSpPr>
          <p:spPr>
            <a:xfrm>
              <a:off x="844649" y="3482113"/>
              <a:ext cx="1260000" cy="360000"/>
            </a:xfrm>
            <a:prstGeom prst="flowChartTerminator">
              <a:avLst/>
            </a:prstGeom>
            <a:solidFill>
              <a:srgbClr val="AEABAB"/>
            </a:solidFill>
            <a:ln w="12700" cap="flat" cmpd="sng">
              <a:solidFill>
                <a:srgbClr val="75757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57575"/>
                </a:buClr>
                <a:buSzPts val="1800"/>
                <a:buFont typeface="Arial"/>
                <a:buNone/>
              </a:pPr>
              <a:r>
                <a:rPr lang="ar-MA" sz="2400" b="1" i="0" u="none" strike="noStrike" cap="none" dirty="0">
                  <a:solidFill>
                    <a:srgbClr val="75757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  <a:sym typeface="Arial"/>
                </a:rPr>
                <a:t>اليوم 5 -</a:t>
              </a:r>
              <a:endParaRPr sz="18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1172" name="Google Shape;1172;p2"/>
          <p:cNvSpPr/>
          <p:nvPr/>
        </p:nvSpPr>
        <p:spPr>
          <a:xfrm>
            <a:off x="808649" y="5477988"/>
            <a:ext cx="3420000" cy="7920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69875" marR="0" lvl="0" indent="-269875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lang="ar-MA" sz="1200" b="0" i="0" u="none" strike="noStrike" cap="none" dirty="0" err="1">
                <a:solidFill>
                  <a:srgbClr val="757575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rPr>
              <a:t>Révision</a:t>
            </a:r>
            <a:endParaRPr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269875" marR="0" lvl="0" indent="-269875" algn="r" rtl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lang="ar-MA" sz="1200" b="0" i="0" u="none" strike="noStrike" cap="none" dirty="0" err="1">
                <a:solidFill>
                  <a:srgbClr val="757575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rPr>
              <a:t>Lecture</a:t>
            </a:r>
            <a:r>
              <a:rPr lang="ar-MA" sz="1200" b="0" i="0" u="none" strike="noStrike" cap="none" dirty="0">
                <a:solidFill>
                  <a:srgbClr val="757575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rPr>
              <a:t> </a:t>
            </a:r>
            <a:r>
              <a:rPr lang="ar-MA" sz="1200" b="0" i="0" u="none" strike="noStrike" cap="none" dirty="0" err="1">
                <a:solidFill>
                  <a:srgbClr val="757575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rPr>
              <a:t>offerte</a:t>
            </a:r>
            <a:endParaRPr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173" name="Google Shape;1173;p2"/>
          <p:cNvGrpSpPr/>
          <p:nvPr/>
        </p:nvGrpSpPr>
        <p:grpSpPr>
          <a:xfrm flipH="1">
            <a:off x="4729142" y="1610626"/>
            <a:ext cx="3780000" cy="1427279"/>
            <a:chOff x="310957" y="1924427"/>
            <a:chExt cx="3780000" cy="1427279"/>
          </a:xfrm>
        </p:grpSpPr>
        <p:sp>
          <p:nvSpPr>
            <p:cNvPr id="1174" name="Google Shape;1174;p2"/>
            <p:cNvSpPr/>
            <p:nvPr/>
          </p:nvSpPr>
          <p:spPr>
            <a:xfrm>
              <a:off x="310957" y="2271706"/>
              <a:ext cx="3780000" cy="1080000"/>
            </a:xfrm>
            <a:prstGeom prst="roundRect">
              <a:avLst>
                <a:gd name="adj" fmla="val 16667"/>
              </a:avLst>
            </a:prstGeom>
            <a:solidFill>
              <a:srgbClr val="AEABAB"/>
            </a:solidFill>
            <a:ln w="12700" cap="flat" cmpd="sng">
              <a:solidFill>
                <a:srgbClr val="75757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endParaRPr>
            </a:p>
          </p:txBody>
        </p:sp>
        <p:sp>
          <p:nvSpPr>
            <p:cNvPr id="1175" name="Google Shape;1175;p2"/>
            <p:cNvSpPr/>
            <p:nvPr/>
          </p:nvSpPr>
          <p:spPr>
            <a:xfrm>
              <a:off x="679956" y="1924427"/>
              <a:ext cx="1260000" cy="360000"/>
            </a:xfrm>
            <a:prstGeom prst="flowChartTerminator">
              <a:avLst/>
            </a:prstGeom>
            <a:solidFill>
              <a:srgbClr val="AEABAB"/>
            </a:solidFill>
            <a:ln w="12700" cap="flat" cmpd="sng">
              <a:solidFill>
                <a:srgbClr val="75757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57575"/>
                </a:buClr>
                <a:buSzPts val="1800"/>
                <a:buFont typeface="Arial"/>
                <a:buNone/>
              </a:pPr>
              <a:endParaRPr sz="2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1176" name="Google Shape;1176;p2"/>
          <p:cNvSpPr/>
          <p:nvPr/>
        </p:nvSpPr>
        <p:spPr>
          <a:xfrm>
            <a:off x="4860905" y="2077285"/>
            <a:ext cx="3516474" cy="89803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66700" marR="0" lvl="0" indent="-26670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endParaRPr sz="1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77" name="Google Shape;1177;p2"/>
          <p:cNvSpPr/>
          <p:nvPr/>
        </p:nvSpPr>
        <p:spPr>
          <a:xfrm>
            <a:off x="800611" y="3936813"/>
            <a:ext cx="3420000" cy="7920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66700" marR="0" lvl="0" indent="-266700" algn="r" rt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lang="ar-MA" sz="1400" b="0" i="0" u="none" strike="noStrike" cap="none" dirty="0">
                <a:solidFill>
                  <a:srgbClr val="757575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rPr>
              <a:t>أنشطة اعتيادية </a:t>
            </a:r>
            <a:endParaRPr sz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266700" marR="0" lvl="0" indent="-266700" algn="r" rt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lang="ar-MA" sz="1400" b="0" i="0" u="none" strike="noStrike" cap="none" dirty="0">
                <a:solidFill>
                  <a:srgbClr val="757575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rPr>
              <a:t>الاستماع والتحدث : إعادة الإنتاج </a:t>
            </a:r>
            <a:endParaRPr sz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266700" marR="0" lvl="0" indent="-266700" algn="r" rt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lang="ar-MA" sz="1400" b="0" i="0" u="none" strike="noStrike" cap="none" dirty="0">
                <a:solidFill>
                  <a:srgbClr val="757575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rPr>
              <a:t>قراءة: استخلاص العبرة </a:t>
            </a:r>
            <a:endParaRPr sz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266700" marR="0" lvl="0" indent="-266700" algn="r" rt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lang="ar-MA" sz="1400" b="0" i="0" u="none" strike="noStrike" cap="none" dirty="0">
                <a:solidFill>
                  <a:srgbClr val="757575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rPr>
              <a:t>تعبير كتابي </a:t>
            </a:r>
            <a:endParaRPr sz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266700" marR="0" lvl="0" indent="-266700" algn="r" rt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lang="ar-MA" sz="1400" b="0" i="0" u="none" strike="noStrike" cap="none" dirty="0">
                <a:solidFill>
                  <a:srgbClr val="757575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rPr>
              <a:t>إملاء 2/2 :</a:t>
            </a:r>
            <a:endParaRPr sz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78" name="Google Shape;1178;p2"/>
          <p:cNvSpPr/>
          <p:nvPr/>
        </p:nvSpPr>
        <p:spPr>
          <a:xfrm>
            <a:off x="4909142" y="3936813"/>
            <a:ext cx="3420000" cy="7920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72000" tIns="45700" rIns="91425" bIns="45700" anchor="ctr" anchorCtr="0">
            <a:noAutofit/>
          </a:bodyPr>
          <a:lstStyle/>
          <a:p>
            <a:pPr marL="266700" marR="0" lvl="0" indent="-26670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lang="ar-MA" sz="1400" i="0" u="none" strike="noStrike" cap="none" dirty="0">
                <a:solidFill>
                  <a:srgbClr val="757575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rPr>
              <a:t>أنشطة اعتيادية </a:t>
            </a:r>
            <a:endParaRPr sz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266700" marR="0" lvl="0" indent="-26670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lang="ar-MA" sz="1400" i="0" u="none" strike="noStrike" cap="none" dirty="0">
                <a:solidFill>
                  <a:srgbClr val="757575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rPr>
              <a:t>الاستماع والتحدث : عناصر الحكاية / تقديم الفعل الكلامي</a:t>
            </a:r>
            <a:endParaRPr sz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266700" marR="0" lvl="0" indent="-26670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lang="ar-MA" sz="1400" i="0" u="none" strike="noStrike" cap="none" dirty="0">
                <a:solidFill>
                  <a:srgbClr val="757575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rPr>
              <a:t>القراءة استراتيجية المفردات </a:t>
            </a:r>
            <a:endParaRPr sz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266700" marR="0" lvl="0" indent="-26670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lang="ar-MA" sz="1400" i="0" u="none" strike="noStrike" cap="none" dirty="0">
                <a:solidFill>
                  <a:srgbClr val="757575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rPr>
              <a:t>خط ونقل </a:t>
            </a:r>
            <a:endParaRPr sz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79" name="Google Shape;1179;p2"/>
          <p:cNvSpPr/>
          <p:nvPr/>
        </p:nvSpPr>
        <p:spPr>
          <a:xfrm>
            <a:off x="800611" y="5474576"/>
            <a:ext cx="3420000" cy="7920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66700" marR="0" lvl="0" indent="-26670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lang="ar-MA" sz="1400" b="0" i="0" u="none" strike="noStrike" cap="none" dirty="0">
                <a:solidFill>
                  <a:srgbClr val="757575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rPr>
              <a:t>أنشطة اعتيادية </a:t>
            </a:r>
            <a:endParaRPr sz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266700" marR="0" lvl="0" indent="-26670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lang="ar-MA" sz="1400" b="0" i="0" u="none" strike="noStrike" cap="none" dirty="0">
                <a:solidFill>
                  <a:srgbClr val="757575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rPr>
              <a:t>الطلاقة: توليف ودعم </a:t>
            </a:r>
            <a:endParaRPr sz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266700" marR="0" lvl="0" indent="-26670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lang="ar-MA" sz="1400" b="0" i="0" u="none" strike="noStrike" cap="none" dirty="0">
                <a:solidFill>
                  <a:srgbClr val="757575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rPr>
              <a:t>توليف ودعم </a:t>
            </a:r>
            <a:endParaRPr sz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266700" marR="0" lvl="0" indent="-26670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lang="ar-MA" sz="1400" b="0" i="0" u="none" strike="noStrike" cap="none" dirty="0">
                <a:solidFill>
                  <a:srgbClr val="757575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rPr>
              <a:t>قراءة إثرائية </a:t>
            </a:r>
            <a:endParaRPr sz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80" name="Google Shape;1180;p2"/>
          <p:cNvSpPr/>
          <p:nvPr/>
        </p:nvSpPr>
        <p:spPr>
          <a:xfrm>
            <a:off x="4909142" y="5474576"/>
            <a:ext cx="3420000" cy="7920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66700" marR="0" lvl="0" indent="-26670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lang="ar-MA" sz="1400" b="0" i="0" u="none" strike="noStrike" cap="none" dirty="0">
                <a:solidFill>
                  <a:srgbClr val="757575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rPr>
              <a:t>أنشطة اعتيادية</a:t>
            </a:r>
            <a:endParaRPr lang="fr-FR" sz="1400" b="0" i="0" u="none" strike="noStrike" cap="none" dirty="0">
              <a:solidFill>
                <a:srgbClr val="757575"/>
              </a:solidFill>
              <a:latin typeface="Microsoft Uighur" panose="02000000000000000000" pitchFamily="2" charset="-78"/>
              <a:cs typeface="Microsoft Uighur" panose="02000000000000000000" pitchFamily="2" charset="-78"/>
              <a:sym typeface="Arial"/>
            </a:endParaRPr>
          </a:p>
          <a:p>
            <a:pPr marL="266700" marR="0" lvl="0" indent="-26670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lang="ar-MA" sz="1400" b="0" i="0" u="none" strike="noStrike" cap="none" dirty="0">
                <a:solidFill>
                  <a:srgbClr val="757575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rPr>
              <a:t>الاستماع والتحدث : البنية السردية / لعب الأدوار </a:t>
            </a:r>
            <a:endParaRPr sz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266700" marR="0" lvl="0" indent="-26670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lang="ar-MA" sz="1400" b="0" i="0" u="none" strike="noStrike" cap="none" dirty="0">
                <a:solidFill>
                  <a:srgbClr val="757575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rPr>
              <a:t>قراءة: استراتيجية الفهم </a:t>
            </a:r>
            <a:endParaRPr sz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266700" marR="0" lvl="0" indent="-26670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lang="ar-MA" sz="1400" b="0" i="0" u="none" strike="noStrike" cap="none" dirty="0">
                <a:solidFill>
                  <a:srgbClr val="757575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rPr>
              <a:t>إملاء ½: </a:t>
            </a:r>
            <a:endParaRPr sz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0398B9F-F914-DF20-AD08-5BBE7590E4E3}"/>
              </a:ext>
            </a:extLst>
          </p:cNvPr>
          <p:cNvSpPr txBox="1"/>
          <p:nvPr/>
        </p:nvSpPr>
        <p:spPr>
          <a:xfrm>
            <a:off x="2851361" y="1648522"/>
            <a:ext cx="15572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buClr>
                <a:srgbClr val="757575"/>
              </a:buClr>
              <a:buSzPts val="1800"/>
            </a:pPr>
            <a:r>
              <a:rPr lang="ar-MA" b="1" dirty="0">
                <a:solidFill>
                  <a:srgbClr val="474F71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rPr>
              <a:t>اليوم 4 - </a:t>
            </a:r>
            <a:endParaRPr lang="ar-MA" b="1" dirty="0">
              <a:solidFill>
                <a:srgbClr val="474F7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6A67674-31FE-33B2-D3D7-8193CB56469A}"/>
              </a:ext>
            </a:extLst>
          </p:cNvPr>
          <p:cNvSpPr txBox="1"/>
          <p:nvPr/>
        </p:nvSpPr>
        <p:spPr>
          <a:xfrm>
            <a:off x="1787293" y="2049247"/>
            <a:ext cx="229071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000" indent="-269875" algn="r" rtl="1">
              <a:buClr>
                <a:srgbClr val="424D7B"/>
              </a:buClr>
              <a:buSzPts val="1200"/>
              <a:buFont typeface="Noto Sans Symbols"/>
              <a:buChar char="●"/>
            </a:pPr>
            <a:r>
              <a:rPr lang="ar-MA" sz="1400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rPr>
              <a:t>أنشطة اعتيادية </a:t>
            </a:r>
            <a:endParaRPr lang="ar-MA" sz="1400" dirty="0">
              <a:solidFill>
                <a:srgbClr val="424D7B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180000" indent="-269875" algn="r" rtl="1">
              <a:buClr>
                <a:srgbClr val="424D7B"/>
              </a:buClr>
              <a:buSzPts val="1200"/>
              <a:buFont typeface="Noto Sans Symbols"/>
              <a:buChar char="●"/>
            </a:pPr>
            <a:r>
              <a:rPr lang="ar-MA" sz="1400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rPr>
              <a:t>قراءة : استثمار النص </a:t>
            </a:r>
            <a:endParaRPr lang="ar-MA" sz="1400" dirty="0">
              <a:solidFill>
                <a:srgbClr val="424D7B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180000" indent="-269875" algn="r" rtl="1">
              <a:buClr>
                <a:srgbClr val="424D7B"/>
              </a:buClr>
              <a:buSzPts val="1200"/>
              <a:buFont typeface="Noto Sans Symbols"/>
              <a:buChar char="●"/>
            </a:pPr>
            <a:r>
              <a:rPr lang="ar-MA" sz="1400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rPr>
              <a:t>الاستماع والتحدث : الإنتاج </a:t>
            </a:r>
            <a:endParaRPr lang="ar-MA" sz="1400" dirty="0">
              <a:solidFill>
                <a:srgbClr val="424D7B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180000" indent="-269875" algn="r" rtl="1">
              <a:buClr>
                <a:srgbClr val="424D7B"/>
              </a:buClr>
              <a:buSzPts val="1200"/>
              <a:buFont typeface="Noto Sans Symbols"/>
              <a:buChar char="●"/>
            </a:pPr>
            <a:r>
              <a:rPr lang="ar-MA" sz="1400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rPr>
              <a:t>تمارين كتابية: البنيات اللغوية </a:t>
            </a:r>
            <a:endParaRPr lang="ar-MA" sz="1400" dirty="0">
              <a:solidFill>
                <a:srgbClr val="424D7B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B8A85FB-DE0A-4432-94FE-8B9AF08603B8}"/>
              </a:ext>
            </a:extLst>
          </p:cNvPr>
          <p:cNvSpPr txBox="1"/>
          <p:nvPr/>
        </p:nvSpPr>
        <p:spPr>
          <a:xfrm>
            <a:off x="6880143" y="1559793"/>
            <a:ext cx="10540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buClr>
                <a:srgbClr val="757575"/>
              </a:buClr>
              <a:buSzPts val="1800"/>
            </a:pPr>
            <a:r>
              <a:rPr lang="ar-MA" sz="2400" b="1" dirty="0">
                <a:solidFill>
                  <a:srgbClr val="757575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Dosis ExtraBold"/>
              </a:rPr>
              <a:t>اليوم</a:t>
            </a:r>
            <a:r>
              <a:rPr lang="ar-MA" sz="2400" b="1" dirty="0">
                <a:solidFill>
                  <a:srgbClr val="757575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rPr>
              <a:t> 1 - </a:t>
            </a:r>
          </a:p>
        </p:txBody>
      </p:sp>
      <p:sp>
        <p:nvSpPr>
          <p:cNvPr id="1158" name="Google Shape;1158;p2"/>
          <p:cNvSpPr/>
          <p:nvPr/>
        </p:nvSpPr>
        <p:spPr>
          <a:xfrm>
            <a:off x="5881502" y="2299847"/>
            <a:ext cx="2426394" cy="497232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66700" indent="-266700" algn="r" rtl="1"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lang="ar-MA" sz="1400" dirty="0">
                <a:solidFill>
                  <a:srgbClr val="757575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Dosis SemiBold"/>
              </a:rPr>
              <a:t>أنشطة اعتيادية </a:t>
            </a:r>
            <a:endParaRPr sz="1400" dirty="0">
              <a:solidFill>
                <a:srgbClr val="75757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266700" indent="-266700" algn="r" rtl="1"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lang="ar-MA" sz="1400" dirty="0">
                <a:solidFill>
                  <a:srgbClr val="757575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Dosis SemiBold"/>
              </a:rPr>
              <a:t>معجم </a:t>
            </a:r>
            <a:endParaRPr sz="1400" dirty="0">
              <a:solidFill>
                <a:srgbClr val="75757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266700" indent="-266700" algn="r" rtl="1"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lang="ar-MA" sz="1400" dirty="0">
                <a:solidFill>
                  <a:srgbClr val="757575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Dosis SemiBold"/>
              </a:rPr>
              <a:t>الاستماع والتحدث </a:t>
            </a:r>
            <a:endParaRPr sz="1400" dirty="0">
              <a:solidFill>
                <a:srgbClr val="75757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266700" indent="-266700" algn="r" rtl="1">
              <a:buClr>
                <a:srgbClr val="757575"/>
              </a:buClr>
              <a:buSzPts val="1200"/>
              <a:buFont typeface="Noto Sans Symbols"/>
              <a:buChar char="🔾"/>
            </a:pPr>
            <a:r>
              <a:rPr lang="ar-MA" sz="1400" dirty="0">
                <a:solidFill>
                  <a:srgbClr val="757575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Dosis SemiBold"/>
              </a:rPr>
              <a:t>الطلاقة:  </a:t>
            </a:r>
            <a:endParaRPr sz="1400" dirty="0">
              <a:solidFill>
                <a:srgbClr val="75757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85FF5-BB94-A72D-D05C-FB71EBEDE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7CD3D1D6-C2C3-2A3D-FF48-977336CAB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rtl="1">
              <a:defRPr/>
            </a:pPr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يقرأ؟</a:t>
            </a:r>
            <a:endParaRPr lang="fr-US" sz="2400" dirty="0">
              <a:solidFill>
                <a:srgbClr val="7A7A7A"/>
              </a:solidFill>
            </a:endParaRPr>
          </a:p>
        </p:txBody>
      </p:sp>
      <p:pic>
        <p:nvPicPr>
          <p:cNvPr id="15" name="Espace réservé pour une image  17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49E531D6-675A-9A4C-0097-5AF11FEEA3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C67E869-9B0B-3359-E78B-645AB2E1EFEA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9FD836F-FD1E-F6CF-34DC-1604B25F6D50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0BAE655-297E-7620-DE86-5771C6E93EE3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8B9A8DE-C75C-876B-254E-7799AD358373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CDA0D70-750B-4269-DFB2-1EE673720725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20" name="Google Shape;1245;p5">
            <a:extLst>
              <a:ext uri="{FF2B5EF4-FFF2-40B4-BE49-F238E27FC236}">
                <a16:creationId xmlns:a16="http://schemas.microsoft.com/office/drawing/2014/main" id="{6CF67D72-25B3-0B4D-49EA-5D81C91B7DE2}"/>
              </a:ext>
            </a:extLst>
          </p:cNvPr>
          <p:cNvPicPr preferRelativeResize="0"/>
          <p:nvPr/>
        </p:nvPicPr>
        <p:blipFill rotWithShape="1">
          <a:blip r:embed="rId3">
            <a:alphaModFix amt="20000"/>
          </a:blip>
          <a:srcRect/>
          <a:stretch/>
        </p:blipFill>
        <p:spPr>
          <a:xfrm>
            <a:off x="50570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1246;p5">
            <a:extLst>
              <a:ext uri="{FF2B5EF4-FFF2-40B4-BE49-F238E27FC236}">
                <a16:creationId xmlns:a16="http://schemas.microsoft.com/office/drawing/2014/main" id="{25D5DA04-40AB-3384-4AA1-701FA5E85CBA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326016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247;p5">
            <a:extLst>
              <a:ext uri="{FF2B5EF4-FFF2-40B4-BE49-F238E27FC236}">
                <a16:creationId xmlns:a16="http://schemas.microsoft.com/office/drawing/2014/main" id="{E35274C1-FA39-07DA-7E00-690CEE46D41E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676;p27">
            <a:extLst>
              <a:ext uri="{FF2B5EF4-FFF2-40B4-BE49-F238E27FC236}">
                <a16:creationId xmlns:a16="http://schemas.microsoft.com/office/drawing/2014/main" id="{CEE6CF9A-6BD3-22CB-EA17-2D707700D7E6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677;p27">
            <a:extLst>
              <a:ext uri="{FF2B5EF4-FFF2-40B4-BE49-F238E27FC236}">
                <a16:creationId xmlns:a16="http://schemas.microsoft.com/office/drawing/2014/main" id="{CD1AAD9A-ED1A-2C33-1E0C-A79779ABEFDC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173525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2CBD56E-C4D6-95DD-B1BA-028017BEE6F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484" y="3277221"/>
            <a:ext cx="8023031" cy="323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644195"/>
      </p:ext>
    </p:extLst>
  </p:cSld>
  <p:clrMapOvr>
    <a:masterClrMapping/>
  </p:clrMapOvr>
  <p:transition spd="slow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E5A41-1DE7-5503-21D5-1143C9AA10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DAD4B457-184A-5E46-A083-E26181E88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rtl="1">
              <a:defRPr/>
            </a:pPr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في الحصة الماضية تعرفتم كيف تجيبون عن أسئلة تبدأ ب: من</a:t>
            </a:r>
            <a:endParaRPr lang="fr-US" sz="2400" dirty="0">
              <a:solidFill>
                <a:srgbClr val="7A7A7A"/>
              </a:solidFill>
            </a:endParaRPr>
          </a:p>
        </p:txBody>
      </p:sp>
      <p:pic>
        <p:nvPicPr>
          <p:cNvPr id="20" name="Espace réservé pour une image  17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DC26068A-4CA2-F264-710B-1C47EDEAF9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E5816EE-42BF-BAE9-C8BD-3A6433F8071A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AB23E0-7670-92C9-CAB5-AEF09AF41784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731954E-6B4A-7D29-F14C-B08A2872A758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0A6FAF0-ECB6-CAEB-3DCD-5C95FBFD53B3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DF9C601-623B-BEF8-4472-467258171A5F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19" name="Google Shape;1245;p5">
            <a:extLst>
              <a:ext uri="{FF2B5EF4-FFF2-40B4-BE49-F238E27FC236}">
                <a16:creationId xmlns:a16="http://schemas.microsoft.com/office/drawing/2014/main" id="{08A8C6E7-6C56-861E-7E04-E9DE9FBF8EDC}"/>
              </a:ext>
            </a:extLst>
          </p:cNvPr>
          <p:cNvPicPr preferRelativeResize="0"/>
          <p:nvPr/>
        </p:nvPicPr>
        <p:blipFill rotWithShape="1">
          <a:blip r:embed="rId3">
            <a:alphaModFix amt="20000"/>
          </a:blip>
          <a:srcRect/>
          <a:stretch/>
        </p:blipFill>
        <p:spPr>
          <a:xfrm>
            <a:off x="50570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1246;p5">
            <a:extLst>
              <a:ext uri="{FF2B5EF4-FFF2-40B4-BE49-F238E27FC236}">
                <a16:creationId xmlns:a16="http://schemas.microsoft.com/office/drawing/2014/main" id="{A417BE0F-3F5E-1EC1-57E1-16BDE8DB42B9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326016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247;p5">
            <a:extLst>
              <a:ext uri="{FF2B5EF4-FFF2-40B4-BE49-F238E27FC236}">
                <a16:creationId xmlns:a16="http://schemas.microsoft.com/office/drawing/2014/main" id="{2D405A0F-4EF2-4F0D-5A8C-A9F269A73315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676;p27">
            <a:extLst>
              <a:ext uri="{FF2B5EF4-FFF2-40B4-BE49-F238E27FC236}">
                <a16:creationId xmlns:a16="http://schemas.microsoft.com/office/drawing/2014/main" id="{F9CE65F3-DD2A-2C4A-E37F-B96EA2DECA95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677;p27">
            <a:extLst>
              <a:ext uri="{FF2B5EF4-FFF2-40B4-BE49-F238E27FC236}">
                <a16:creationId xmlns:a16="http://schemas.microsoft.com/office/drawing/2014/main" id="{25B8AA57-60F1-8F30-6169-3C9397251920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173525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E6E17E23-CED5-F222-178D-2DD9C849D4C8}"/>
              </a:ext>
            </a:extLst>
          </p:cNvPr>
          <p:cNvSpPr txBox="1"/>
          <p:nvPr/>
        </p:nvSpPr>
        <p:spPr>
          <a:xfrm>
            <a:off x="3546340" y="1518003"/>
            <a:ext cx="205132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مَنْ...؟</a:t>
            </a:r>
            <a:endParaRPr lang="fr-MA" sz="6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0D1A3586-DC09-334C-4E2E-4B38E26CB410}"/>
              </a:ext>
            </a:extLst>
          </p:cNvPr>
          <p:cNvCxnSpPr>
            <a:cxnSpLocks/>
          </p:cNvCxnSpPr>
          <p:nvPr/>
        </p:nvCxnSpPr>
        <p:spPr>
          <a:xfrm>
            <a:off x="4561584" y="2503087"/>
            <a:ext cx="0" cy="603515"/>
          </a:xfrm>
          <a:prstGeom prst="straightConnector1">
            <a:avLst/>
          </a:prstGeom>
          <a:ln w="28575">
            <a:solidFill>
              <a:srgbClr val="424D7C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B95E7963-0D61-29F9-8C35-9763BA987717}"/>
              </a:ext>
            </a:extLst>
          </p:cNvPr>
          <p:cNvSpPr txBox="1"/>
          <p:nvPr/>
        </p:nvSpPr>
        <p:spPr>
          <a:xfrm>
            <a:off x="2910075" y="3047459"/>
            <a:ext cx="33238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54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شَخْصِيّاتُ ٱلْحِكايَةِ</a:t>
            </a:r>
            <a:endParaRPr lang="fr-MA" sz="5400" b="1" dirty="0">
              <a:solidFill>
                <a:srgbClr val="424D7C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721C5EF1-707A-E0CA-C766-7F2FE13169E3}"/>
              </a:ext>
            </a:extLst>
          </p:cNvPr>
          <p:cNvCxnSpPr>
            <a:cxnSpLocks/>
          </p:cNvCxnSpPr>
          <p:nvPr/>
        </p:nvCxnSpPr>
        <p:spPr>
          <a:xfrm>
            <a:off x="4581990" y="3823405"/>
            <a:ext cx="0" cy="476731"/>
          </a:xfrm>
          <a:prstGeom prst="straightConnector1">
            <a:avLst/>
          </a:prstGeom>
          <a:ln w="28575">
            <a:solidFill>
              <a:srgbClr val="424D7C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7" name="Image 26" descr="Une image contenant dessin humoristique, dessin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3167B1EB-94E8-A869-52C1-CDB40813017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586" y="4561726"/>
            <a:ext cx="1612138" cy="1505588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28" name="Image 27" descr="Une image contenant sourire, habits, croquis, Visage humain&#10;&#10;Le contenu généré par l’IA peut être incorrect.">
            <a:extLst>
              <a:ext uri="{FF2B5EF4-FFF2-40B4-BE49-F238E27FC236}">
                <a16:creationId xmlns:a16="http://schemas.microsoft.com/office/drawing/2014/main" id="{F76F7833-EBCF-7437-07CA-C2CD7239648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838" y="4423445"/>
            <a:ext cx="1586272" cy="1598568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29" name="Image 28" descr="Une image contenant dessin humoristique, dessin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C00376D6-4610-C4E0-95AC-2C386B8124A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270" y="4393680"/>
            <a:ext cx="1132692" cy="167846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30" name="Image 29" descr="Une image contenant dessin humoristique, dessin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6F5F63C2-45E8-1C25-AF39-CAB352A65CB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06" y="4604874"/>
            <a:ext cx="1499240" cy="146726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31" name="Image 30" descr="Une image contenant illustration, Dessin animé, animation japonaise, Animation&#10;&#10;Le contenu généré par l’IA peut être incorrect.">
            <a:extLst>
              <a:ext uri="{FF2B5EF4-FFF2-40B4-BE49-F238E27FC236}">
                <a16:creationId xmlns:a16="http://schemas.microsoft.com/office/drawing/2014/main" id="{A7607E01-FC0A-F758-E4A7-F6577484BE7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216" y="4561726"/>
            <a:ext cx="1511620" cy="143193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21090867"/>
      </p:ext>
    </p:extLst>
  </p:cSld>
  <p:clrMapOvr>
    <a:masterClrMapping/>
  </p:clrMapOvr>
  <p:transition spd="slow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D1D944-0F1A-DA96-E8EA-46FD95AB88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959D1E9-D5D7-A942-8D8F-D3264EC79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rtl="1">
              <a:defRPr/>
            </a:pPr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في هذه الحصة ستتعلمون  كيف تجيبون عن أسئلة تبدأ ب: أين</a:t>
            </a:r>
            <a:endParaRPr lang="fr-US" sz="2400" dirty="0">
              <a:solidFill>
                <a:srgbClr val="7A7A7A"/>
              </a:solidFill>
            </a:endParaRPr>
          </a:p>
        </p:txBody>
      </p:sp>
      <p:pic>
        <p:nvPicPr>
          <p:cNvPr id="20" name="Espace réservé pour une image  17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08E18832-5D35-0D61-B18C-10E146EF3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C368916-C7CE-85EB-F936-C447FDA5D965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9E8856E-CADB-A987-280F-07836AC00FE8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65F7874-A8B5-9EB8-B2CF-379C26E9DFC8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1B4B1A4-5B04-4EC2-2925-6ABAC043DCC6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CC5ABEC-0DE0-6017-9C98-E3ABD27455CB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18" name="Google Shape;1245;p5">
            <a:extLst>
              <a:ext uri="{FF2B5EF4-FFF2-40B4-BE49-F238E27FC236}">
                <a16:creationId xmlns:a16="http://schemas.microsoft.com/office/drawing/2014/main" id="{F6CBC475-74F2-3768-2987-5CC4F39769C4}"/>
              </a:ext>
            </a:extLst>
          </p:cNvPr>
          <p:cNvPicPr preferRelativeResize="0"/>
          <p:nvPr/>
        </p:nvPicPr>
        <p:blipFill rotWithShape="1">
          <a:blip r:embed="rId3">
            <a:alphaModFix amt="20000"/>
          </a:blip>
          <a:srcRect/>
          <a:stretch/>
        </p:blipFill>
        <p:spPr>
          <a:xfrm>
            <a:off x="50570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1246;p5">
            <a:extLst>
              <a:ext uri="{FF2B5EF4-FFF2-40B4-BE49-F238E27FC236}">
                <a16:creationId xmlns:a16="http://schemas.microsoft.com/office/drawing/2014/main" id="{4F69D3BA-E55A-94B0-E513-4DF238C32ACD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326016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247;p5">
            <a:extLst>
              <a:ext uri="{FF2B5EF4-FFF2-40B4-BE49-F238E27FC236}">
                <a16:creationId xmlns:a16="http://schemas.microsoft.com/office/drawing/2014/main" id="{A7181FDC-455D-38CF-95D1-CF944294A385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676;p27">
            <a:extLst>
              <a:ext uri="{FF2B5EF4-FFF2-40B4-BE49-F238E27FC236}">
                <a16:creationId xmlns:a16="http://schemas.microsoft.com/office/drawing/2014/main" id="{B22CDC18-CA40-2408-DE7C-ECE4A69C3CEC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677;p27">
            <a:extLst>
              <a:ext uri="{FF2B5EF4-FFF2-40B4-BE49-F238E27FC236}">
                <a16:creationId xmlns:a16="http://schemas.microsoft.com/office/drawing/2014/main" id="{4EB4404D-5FEC-04F8-9C16-8BE66D33681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173525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E3EEBDF-3FA2-B276-87D1-FAA81EA61D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0753" y="1891522"/>
            <a:ext cx="7448706" cy="4606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176492"/>
      </p:ext>
    </p:extLst>
  </p:cSld>
  <p:clrMapOvr>
    <a:masterClrMapping/>
  </p:clrMapOvr>
  <p:transition spd="slow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04D9F4-7FB5-83EE-6180-2C3DF64F3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24699A3-49AB-ADA3-2F05-FA4217270D70}"/>
              </a:ext>
            </a:extLst>
          </p:cNvPr>
          <p:cNvSpPr txBox="1"/>
          <p:nvPr/>
        </p:nvSpPr>
        <p:spPr>
          <a:xfrm>
            <a:off x="1785781" y="3515919"/>
            <a:ext cx="53510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أَيْنَ</a:t>
            </a:r>
            <a:r>
              <a:rPr lang="ar-MA" sz="4800" b="1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8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وَجَدَ ﭐلْأَصْدِقاءُ إِياداً مُسْتَلْقِياً؟ </a:t>
            </a:r>
            <a:endParaRPr lang="fr-MA" sz="4800" b="1" dirty="0">
              <a:solidFill>
                <a:srgbClr val="424D7C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F814132-E51D-112C-3155-5E9CDC7C3B4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F9FD"/>
              </a:clrFrom>
              <a:clrTo>
                <a:srgbClr val="F0F9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88108" y="2831773"/>
            <a:ext cx="608734" cy="797442"/>
          </a:xfrm>
          <a:prstGeom prst="rect">
            <a:avLst/>
          </a:prstGeom>
        </p:spPr>
      </p:pic>
      <p:sp>
        <p:nvSpPr>
          <p:cNvPr id="10" name="Titre 9">
            <a:extLst>
              <a:ext uri="{FF2B5EF4-FFF2-40B4-BE49-F238E27FC236}">
                <a16:creationId xmlns:a16="http://schemas.microsoft.com/office/drawing/2014/main" id="{9A967A1C-FD34-D743-B8A4-2A7509CFC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أَيْنَ وَجَدَ ﭐلْأَصْدِقاءُ إِياداً مُسْتَلْقِياً؟  من يقرأ السؤال؟ </a:t>
            </a:r>
            <a:endParaRPr lang="fr-US" sz="2400" dirty="0">
              <a:solidFill>
                <a:srgbClr val="7A7A7A"/>
              </a:solidFill>
            </a:endParaRPr>
          </a:p>
        </p:txBody>
      </p:sp>
      <p:pic>
        <p:nvPicPr>
          <p:cNvPr id="16" name="Espace réservé pour une image  17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24C0DAEC-D823-8EDE-DA16-551247A80F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002D42B-ADC2-FE62-E874-6796C4D701D2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CBF3E18-C695-3EA4-E964-3BEBABEC3C7D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5207D3D-DEF7-83A6-EA35-6E03CD9E6280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5E31B3C-60A4-0CC3-7D17-91AC9B16C2E8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5179A9E-A26A-CD30-5211-823D1716B597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21" name="Google Shape;1245;p5">
            <a:extLst>
              <a:ext uri="{FF2B5EF4-FFF2-40B4-BE49-F238E27FC236}">
                <a16:creationId xmlns:a16="http://schemas.microsoft.com/office/drawing/2014/main" id="{4DDA7CB7-4253-690E-8BC0-6BDE2AC0D25B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50570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246;p5">
            <a:extLst>
              <a:ext uri="{FF2B5EF4-FFF2-40B4-BE49-F238E27FC236}">
                <a16:creationId xmlns:a16="http://schemas.microsoft.com/office/drawing/2014/main" id="{4FD1BD12-39C2-FA68-4F38-CE0361F92FC5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326016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247;p5">
            <a:extLst>
              <a:ext uri="{FF2B5EF4-FFF2-40B4-BE49-F238E27FC236}">
                <a16:creationId xmlns:a16="http://schemas.microsoft.com/office/drawing/2014/main" id="{AB0E4DC6-717C-957E-039C-55B8252185F7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676;p27">
            <a:extLst>
              <a:ext uri="{FF2B5EF4-FFF2-40B4-BE49-F238E27FC236}">
                <a16:creationId xmlns:a16="http://schemas.microsoft.com/office/drawing/2014/main" id="{3A10D7D0-F92C-EA87-E7FC-589CEC82E5EE}"/>
              </a:ext>
            </a:extLst>
          </p:cNvPr>
          <p:cNvPicPr preferRelativeResize="0"/>
          <p:nvPr/>
        </p:nvPicPr>
        <p:blipFill rotWithShape="1">
          <a:blip r:embed="rId7">
            <a:alphaModFix amt="20000"/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1677;p27">
            <a:extLst>
              <a:ext uri="{FF2B5EF4-FFF2-40B4-BE49-F238E27FC236}">
                <a16:creationId xmlns:a16="http://schemas.microsoft.com/office/drawing/2014/main" id="{FC96C751-E921-0156-7D7E-93DCD56892C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173525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0284851"/>
      </p:ext>
    </p:extLst>
  </p:cSld>
  <p:clrMapOvr>
    <a:masterClrMapping/>
  </p:clrMapOvr>
  <p:transition spd="slow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A37BCA-D3BF-BD81-BD6D-526F02AAC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2F7E66A-39AE-B870-609C-70DBCBBCE37B}"/>
              </a:ext>
            </a:extLst>
          </p:cNvPr>
          <p:cNvSpPr txBox="1"/>
          <p:nvPr/>
        </p:nvSpPr>
        <p:spPr>
          <a:xfrm>
            <a:off x="1785781" y="3515919"/>
            <a:ext cx="53510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أَيْنَ</a:t>
            </a:r>
            <a:r>
              <a:rPr lang="ar-MA" sz="4800" b="1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8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وَجَدَ ﭐلْأَصْدِقاءُ إِياداً مُسْتَلْقِياً؟ </a:t>
            </a:r>
            <a:endParaRPr lang="fr-MA" sz="4800" b="1" dirty="0">
              <a:solidFill>
                <a:srgbClr val="424D7C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06ADA9D-2848-F2DC-9186-404BE7110E1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F9FD"/>
              </a:clrFrom>
              <a:clrTo>
                <a:srgbClr val="F0F9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88108" y="2831773"/>
            <a:ext cx="608734" cy="797442"/>
          </a:xfrm>
          <a:prstGeom prst="rect">
            <a:avLst/>
          </a:prstGeom>
        </p:spPr>
      </p:pic>
      <p:sp>
        <p:nvSpPr>
          <p:cNvPr id="10" name="Titre 9">
            <a:extLst>
              <a:ext uri="{FF2B5EF4-FFF2-40B4-BE49-F238E27FC236}">
                <a16:creationId xmlns:a16="http://schemas.microsoft.com/office/drawing/2014/main" id="{38A913F4-2250-713A-5D6A-458AC6906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عودوا للنص وابحثوا عن الجواب.  من يقول جوابه؟ من يقرأ المقطع في النص؟ </a:t>
            </a:r>
            <a:endParaRPr lang="fr-US" sz="2400" dirty="0">
              <a:solidFill>
                <a:srgbClr val="7A7A7A"/>
              </a:solidFill>
            </a:endParaRPr>
          </a:p>
        </p:txBody>
      </p:sp>
      <p:pic>
        <p:nvPicPr>
          <p:cNvPr id="16" name="Espace réservé pour une image  17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8F99BD29-5598-5472-6C90-C398DD6239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6C6F651-D2FD-B264-CA1A-E65ED312C830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1F5AB20-F720-C385-5418-1356F10CAF22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9980344-FDE4-41A6-4F4B-005F2A89E7C6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A5256CE-8FCD-D748-6513-7CC24FBEF720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F24AE81-2761-9491-CB21-33BD0FF7612D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21" name="Google Shape;1245;p5">
            <a:extLst>
              <a:ext uri="{FF2B5EF4-FFF2-40B4-BE49-F238E27FC236}">
                <a16:creationId xmlns:a16="http://schemas.microsoft.com/office/drawing/2014/main" id="{6ECBD560-5E8C-5365-D53E-995E0B2C9932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50570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246;p5">
            <a:extLst>
              <a:ext uri="{FF2B5EF4-FFF2-40B4-BE49-F238E27FC236}">
                <a16:creationId xmlns:a16="http://schemas.microsoft.com/office/drawing/2014/main" id="{BA189150-7234-9F42-5F4C-52E9AF919B51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326016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247;p5">
            <a:extLst>
              <a:ext uri="{FF2B5EF4-FFF2-40B4-BE49-F238E27FC236}">
                <a16:creationId xmlns:a16="http://schemas.microsoft.com/office/drawing/2014/main" id="{4BF6FCB3-666B-287E-8A2B-D4C24B0489AC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676;p27">
            <a:extLst>
              <a:ext uri="{FF2B5EF4-FFF2-40B4-BE49-F238E27FC236}">
                <a16:creationId xmlns:a16="http://schemas.microsoft.com/office/drawing/2014/main" id="{90C390CD-B49D-85F6-7CD1-450260A40B22}"/>
              </a:ext>
            </a:extLst>
          </p:cNvPr>
          <p:cNvPicPr preferRelativeResize="0"/>
          <p:nvPr/>
        </p:nvPicPr>
        <p:blipFill rotWithShape="1">
          <a:blip r:embed="rId7">
            <a:alphaModFix amt="20000"/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1677;p27">
            <a:extLst>
              <a:ext uri="{FF2B5EF4-FFF2-40B4-BE49-F238E27FC236}">
                <a16:creationId xmlns:a16="http://schemas.microsoft.com/office/drawing/2014/main" id="{619B9C04-CD01-2B4F-1F60-5A6991CA1A1D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173525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837879"/>
      </p:ext>
    </p:extLst>
  </p:cSld>
  <p:clrMapOvr>
    <a:masterClrMapping/>
  </p:clrMapOvr>
  <p:transition spd="slow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50FA9B-ECB0-1379-A7C4-C586FE3DF6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7FEC36A-AC17-C788-FFAB-853C46D665E1}"/>
              </a:ext>
            </a:extLst>
          </p:cNvPr>
          <p:cNvSpPr txBox="1"/>
          <p:nvPr/>
        </p:nvSpPr>
        <p:spPr>
          <a:xfrm>
            <a:off x="961403" y="4146434"/>
            <a:ext cx="70104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54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وَجَدَ ﭐلْأَصْدِقاءُ إِياداً مُسْتَلْقِيا</a:t>
            </a:r>
            <a:r>
              <a:rPr lang="ar-MA" sz="5400" b="1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ً</a:t>
            </a:r>
            <a:r>
              <a:rPr lang="ar-MA" sz="54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في غُرْفَتِهِ</a:t>
            </a:r>
            <a:r>
              <a:rPr lang="ar-MA" sz="5400" b="1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endParaRPr lang="fr-MA" sz="5400" b="1" dirty="0">
              <a:solidFill>
                <a:srgbClr val="00206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69AB7F1-B238-6082-3F96-788A77039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5981" y="2222811"/>
            <a:ext cx="2590175" cy="184556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itre 9">
            <a:extLst>
              <a:ext uri="{FF2B5EF4-FFF2-40B4-BE49-F238E27FC236}">
                <a16:creationId xmlns:a16="http://schemas.microsoft.com/office/drawing/2014/main" id="{9FA0E5E1-E25D-0645-AE5C-BB06F45F1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يقرأ الجواب؟ </a:t>
            </a:r>
            <a:endParaRPr lang="fr-US" sz="2400" dirty="0">
              <a:solidFill>
                <a:srgbClr val="7A7A7A"/>
              </a:solidFill>
            </a:endParaRPr>
          </a:p>
        </p:txBody>
      </p:sp>
      <p:pic>
        <p:nvPicPr>
          <p:cNvPr id="18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D6B370-D6CC-9486-FDF3-989634986A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78E44D3-C40E-1BBB-BD20-963B08C61D16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B0C9DE4-CD26-4E4C-2DC6-EA9B56FF0797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E938933-EF44-F3DD-E162-A6E5B3694558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78F07AA-563E-FC72-9BEF-1523EF353134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DEE4DAE-48BA-975F-1CD3-23A4C89C8123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21" name="Google Shape;1245;p5">
            <a:extLst>
              <a:ext uri="{FF2B5EF4-FFF2-40B4-BE49-F238E27FC236}">
                <a16:creationId xmlns:a16="http://schemas.microsoft.com/office/drawing/2014/main" id="{86BBD572-E865-E992-D4A9-0109571B55C7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50570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246;p5">
            <a:extLst>
              <a:ext uri="{FF2B5EF4-FFF2-40B4-BE49-F238E27FC236}">
                <a16:creationId xmlns:a16="http://schemas.microsoft.com/office/drawing/2014/main" id="{BD921496-A7AD-1DAA-3680-52BD7972B1A0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326016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247;p5">
            <a:extLst>
              <a:ext uri="{FF2B5EF4-FFF2-40B4-BE49-F238E27FC236}">
                <a16:creationId xmlns:a16="http://schemas.microsoft.com/office/drawing/2014/main" id="{4F9C5A8C-291B-4F49-C75B-9E20396E6E71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676;p27">
            <a:extLst>
              <a:ext uri="{FF2B5EF4-FFF2-40B4-BE49-F238E27FC236}">
                <a16:creationId xmlns:a16="http://schemas.microsoft.com/office/drawing/2014/main" id="{CD42CABB-C9BF-DF3D-B5F1-6DE4116D03DF}"/>
              </a:ext>
            </a:extLst>
          </p:cNvPr>
          <p:cNvPicPr preferRelativeResize="0"/>
          <p:nvPr/>
        </p:nvPicPr>
        <p:blipFill rotWithShape="1">
          <a:blip r:embed="rId7">
            <a:alphaModFix amt="20000"/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1677;p27">
            <a:extLst>
              <a:ext uri="{FF2B5EF4-FFF2-40B4-BE49-F238E27FC236}">
                <a16:creationId xmlns:a16="http://schemas.microsoft.com/office/drawing/2014/main" id="{E2FB312A-232F-13DD-345F-D93A113F4096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173525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8400698"/>
      </p:ext>
    </p:extLst>
  </p:cSld>
  <p:clrMapOvr>
    <a:masterClrMapping/>
  </p:clrMapOvr>
  <p:transition spd="slow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1B510-A82E-0EC9-CA7E-4B31C144E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4C98C9C-5CC4-FFDC-7A8B-D951D54DD43C}"/>
              </a:ext>
            </a:extLst>
          </p:cNvPr>
          <p:cNvSpPr txBox="1"/>
          <p:nvPr/>
        </p:nvSpPr>
        <p:spPr>
          <a:xfrm>
            <a:off x="1467963" y="3406191"/>
            <a:ext cx="58192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إِلى</a:t>
            </a:r>
            <a:r>
              <a:rPr lang="ar-MA" sz="4800" b="1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أَيْنَ</a:t>
            </a:r>
            <a:r>
              <a:rPr lang="ar-MA" sz="4800" b="1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8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سَيَذْهَبُ ﭐلْأَصْدِقاءُ في رِحْلَةٍ؟</a:t>
            </a:r>
            <a:endParaRPr lang="fr-MA" sz="4800" b="1" dirty="0">
              <a:solidFill>
                <a:srgbClr val="424D7C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F4F3EAE-9727-D226-E59B-BBD26EBF810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F9FD"/>
              </a:clrFrom>
              <a:clrTo>
                <a:srgbClr val="F0F9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91672" y="2723684"/>
            <a:ext cx="564767" cy="739845"/>
          </a:xfrm>
          <a:prstGeom prst="rect">
            <a:avLst/>
          </a:prstGeom>
        </p:spPr>
      </p:pic>
      <p:sp>
        <p:nvSpPr>
          <p:cNvPr id="10" name="Titre 9">
            <a:extLst>
              <a:ext uri="{FF2B5EF4-FFF2-40B4-BE49-F238E27FC236}">
                <a16:creationId xmlns:a16="http://schemas.microsoft.com/office/drawing/2014/main" id="{7E3235CD-74C3-6544-8ED2-DB23CAF62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إِلى أَيْنَ سَيَذْهَبُ ﭐلْأَصْدِقاءُ في رحْلَةٍ؟ من يقرأ السؤال – عودوا للنص للبحث عن الجواب.  </a:t>
            </a:r>
            <a:endParaRPr lang="fr-US" sz="2400" dirty="0">
              <a:solidFill>
                <a:srgbClr val="7A7A7A"/>
              </a:solidFill>
            </a:endParaRPr>
          </a:p>
        </p:txBody>
      </p:sp>
      <p:pic>
        <p:nvPicPr>
          <p:cNvPr id="16" name="Espace réservé pour une image  17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A5BD1117-8C0F-7314-35B0-959EF060EC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04F184D-F222-8AFB-4045-FC8C22B01BA1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E7BD1D1-E510-C1B8-075D-09A0F9E0E742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2ED13EE-965F-C61C-2BDE-6022490EB695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5D0AA10-0FCC-7306-DB10-A018E8232218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A2E7E5-CB95-1DBA-49F3-F995C9790596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21" name="Google Shape;1245;p5">
            <a:extLst>
              <a:ext uri="{FF2B5EF4-FFF2-40B4-BE49-F238E27FC236}">
                <a16:creationId xmlns:a16="http://schemas.microsoft.com/office/drawing/2014/main" id="{D1DC75A6-2914-A755-365D-B6DFA42BFD77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50570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246;p5">
            <a:extLst>
              <a:ext uri="{FF2B5EF4-FFF2-40B4-BE49-F238E27FC236}">
                <a16:creationId xmlns:a16="http://schemas.microsoft.com/office/drawing/2014/main" id="{E0743EF9-E702-5E6E-4707-070B1FEF1A10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326016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247;p5">
            <a:extLst>
              <a:ext uri="{FF2B5EF4-FFF2-40B4-BE49-F238E27FC236}">
                <a16:creationId xmlns:a16="http://schemas.microsoft.com/office/drawing/2014/main" id="{5BCCFD38-D16F-A560-5C2F-61111140633E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676;p27">
            <a:extLst>
              <a:ext uri="{FF2B5EF4-FFF2-40B4-BE49-F238E27FC236}">
                <a16:creationId xmlns:a16="http://schemas.microsoft.com/office/drawing/2014/main" id="{18A3D483-AC9D-7133-2C1E-EB13F79E080F}"/>
              </a:ext>
            </a:extLst>
          </p:cNvPr>
          <p:cNvPicPr preferRelativeResize="0"/>
          <p:nvPr/>
        </p:nvPicPr>
        <p:blipFill rotWithShape="1">
          <a:blip r:embed="rId7">
            <a:alphaModFix amt="20000"/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1677;p27">
            <a:extLst>
              <a:ext uri="{FF2B5EF4-FFF2-40B4-BE49-F238E27FC236}">
                <a16:creationId xmlns:a16="http://schemas.microsoft.com/office/drawing/2014/main" id="{EF6D0697-CFEC-5E50-6F34-873549FDEBAC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173525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3993618"/>
      </p:ext>
    </p:extLst>
  </p:cSld>
  <p:clrMapOvr>
    <a:masterClrMapping/>
  </p:clrMapOvr>
  <p:transition spd="slow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E8E423-A82C-CBEF-1082-B1380F05EF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FE4EB59-F72D-CBBB-39F1-8C67C22F31EF}"/>
              </a:ext>
            </a:extLst>
          </p:cNvPr>
          <p:cNvSpPr txBox="1"/>
          <p:nvPr/>
        </p:nvSpPr>
        <p:spPr>
          <a:xfrm>
            <a:off x="535999" y="4184551"/>
            <a:ext cx="78382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سَيَذْهَبُ ﭐلْأَصْدِقاءُ في رِحْلَةٍ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إِلى حَديقَةِ </a:t>
            </a:r>
            <a:r>
              <a:rPr lang="ar-MA" sz="4800" b="1" dirty="0" err="1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ﭐلْحَيَواناتِ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BAC634C-7E42-6CAD-0B7C-D9D6CE0B54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44" b="7344"/>
          <a:stretch/>
        </p:blipFill>
        <p:spPr>
          <a:xfrm>
            <a:off x="967123" y="1955181"/>
            <a:ext cx="3292643" cy="20881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itre 9">
            <a:extLst>
              <a:ext uri="{FF2B5EF4-FFF2-40B4-BE49-F238E27FC236}">
                <a16:creationId xmlns:a16="http://schemas.microsoft.com/office/drawing/2014/main" id="{4B174F48-B062-A446-8994-3DBB10144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يقرأ الجواب؟ من يقرأ المقطع في النص؟ </a:t>
            </a:r>
            <a:endParaRPr lang="fr-US" sz="2400" dirty="0">
              <a:solidFill>
                <a:srgbClr val="7A7A7A"/>
              </a:solidFill>
            </a:endParaRPr>
          </a:p>
        </p:txBody>
      </p:sp>
      <p:pic>
        <p:nvPicPr>
          <p:cNvPr id="17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555EC15-3FD3-D0B5-A55E-E1ACD30E20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66000"/>
            <a:ext cx="792000" cy="792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8CE0731-054E-741A-41DF-4198720F9973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5806DFB-3622-7954-4E8F-6969ED4FE887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347103C-9BC0-DDEA-E3C1-AE88C8A0EEC2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64EE3BA-9854-E5E0-91D9-620639B4DCCE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3862695-A027-93F5-86D3-B698628F01E6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21" name="Google Shape;1245;p5">
            <a:extLst>
              <a:ext uri="{FF2B5EF4-FFF2-40B4-BE49-F238E27FC236}">
                <a16:creationId xmlns:a16="http://schemas.microsoft.com/office/drawing/2014/main" id="{CD7D7AA9-8496-EF91-AA5D-7F7FA4F38CEC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50570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246;p5">
            <a:extLst>
              <a:ext uri="{FF2B5EF4-FFF2-40B4-BE49-F238E27FC236}">
                <a16:creationId xmlns:a16="http://schemas.microsoft.com/office/drawing/2014/main" id="{70E82788-B6D6-3D76-3C02-CCFE6BDFFB3A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326016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247;p5">
            <a:extLst>
              <a:ext uri="{FF2B5EF4-FFF2-40B4-BE49-F238E27FC236}">
                <a16:creationId xmlns:a16="http://schemas.microsoft.com/office/drawing/2014/main" id="{C8CBA96A-8273-1C45-F9BE-F1312268436E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676;p27">
            <a:extLst>
              <a:ext uri="{FF2B5EF4-FFF2-40B4-BE49-F238E27FC236}">
                <a16:creationId xmlns:a16="http://schemas.microsoft.com/office/drawing/2014/main" id="{06572208-05C9-6400-9AD2-AD211D7433E9}"/>
              </a:ext>
            </a:extLst>
          </p:cNvPr>
          <p:cNvPicPr preferRelativeResize="0"/>
          <p:nvPr/>
        </p:nvPicPr>
        <p:blipFill rotWithShape="1">
          <a:blip r:embed="rId7">
            <a:alphaModFix amt="20000"/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1677;p27">
            <a:extLst>
              <a:ext uri="{FF2B5EF4-FFF2-40B4-BE49-F238E27FC236}">
                <a16:creationId xmlns:a16="http://schemas.microsoft.com/office/drawing/2014/main" id="{B7C9E790-F186-567F-0D1F-A558259D251B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173525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4721069"/>
      </p:ext>
    </p:extLst>
  </p:cSld>
  <p:clrMapOvr>
    <a:masterClrMapping/>
  </p:clrMapOvr>
  <p:transition spd="slow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7FFA65-3FBE-F36B-6DB4-E3B7EB7F6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57B3D0C0-E6DE-B2E6-0B2A-E6A0A0C04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01" y="1582024"/>
            <a:ext cx="7886700" cy="720000"/>
          </a:xfrm>
        </p:spPr>
        <p:txBody>
          <a:bodyPr/>
          <a:lstStyle/>
          <a:p>
            <a:r>
              <a:rPr lang="ar-MA" dirty="0">
                <a:solidFill>
                  <a:srgbClr val="424D7B"/>
                </a:solidFill>
              </a:rPr>
              <a:t>استماع وتحدث</a:t>
            </a:r>
            <a:endParaRPr lang="fr-MA" dirty="0"/>
          </a:p>
        </p:txBody>
      </p:sp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F2236DE5-BAC2-AC9B-5CA4-266AE2C590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460" y="2544271"/>
            <a:ext cx="6556414" cy="1695634"/>
          </a:xfrm>
          <a:prstGeom prst="rect">
            <a:avLst/>
          </a:prstGeom>
        </p:spPr>
      </p:pic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278B19C1-1D46-0605-5D68-4BCC869E8FBC}"/>
              </a:ext>
            </a:extLst>
          </p:cNvPr>
          <p:cNvSpPr txBox="1">
            <a:spLocks/>
          </p:cNvSpPr>
          <p:nvPr/>
        </p:nvSpPr>
        <p:spPr>
          <a:xfrm>
            <a:off x="1639089" y="3092945"/>
            <a:ext cx="5641367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Clr>
                <a:srgbClr val="424D7B"/>
              </a:buClr>
              <a:buSzPct val="50000"/>
            </a:pPr>
            <a:r>
              <a:rPr lang="ar-MA" sz="2400" b="1" dirty="0">
                <a:cs typeface="Microsoft Uighur" panose="02000000000000000000" pitchFamily="2" charset="-78"/>
              </a:rPr>
              <a:t>ورشة التحدث:  استعمال أساليب التعبير عن الرأي في وضعيات جديدة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BD2290BD-913C-7BA6-DB36-01C6E97AFF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195763" y="2774564"/>
            <a:ext cx="424748" cy="540000"/>
          </a:xfrm>
          <a:prstGeom prst="rect">
            <a:avLst/>
          </a:prstGeom>
        </p:spPr>
      </p:pic>
      <p:pic>
        <p:nvPicPr>
          <p:cNvPr id="18" name="Espace réservé pour une image  20">
            <a:extLst>
              <a:ext uri="{FF2B5EF4-FFF2-40B4-BE49-F238E27FC236}">
                <a16:creationId xmlns:a16="http://schemas.microsoft.com/office/drawing/2014/main" id="{0876828D-EDCC-C8F7-4C62-F704741256C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1255782" y="2613056"/>
            <a:ext cx="468000" cy="468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7F7B50E9-BE30-3AB9-CB8D-647A233622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27856" y="1726024"/>
            <a:ext cx="432000" cy="432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28879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49444-BC14-AF2E-03CA-7461EC77D5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8E14683E-366E-DC48-A8E4-9B9C67A58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والآن ستتدربون على استعمال  أساليب التعبير عن الرأي في حوار مع زملائكم.</a:t>
            </a:r>
            <a:br>
              <a:rPr lang="fr-FR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لنتذكر أولا الحوار. </a:t>
            </a:r>
            <a:endParaRPr lang="fr-US" sz="2400" dirty="0">
              <a:solidFill>
                <a:srgbClr val="7A7A7A"/>
              </a:solidFill>
            </a:endParaRPr>
          </a:p>
        </p:txBody>
      </p:sp>
      <p:pic>
        <p:nvPicPr>
          <p:cNvPr id="15" name="Espace réservé pour une image  17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446C9293-748F-27DF-F230-34ED1B1F1F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029523BF-FE20-2538-A051-40FEE38B00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2529" y="1979764"/>
            <a:ext cx="6513816" cy="368966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2417332-225D-6CD1-B901-2D68F27C698B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3051AB8-8611-320A-65B8-2F996D0DFFF8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001E243-CE98-FB1E-F4C7-8023ABD7609B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ED8A7AB-9AFB-0B61-41C2-36A83164A190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2E9EB71-703F-BC03-1FCF-1CD52CF6743F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21" name="Google Shape;1246;p5">
            <a:extLst>
              <a:ext uri="{FF2B5EF4-FFF2-40B4-BE49-F238E27FC236}">
                <a16:creationId xmlns:a16="http://schemas.microsoft.com/office/drawing/2014/main" id="{8EA33BBA-C5D7-31EA-76D2-6DA8EE3753A7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326016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247;p5">
            <a:extLst>
              <a:ext uri="{FF2B5EF4-FFF2-40B4-BE49-F238E27FC236}">
                <a16:creationId xmlns:a16="http://schemas.microsoft.com/office/drawing/2014/main" id="{299F3F63-A2FF-AE06-DF78-65D8FDA2C403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676;p27">
            <a:extLst>
              <a:ext uri="{FF2B5EF4-FFF2-40B4-BE49-F238E27FC236}">
                <a16:creationId xmlns:a16="http://schemas.microsoft.com/office/drawing/2014/main" id="{6F0CFD14-5BC1-5916-54AB-ADA80EE31EB5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429;p137">
            <a:extLst>
              <a:ext uri="{FF2B5EF4-FFF2-40B4-BE49-F238E27FC236}">
                <a16:creationId xmlns:a16="http://schemas.microsoft.com/office/drawing/2014/main" id="{B0BAE368-5DFE-2DA2-DFD7-96914A09B5BD}"/>
              </a:ext>
            </a:extLst>
          </p:cNvPr>
          <p:cNvPicPr preferRelativeResize="0"/>
          <p:nvPr/>
        </p:nvPicPr>
        <p:blipFill rotWithShape="1">
          <a:blip r:embed="rId7">
            <a:alphaModFix amt="20000"/>
          </a:blip>
          <a:srcRect/>
          <a:stretch/>
        </p:blipFill>
        <p:spPr>
          <a:xfrm>
            <a:off x="620677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430;p137">
            <a:extLst>
              <a:ext uri="{FF2B5EF4-FFF2-40B4-BE49-F238E27FC236}">
                <a16:creationId xmlns:a16="http://schemas.microsoft.com/office/drawing/2014/main" id="{B38F0F3F-13B7-4903-C78F-B611680AB98E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012711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9728849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5972B4-C44B-E09C-EE08-A90857F516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A3DE6C-9D36-D490-EE1D-FDC57D3CE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MA" dirty="0">
                <a:cs typeface="Microsoft Uighur" panose="02000000000000000000" pitchFamily="2" charset="-78"/>
              </a:rPr>
              <a:t>هيكلة حصة اليوم</a:t>
            </a:r>
            <a:endParaRPr lang="fr-MA" dirty="0">
              <a:cs typeface="+mn-cs"/>
            </a:endParaRP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E0E8333-939B-361D-3F27-3CFF2D91FB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936750" y="3501121"/>
            <a:ext cx="4500000" cy="684000"/>
          </a:xfrm>
        </p:spPr>
        <p:txBody>
          <a:bodyPr>
            <a:normAutofit/>
          </a:bodyPr>
          <a:lstStyle/>
          <a:p>
            <a:pPr marL="342900" indent="-342900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1800" b="1" dirty="0">
                <a:cs typeface="Microsoft Uighur" panose="02000000000000000000" pitchFamily="2" charset="-78"/>
              </a:rPr>
              <a:t>تنمية الطلاقة – استثمار النص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FA69C8D-A755-199A-D09F-F866107924C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pPr marL="342900" indent="-342900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1800" b="1" dirty="0">
                <a:cs typeface="Microsoft Uighur" panose="02000000000000000000" pitchFamily="2" charset="-78"/>
              </a:rPr>
              <a:t>تمارين تطبيقية حول الجملة الاسمية من اسمين مفردين</a:t>
            </a:r>
          </a:p>
        </p:txBody>
      </p:sp>
      <p:pic>
        <p:nvPicPr>
          <p:cNvPr id="26" name="Espace réservé pour une image  25">
            <a:extLst>
              <a:ext uri="{FF2B5EF4-FFF2-40B4-BE49-F238E27FC236}">
                <a16:creationId xmlns:a16="http://schemas.microsoft.com/office/drawing/2014/main" id="{698CE619-0A2C-E099-388A-0C14BBD4249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/>
          <a:stretch>
            <a:fillRect/>
          </a:stretch>
        </p:blipFill>
        <p:spPr>
          <a:xfrm>
            <a:off x="1611307" y="4222792"/>
            <a:ext cx="406805" cy="468313"/>
          </a:xfrm>
        </p:spPr>
      </p:pic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1F16054E-456A-7E90-8941-D9D568C0AB0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marL="342900" indent="-342900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1800" b="1" dirty="0">
                <a:cs typeface="Microsoft Uighur" panose="02000000000000000000" pitchFamily="2" charset="-78"/>
              </a:rPr>
              <a:t>ورشة التحدث:  استعمال أساليب التعبير عن الرأي في وضعيات جديدة</a:t>
            </a:r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B712674F-7A01-DDE7-0953-D7E2037282D8}"/>
              </a:ext>
            </a:extLst>
          </p:cNvPr>
          <p:cNvSpPr txBox="1">
            <a:spLocks/>
          </p:cNvSpPr>
          <p:nvPr/>
        </p:nvSpPr>
        <p:spPr>
          <a:xfrm>
            <a:off x="1910675" y="2140211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r" rtl="1">
              <a:lnSpc>
                <a:spcPts val="1800"/>
              </a:lnSpc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1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تحدي الطلاقة</a:t>
            </a:r>
          </a:p>
          <a:p>
            <a:pPr marL="342900" indent="-342900" algn="r" rtl="1">
              <a:lnSpc>
                <a:spcPts val="1800"/>
              </a:lnSpc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1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pic>
        <p:nvPicPr>
          <p:cNvPr id="21" name="Espace réservé pour une image  20">
            <a:extLst>
              <a:ext uri="{FF2B5EF4-FFF2-40B4-BE49-F238E27FC236}">
                <a16:creationId xmlns:a16="http://schemas.microsoft.com/office/drawing/2014/main" id="{0DA82112-90E2-B294-5AE9-E113695BAAC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/>
          <a:srcRect l="-7560" r="-7560"/>
          <a:stretch>
            <a:fillRect/>
          </a:stretch>
        </p:blipFill>
        <p:spPr>
          <a:xfrm>
            <a:off x="1551387" y="1635472"/>
            <a:ext cx="468000" cy="468000"/>
          </a:xfrm>
        </p:spPr>
      </p:pic>
      <p:pic>
        <p:nvPicPr>
          <p:cNvPr id="14" name="Google Shape;1234;p4">
            <a:extLst>
              <a:ext uri="{FF2B5EF4-FFF2-40B4-BE49-F238E27FC236}">
                <a16:creationId xmlns:a16="http://schemas.microsoft.com/office/drawing/2014/main" id="{11A30F85-ACAF-4B1B-9407-0D2C320DC2A0}"/>
              </a:ext>
            </a:extLst>
          </p:cNvPr>
          <p:cNvPicPr preferRelativeResize="0">
            <a:picLocks noGrp="1"/>
          </p:cNvPicPr>
          <p:nvPr>
            <p:ph type="pic" sz="quarter" idx="12"/>
          </p:nvPr>
        </p:nvPicPr>
        <p:blipFill rotWithShape="1">
          <a:blip r:embed="rId4"/>
          <a:srcRect l="-7365" r="-7365"/>
          <a:stretch>
            <a:fillRect/>
          </a:stretch>
        </p:blipFill>
        <p:spPr>
          <a:xfrm>
            <a:off x="1551387" y="2937973"/>
            <a:ext cx="466725" cy="468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234;p4">
            <a:extLst>
              <a:ext uri="{FF2B5EF4-FFF2-40B4-BE49-F238E27FC236}">
                <a16:creationId xmlns:a16="http://schemas.microsoft.com/office/drawing/2014/main" id="{7C49885B-EC7E-48C0-BD36-03342386D02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"/>
          <a:srcRect l="-7365" r="-7365"/>
          <a:stretch>
            <a:fillRect/>
          </a:stretch>
        </p:blipFill>
        <p:spPr>
          <a:xfrm>
            <a:off x="1551387" y="5440613"/>
            <a:ext cx="466725" cy="4683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932989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60A470-3C4F-B930-A356-6BAA62DAC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A0037A-FA4E-B642-BAB1-39B3C86A0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عرض فيديو الحوار </a:t>
            </a:r>
            <a:endParaRPr lang="fr-US" sz="2400" dirty="0">
              <a:solidFill>
                <a:srgbClr val="7A7A7A"/>
              </a:solidFill>
            </a:endParaRPr>
          </a:p>
        </p:txBody>
      </p:sp>
      <p:pic>
        <p:nvPicPr>
          <p:cNvPr id="19" name="Espace réservé pour une image  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D79CE7FF-E43E-8842-171C-68A51AC508B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960105" y="719856"/>
            <a:ext cx="828000" cy="828000"/>
          </a:xfrm>
          <a:prstGeom prst="rect">
            <a:avLst/>
          </a:prstGeom>
        </p:spPr>
      </p:pic>
      <p:pic>
        <p:nvPicPr>
          <p:cNvPr id="20" name="Image 19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354D77E9-A02A-E909-6607-73D60C3669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96980" y="6157043"/>
            <a:ext cx="540000" cy="540000"/>
          </a:xfrm>
          <a:prstGeom prst="rect">
            <a:avLst/>
          </a:prstGeom>
        </p:spPr>
      </p:pic>
      <p:pic>
        <p:nvPicPr>
          <p:cNvPr id="21" name="dialogue NV02_Seance02_AR (1)">
            <a:hlinkClick r:id="" action="ppaction://media"/>
            <a:extLst>
              <a:ext uri="{FF2B5EF4-FFF2-40B4-BE49-F238E27FC236}">
                <a16:creationId xmlns:a16="http://schemas.microsoft.com/office/drawing/2014/main" id="{9006C549-0137-3854-D6F9-310FB8A141B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72000" y="1828210"/>
            <a:ext cx="6400000" cy="3600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671B74A-2093-46D9-5351-90DB5B17AFD8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E57690E-3B5C-419F-F81F-C38F3A29EA1D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A53AE6E-3DDA-BF82-F5E9-16CE2806D196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FF88684-5C88-BACC-4B15-620214AA0CB4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FCBF7C0-4347-B6B3-45F5-632D58921BDB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18" name="Google Shape;1246;p5">
            <a:extLst>
              <a:ext uri="{FF2B5EF4-FFF2-40B4-BE49-F238E27FC236}">
                <a16:creationId xmlns:a16="http://schemas.microsoft.com/office/drawing/2014/main" id="{E73046A1-95D0-1F25-2622-9BFC13F06827}"/>
              </a:ext>
            </a:extLst>
          </p:cNvPr>
          <p:cNvPicPr preferRelativeResize="0"/>
          <p:nvPr/>
        </p:nvPicPr>
        <p:blipFill rotWithShape="1">
          <a:blip r:embed="rId7">
            <a:alphaModFix amt="20000"/>
          </a:blip>
          <a:srcRect/>
          <a:stretch/>
        </p:blipFill>
        <p:spPr>
          <a:xfrm>
            <a:off x="326016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247;p5">
            <a:extLst>
              <a:ext uri="{FF2B5EF4-FFF2-40B4-BE49-F238E27FC236}">
                <a16:creationId xmlns:a16="http://schemas.microsoft.com/office/drawing/2014/main" id="{92449C66-A8C3-995F-D791-16357E0E5277}"/>
              </a:ext>
            </a:extLst>
          </p:cNvPr>
          <p:cNvPicPr preferRelativeResize="0"/>
          <p:nvPr/>
        </p:nvPicPr>
        <p:blipFill rotWithShape="1">
          <a:blip r:embed="rId8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676;p27">
            <a:extLst>
              <a:ext uri="{FF2B5EF4-FFF2-40B4-BE49-F238E27FC236}">
                <a16:creationId xmlns:a16="http://schemas.microsoft.com/office/drawing/2014/main" id="{039195A5-B427-3B32-6D13-76A76D00B8F6}"/>
              </a:ext>
            </a:extLst>
          </p:cNvPr>
          <p:cNvPicPr preferRelativeResize="0"/>
          <p:nvPr/>
        </p:nvPicPr>
        <p:blipFill rotWithShape="1">
          <a:blip r:embed="rId9">
            <a:alphaModFix amt="20000"/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429;p137">
            <a:extLst>
              <a:ext uri="{FF2B5EF4-FFF2-40B4-BE49-F238E27FC236}">
                <a16:creationId xmlns:a16="http://schemas.microsoft.com/office/drawing/2014/main" id="{CE34E5FB-1698-8B4F-ACBD-82E7E9D48A6C}"/>
              </a:ext>
            </a:extLst>
          </p:cNvPr>
          <p:cNvPicPr preferRelativeResize="0"/>
          <p:nvPr/>
        </p:nvPicPr>
        <p:blipFill rotWithShape="1">
          <a:blip r:embed="rId10">
            <a:alphaModFix amt="20000"/>
          </a:blip>
          <a:srcRect/>
          <a:stretch/>
        </p:blipFill>
        <p:spPr>
          <a:xfrm>
            <a:off x="620677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430;p137">
            <a:extLst>
              <a:ext uri="{FF2B5EF4-FFF2-40B4-BE49-F238E27FC236}">
                <a16:creationId xmlns:a16="http://schemas.microsoft.com/office/drawing/2014/main" id="{BE0531C2-0485-CF02-C53D-0705A5082994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012711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863976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784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922E4C-1856-DD3F-7FD9-004EA568F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8CBC1DE-D94F-F425-BF8C-CD6FA2468B23}"/>
              </a:ext>
            </a:extLst>
          </p:cNvPr>
          <p:cNvSpPr/>
          <p:nvPr/>
        </p:nvSpPr>
        <p:spPr>
          <a:xfrm rot="3173999">
            <a:off x="2312642" y="5003299"/>
            <a:ext cx="1347019" cy="9302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9AD7338-B7D8-286C-3553-D29C945DA64D}"/>
              </a:ext>
            </a:extLst>
          </p:cNvPr>
          <p:cNvSpPr/>
          <p:nvPr/>
        </p:nvSpPr>
        <p:spPr>
          <a:xfrm rot="19028645">
            <a:off x="5896985" y="5014682"/>
            <a:ext cx="1347019" cy="9302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63C7CCC-05FE-E2DC-DE13-E22032908BBF}"/>
              </a:ext>
            </a:extLst>
          </p:cNvPr>
          <p:cNvSpPr/>
          <p:nvPr/>
        </p:nvSpPr>
        <p:spPr>
          <a:xfrm rot="19028645">
            <a:off x="2433900" y="2121215"/>
            <a:ext cx="877800" cy="4931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5DCE35CC-FBAB-0A7A-66F0-9042D59E0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يقوم للعب الحوار الذي دار بين مجد وندى؟ </a:t>
            </a:r>
            <a:endParaRPr lang="fr-FR" sz="2400" dirty="0">
              <a:solidFill>
                <a:srgbClr val="7A7A7A"/>
              </a:solidFill>
            </a:endParaRPr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F1B60D82-8D87-1DB4-43EE-22A001E5CCA9}"/>
              </a:ext>
            </a:extLst>
          </p:cNvPr>
          <p:cNvSpPr/>
          <p:nvPr/>
        </p:nvSpPr>
        <p:spPr>
          <a:xfrm>
            <a:off x="6822764" y="1859909"/>
            <a:ext cx="1825519" cy="1377330"/>
          </a:xfrm>
          <a:custGeom>
            <a:avLst/>
            <a:gdLst>
              <a:gd name="connsiteX0" fmla="*/ 1906766 w 1910474"/>
              <a:gd name="connsiteY0" fmla="*/ 496404 h 1081210"/>
              <a:gd name="connsiteX1" fmla="*/ 1803929 w 1910474"/>
              <a:gd name="connsiteY1" fmla="*/ 223273 h 1081210"/>
              <a:gd name="connsiteX2" fmla="*/ 1538997 w 1910474"/>
              <a:gd name="connsiteY2" fmla="*/ 79732 h 1081210"/>
              <a:gd name="connsiteX3" fmla="*/ 304804 w 1910474"/>
              <a:gd name="connsiteY3" fmla="*/ 167180 h 1081210"/>
              <a:gd name="connsiteX4" fmla="*/ 95245 w 1910474"/>
              <a:gd name="connsiteY4" fmla="*/ 312159 h 1081210"/>
              <a:gd name="connsiteX5" fmla="*/ 175 w 1910474"/>
              <a:gd name="connsiteY5" fmla="*/ 543148 h 1081210"/>
              <a:gd name="connsiteX6" fmla="*/ 127175 w 1910474"/>
              <a:gd name="connsiteY6" fmla="*/ 762486 h 1081210"/>
              <a:gd name="connsiteX7" fmla="*/ 379738 w 1910474"/>
              <a:gd name="connsiteY7" fmla="*/ 805060 h 1081210"/>
              <a:gd name="connsiteX8" fmla="*/ 328104 w 1910474"/>
              <a:gd name="connsiteY8" fmla="*/ 1081211 h 1081210"/>
              <a:gd name="connsiteX9" fmla="*/ 607131 w 1910474"/>
              <a:gd name="connsiteY9" fmla="*/ 932348 h 1081210"/>
              <a:gd name="connsiteX10" fmla="*/ 783753 w 1910474"/>
              <a:gd name="connsiteY10" fmla="*/ 952196 h 1081210"/>
              <a:gd name="connsiteX11" fmla="*/ 1579556 w 1910474"/>
              <a:gd name="connsiteY11" fmla="*/ 790677 h 1081210"/>
              <a:gd name="connsiteX12" fmla="*/ 1783793 w 1910474"/>
              <a:gd name="connsiteY12" fmla="*/ 685394 h 1081210"/>
              <a:gd name="connsiteX13" fmla="*/ 1906766 w 1910474"/>
              <a:gd name="connsiteY13" fmla="*/ 496404 h 1081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10474" h="1081210">
                <a:moveTo>
                  <a:pt x="1906766" y="496404"/>
                </a:moveTo>
                <a:cubicBezTo>
                  <a:pt x="1924457" y="396587"/>
                  <a:pt x="1876994" y="293461"/>
                  <a:pt x="1803929" y="223273"/>
                </a:cubicBezTo>
                <a:cubicBezTo>
                  <a:pt x="1730864" y="153085"/>
                  <a:pt x="1635361" y="111231"/>
                  <a:pt x="1538997" y="79732"/>
                </a:cubicBezTo>
                <a:cubicBezTo>
                  <a:pt x="1136996" y="-51583"/>
                  <a:pt x="684223" y="-19510"/>
                  <a:pt x="304804" y="167180"/>
                </a:cubicBezTo>
                <a:cubicBezTo>
                  <a:pt x="228143" y="204863"/>
                  <a:pt x="153352" y="249594"/>
                  <a:pt x="95245" y="312159"/>
                </a:cubicBezTo>
                <a:cubicBezTo>
                  <a:pt x="37139" y="374725"/>
                  <a:pt x="-2990" y="457714"/>
                  <a:pt x="175" y="543148"/>
                </a:cubicBezTo>
                <a:cubicBezTo>
                  <a:pt x="3483" y="630739"/>
                  <a:pt x="53967" y="714160"/>
                  <a:pt x="127175" y="762486"/>
                </a:cubicBezTo>
                <a:cubicBezTo>
                  <a:pt x="200384" y="810813"/>
                  <a:pt x="294160" y="824620"/>
                  <a:pt x="379738" y="805060"/>
                </a:cubicBezTo>
                <a:cubicBezTo>
                  <a:pt x="406203" y="898404"/>
                  <a:pt x="386498" y="1003687"/>
                  <a:pt x="328104" y="1081211"/>
                </a:cubicBezTo>
                <a:cubicBezTo>
                  <a:pt x="429647" y="1061506"/>
                  <a:pt x="515369" y="1012460"/>
                  <a:pt x="607131" y="932348"/>
                </a:cubicBezTo>
                <a:cubicBezTo>
                  <a:pt x="653300" y="923431"/>
                  <a:pt x="725215" y="949176"/>
                  <a:pt x="783753" y="952196"/>
                </a:cubicBezTo>
                <a:cubicBezTo>
                  <a:pt x="1061486" y="966579"/>
                  <a:pt x="1319083" y="888336"/>
                  <a:pt x="1579556" y="790677"/>
                </a:cubicBezTo>
                <a:cubicBezTo>
                  <a:pt x="1651614" y="763637"/>
                  <a:pt x="1723241" y="732858"/>
                  <a:pt x="1783793" y="685394"/>
                </a:cubicBezTo>
                <a:cubicBezTo>
                  <a:pt x="1844344" y="638075"/>
                  <a:pt x="1893390" y="572201"/>
                  <a:pt x="1906766" y="496404"/>
                </a:cubicBezTo>
                <a:close/>
              </a:path>
            </a:pathLst>
          </a:custGeom>
          <a:solidFill>
            <a:srgbClr val="F9E2BF"/>
          </a:solidFill>
          <a:ln w="38100" cap="flat">
            <a:solidFill>
              <a:srgbClr val="518BC6"/>
            </a:solidFill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3095B733-BA6F-437B-FF5B-77640CCB43B9}"/>
              </a:ext>
            </a:extLst>
          </p:cNvPr>
          <p:cNvSpPr/>
          <p:nvPr/>
        </p:nvSpPr>
        <p:spPr>
          <a:xfrm flipH="1">
            <a:off x="781365" y="1744851"/>
            <a:ext cx="1965951" cy="1342649"/>
          </a:xfrm>
          <a:custGeom>
            <a:avLst/>
            <a:gdLst>
              <a:gd name="connsiteX0" fmla="*/ 1906766 w 1910474"/>
              <a:gd name="connsiteY0" fmla="*/ 496404 h 1081210"/>
              <a:gd name="connsiteX1" fmla="*/ 1803929 w 1910474"/>
              <a:gd name="connsiteY1" fmla="*/ 223273 h 1081210"/>
              <a:gd name="connsiteX2" fmla="*/ 1538997 w 1910474"/>
              <a:gd name="connsiteY2" fmla="*/ 79732 h 1081210"/>
              <a:gd name="connsiteX3" fmla="*/ 304804 w 1910474"/>
              <a:gd name="connsiteY3" fmla="*/ 167180 h 1081210"/>
              <a:gd name="connsiteX4" fmla="*/ 95245 w 1910474"/>
              <a:gd name="connsiteY4" fmla="*/ 312159 h 1081210"/>
              <a:gd name="connsiteX5" fmla="*/ 175 w 1910474"/>
              <a:gd name="connsiteY5" fmla="*/ 543148 h 1081210"/>
              <a:gd name="connsiteX6" fmla="*/ 127175 w 1910474"/>
              <a:gd name="connsiteY6" fmla="*/ 762486 h 1081210"/>
              <a:gd name="connsiteX7" fmla="*/ 379738 w 1910474"/>
              <a:gd name="connsiteY7" fmla="*/ 805060 h 1081210"/>
              <a:gd name="connsiteX8" fmla="*/ 328104 w 1910474"/>
              <a:gd name="connsiteY8" fmla="*/ 1081211 h 1081210"/>
              <a:gd name="connsiteX9" fmla="*/ 607131 w 1910474"/>
              <a:gd name="connsiteY9" fmla="*/ 932348 h 1081210"/>
              <a:gd name="connsiteX10" fmla="*/ 783753 w 1910474"/>
              <a:gd name="connsiteY10" fmla="*/ 952196 h 1081210"/>
              <a:gd name="connsiteX11" fmla="*/ 1579556 w 1910474"/>
              <a:gd name="connsiteY11" fmla="*/ 790677 h 1081210"/>
              <a:gd name="connsiteX12" fmla="*/ 1783793 w 1910474"/>
              <a:gd name="connsiteY12" fmla="*/ 685394 h 1081210"/>
              <a:gd name="connsiteX13" fmla="*/ 1906766 w 1910474"/>
              <a:gd name="connsiteY13" fmla="*/ 496404 h 1081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10474" h="1081210">
                <a:moveTo>
                  <a:pt x="1906766" y="496404"/>
                </a:moveTo>
                <a:cubicBezTo>
                  <a:pt x="1924457" y="396587"/>
                  <a:pt x="1876994" y="293461"/>
                  <a:pt x="1803929" y="223273"/>
                </a:cubicBezTo>
                <a:cubicBezTo>
                  <a:pt x="1730864" y="153085"/>
                  <a:pt x="1635361" y="111231"/>
                  <a:pt x="1538997" y="79732"/>
                </a:cubicBezTo>
                <a:cubicBezTo>
                  <a:pt x="1136996" y="-51583"/>
                  <a:pt x="684223" y="-19510"/>
                  <a:pt x="304804" y="167180"/>
                </a:cubicBezTo>
                <a:cubicBezTo>
                  <a:pt x="228143" y="204863"/>
                  <a:pt x="153352" y="249594"/>
                  <a:pt x="95245" y="312159"/>
                </a:cubicBezTo>
                <a:cubicBezTo>
                  <a:pt x="37139" y="374725"/>
                  <a:pt x="-2990" y="457714"/>
                  <a:pt x="175" y="543148"/>
                </a:cubicBezTo>
                <a:cubicBezTo>
                  <a:pt x="3483" y="630739"/>
                  <a:pt x="53967" y="714160"/>
                  <a:pt x="127175" y="762486"/>
                </a:cubicBezTo>
                <a:cubicBezTo>
                  <a:pt x="200384" y="810813"/>
                  <a:pt x="294160" y="824620"/>
                  <a:pt x="379738" y="805060"/>
                </a:cubicBezTo>
                <a:cubicBezTo>
                  <a:pt x="406203" y="898404"/>
                  <a:pt x="386498" y="1003687"/>
                  <a:pt x="328104" y="1081211"/>
                </a:cubicBezTo>
                <a:cubicBezTo>
                  <a:pt x="429647" y="1061506"/>
                  <a:pt x="515369" y="1012460"/>
                  <a:pt x="607131" y="932348"/>
                </a:cubicBezTo>
                <a:cubicBezTo>
                  <a:pt x="653300" y="923431"/>
                  <a:pt x="725215" y="949176"/>
                  <a:pt x="783753" y="952196"/>
                </a:cubicBezTo>
                <a:cubicBezTo>
                  <a:pt x="1061486" y="966579"/>
                  <a:pt x="1319083" y="888336"/>
                  <a:pt x="1579556" y="790677"/>
                </a:cubicBezTo>
                <a:cubicBezTo>
                  <a:pt x="1651614" y="763637"/>
                  <a:pt x="1723241" y="732858"/>
                  <a:pt x="1783793" y="685394"/>
                </a:cubicBezTo>
                <a:cubicBezTo>
                  <a:pt x="1844344" y="638075"/>
                  <a:pt x="1893390" y="572201"/>
                  <a:pt x="1906766" y="496404"/>
                </a:cubicBezTo>
                <a:close/>
              </a:path>
            </a:pathLst>
          </a:custGeom>
          <a:solidFill>
            <a:srgbClr val="FEFCDE"/>
          </a:solidFill>
          <a:ln w="38100" cap="flat">
            <a:solidFill>
              <a:srgbClr val="A56CA0"/>
            </a:solidFill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7F1948C5-E1BB-2812-5820-AF48772E8D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622" y="2790443"/>
            <a:ext cx="1530815" cy="3311557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F9146997-FA53-8C1B-4CCD-138A2FBD72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1407" y="2609358"/>
            <a:ext cx="1427099" cy="3492641"/>
          </a:xfrm>
          <a:prstGeom prst="rect">
            <a:avLst/>
          </a:prstGeom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E28D32ED-1C44-97DC-382A-84C594FA75F9}"/>
              </a:ext>
            </a:extLst>
          </p:cNvPr>
          <p:cNvSpPr txBox="1"/>
          <p:nvPr/>
        </p:nvSpPr>
        <p:spPr>
          <a:xfrm>
            <a:off x="1137335" y="2049758"/>
            <a:ext cx="1146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24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................؟</a:t>
            </a:r>
            <a:endParaRPr lang="fr-MA" sz="2400" b="1" dirty="0">
              <a:solidFill>
                <a:srgbClr val="424D7C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EE09E0F9-1750-D36C-FB7B-DBE518BE9681}"/>
              </a:ext>
            </a:extLst>
          </p:cNvPr>
          <p:cNvSpPr txBox="1"/>
          <p:nvPr/>
        </p:nvSpPr>
        <p:spPr>
          <a:xfrm>
            <a:off x="6972163" y="2185342"/>
            <a:ext cx="1526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24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أَنا ...........؛ ...</a:t>
            </a:r>
            <a:endParaRPr lang="fr-MA" sz="2400" b="1" dirty="0">
              <a:solidFill>
                <a:srgbClr val="424D7C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9" name="Espace réservé pour une image  17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0D5C2326-A8F7-3296-BF7D-26ACE4852D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58BAE39-3C95-F248-B272-67EE8B322970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A42DA1C-B409-7E5B-A61B-3746450E722E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20D2A2-C666-B55D-3F60-A0921237827C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3873B4A-34FD-E3D7-7AD5-ECAEBE5C531F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E102AC5-4A66-67F9-1156-CC6D7917F4B8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21" name="Google Shape;1246;p5">
            <a:extLst>
              <a:ext uri="{FF2B5EF4-FFF2-40B4-BE49-F238E27FC236}">
                <a16:creationId xmlns:a16="http://schemas.microsoft.com/office/drawing/2014/main" id="{CFF5D852-A8E4-32E3-B6AA-BC4928663FDB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326016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247;p5">
            <a:extLst>
              <a:ext uri="{FF2B5EF4-FFF2-40B4-BE49-F238E27FC236}">
                <a16:creationId xmlns:a16="http://schemas.microsoft.com/office/drawing/2014/main" id="{F12FCA3A-9D0F-5F08-B9D5-B676B3FFC2FA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1676;p27">
            <a:extLst>
              <a:ext uri="{FF2B5EF4-FFF2-40B4-BE49-F238E27FC236}">
                <a16:creationId xmlns:a16="http://schemas.microsoft.com/office/drawing/2014/main" id="{A42B8D10-553D-0808-8658-BF4473A1D5B0}"/>
              </a:ext>
            </a:extLst>
          </p:cNvPr>
          <p:cNvPicPr preferRelativeResize="0"/>
          <p:nvPr/>
        </p:nvPicPr>
        <p:blipFill rotWithShape="1">
          <a:blip r:embed="rId7">
            <a:alphaModFix amt="20000"/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429;p137">
            <a:extLst>
              <a:ext uri="{FF2B5EF4-FFF2-40B4-BE49-F238E27FC236}">
                <a16:creationId xmlns:a16="http://schemas.microsoft.com/office/drawing/2014/main" id="{C6798382-C00D-E107-3E13-CE5149E1AC93}"/>
              </a:ext>
            </a:extLst>
          </p:cNvPr>
          <p:cNvPicPr preferRelativeResize="0"/>
          <p:nvPr/>
        </p:nvPicPr>
        <p:blipFill rotWithShape="1">
          <a:blip r:embed="rId8">
            <a:alphaModFix amt="20000"/>
          </a:blip>
          <a:srcRect/>
          <a:stretch/>
        </p:blipFill>
        <p:spPr>
          <a:xfrm>
            <a:off x="620677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430;p137">
            <a:extLst>
              <a:ext uri="{FF2B5EF4-FFF2-40B4-BE49-F238E27FC236}">
                <a16:creationId xmlns:a16="http://schemas.microsoft.com/office/drawing/2014/main" id="{30A73DFA-5CF1-C25A-23B3-44C60BF9F963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012711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9570294"/>
      </p:ext>
    </p:extLst>
  </p:cSld>
  <p:clrMapOvr>
    <a:masterClrMapping/>
  </p:clrMapOvr>
  <p:transition spd="slow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DB004-6EAE-DBFE-1006-9B1983856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07B2E1A-FDFD-E09D-4EE2-3F4588FA28EB}"/>
              </a:ext>
            </a:extLst>
          </p:cNvPr>
          <p:cNvSpPr/>
          <p:nvPr/>
        </p:nvSpPr>
        <p:spPr>
          <a:xfrm rot="3173999">
            <a:off x="2312642" y="5003299"/>
            <a:ext cx="1347019" cy="9302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A29EF6A-D374-F619-616D-8A35AA01BE2A}"/>
              </a:ext>
            </a:extLst>
          </p:cNvPr>
          <p:cNvSpPr/>
          <p:nvPr/>
        </p:nvSpPr>
        <p:spPr>
          <a:xfrm rot="19028645">
            <a:off x="2433900" y="2121215"/>
            <a:ext cx="877800" cy="4931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BD4F8115-DE7A-7B16-80B6-F3F9E1DEF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88" y="756000"/>
            <a:ext cx="7343785" cy="612000"/>
          </a:xfrm>
        </p:spPr>
        <p:txBody>
          <a:bodyPr>
            <a:no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ماذا أقول لأسأل شخصا  عن رأيه ؟  - كل واحد يسأل زميله عن رأيه في رحلة إلى حديقة الألعاب.  </a:t>
            </a:r>
            <a:endParaRPr lang="fr-FR" sz="2400" dirty="0">
              <a:solidFill>
                <a:srgbClr val="7A7A7A"/>
              </a:solidFill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C6A551D5-D530-425B-7526-96F02DF57706}"/>
              </a:ext>
            </a:extLst>
          </p:cNvPr>
          <p:cNvSpPr/>
          <p:nvPr/>
        </p:nvSpPr>
        <p:spPr>
          <a:xfrm flipH="1">
            <a:off x="781365" y="1744851"/>
            <a:ext cx="1965951" cy="1342649"/>
          </a:xfrm>
          <a:custGeom>
            <a:avLst/>
            <a:gdLst>
              <a:gd name="connsiteX0" fmla="*/ 1906766 w 1910474"/>
              <a:gd name="connsiteY0" fmla="*/ 496404 h 1081210"/>
              <a:gd name="connsiteX1" fmla="*/ 1803929 w 1910474"/>
              <a:gd name="connsiteY1" fmla="*/ 223273 h 1081210"/>
              <a:gd name="connsiteX2" fmla="*/ 1538997 w 1910474"/>
              <a:gd name="connsiteY2" fmla="*/ 79732 h 1081210"/>
              <a:gd name="connsiteX3" fmla="*/ 304804 w 1910474"/>
              <a:gd name="connsiteY3" fmla="*/ 167180 h 1081210"/>
              <a:gd name="connsiteX4" fmla="*/ 95245 w 1910474"/>
              <a:gd name="connsiteY4" fmla="*/ 312159 h 1081210"/>
              <a:gd name="connsiteX5" fmla="*/ 175 w 1910474"/>
              <a:gd name="connsiteY5" fmla="*/ 543148 h 1081210"/>
              <a:gd name="connsiteX6" fmla="*/ 127175 w 1910474"/>
              <a:gd name="connsiteY6" fmla="*/ 762486 h 1081210"/>
              <a:gd name="connsiteX7" fmla="*/ 379738 w 1910474"/>
              <a:gd name="connsiteY7" fmla="*/ 805060 h 1081210"/>
              <a:gd name="connsiteX8" fmla="*/ 328104 w 1910474"/>
              <a:gd name="connsiteY8" fmla="*/ 1081211 h 1081210"/>
              <a:gd name="connsiteX9" fmla="*/ 607131 w 1910474"/>
              <a:gd name="connsiteY9" fmla="*/ 932348 h 1081210"/>
              <a:gd name="connsiteX10" fmla="*/ 783753 w 1910474"/>
              <a:gd name="connsiteY10" fmla="*/ 952196 h 1081210"/>
              <a:gd name="connsiteX11" fmla="*/ 1579556 w 1910474"/>
              <a:gd name="connsiteY11" fmla="*/ 790677 h 1081210"/>
              <a:gd name="connsiteX12" fmla="*/ 1783793 w 1910474"/>
              <a:gd name="connsiteY12" fmla="*/ 685394 h 1081210"/>
              <a:gd name="connsiteX13" fmla="*/ 1906766 w 1910474"/>
              <a:gd name="connsiteY13" fmla="*/ 496404 h 1081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10474" h="1081210">
                <a:moveTo>
                  <a:pt x="1906766" y="496404"/>
                </a:moveTo>
                <a:cubicBezTo>
                  <a:pt x="1924457" y="396587"/>
                  <a:pt x="1876994" y="293461"/>
                  <a:pt x="1803929" y="223273"/>
                </a:cubicBezTo>
                <a:cubicBezTo>
                  <a:pt x="1730864" y="153085"/>
                  <a:pt x="1635361" y="111231"/>
                  <a:pt x="1538997" y="79732"/>
                </a:cubicBezTo>
                <a:cubicBezTo>
                  <a:pt x="1136996" y="-51583"/>
                  <a:pt x="684223" y="-19510"/>
                  <a:pt x="304804" y="167180"/>
                </a:cubicBezTo>
                <a:cubicBezTo>
                  <a:pt x="228143" y="204863"/>
                  <a:pt x="153352" y="249594"/>
                  <a:pt x="95245" y="312159"/>
                </a:cubicBezTo>
                <a:cubicBezTo>
                  <a:pt x="37139" y="374725"/>
                  <a:pt x="-2990" y="457714"/>
                  <a:pt x="175" y="543148"/>
                </a:cubicBezTo>
                <a:cubicBezTo>
                  <a:pt x="3483" y="630739"/>
                  <a:pt x="53967" y="714160"/>
                  <a:pt x="127175" y="762486"/>
                </a:cubicBezTo>
                <a:cubicBezTo>
                  <a:pt x="200384" y="810813"/>
                  <a:pt x="294160" y="824620"/>
                  <a:pt x="379738" y="805060"/>
                </a:cubicBezTo>
                <a:cubicBezTo>
                  <a:pt x="406203" y="898404"/>
                  <a:pt x="386498" y="1003687"/>
                  <a:pt x="328104" y="1081211"/>
                </a:cubicBezTo>
                <a:cubicBezTo>
                  <a:pt x="429647" y="1061506"/>
                  <a:pt x="515369" y="1012460"/>
                  <a:pt x="607131" y="932348"/>
                </a:cubicBezTo>
                <a:cubicBezTo>
                  <a:pt x="653300" y="923431"/>
                  <a:pt x="725215" y="949176"/>
                  <a:pt x="783753" y="952196"/>
                </a:cubicBezTo>
                <a:cubicBezTo>
                  <a:pt x="1061486" y="966579"/>
                  <a:pt x="1319083" y="888336"/>
                  <a:pt x="1579556" y="790677"/>
                </a:cubicBezTo>
                <a:cubicBezTo>
                  <a:pt x="1651614" y="763637"/>
                  <a:pt x="1723241" y="732858"/>
                  <a:pt x="1783793" y="685394"/>
                </a:cubicBezTo>
                <a:cubicBezTo>
                  <a:pt x="1844344" y="638075"/>
                  <a:pt x="1893390" y="572201"/>
                  <a:pt x="1906766" y="496404"/>
                </a:cubicBezTo>
                <a:close/>
              </a:path>
            </a:pathLst>
          </a:custGeom>
          <a:solidFill>
            <a:srgbClr val="FEFCDE"/>
          </a:solidFill>
          <a:ln w="38100" cap="flat">
            <a:solidFill>
              <a:srgbClr val="A56CA0"/>
            </a:solidFill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55A291FE-91DF-1835-A2C9-A2E5A0D8E6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622" y="2790443"/>
            <a:ext cx="1530815" cy="3311557"/>
          </a:xfrm>
          <a:prstGeom prst="rect">
            <a:avLst/>
          </a:prstGeom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8E54DB45-5625-FEB9-DB7F-C9FEACF82AAC}"/>
              </a:ext>
            </a:extLst>
          </p:cNvPr>
          <p:cNvSpPr txBox="1"/>
          <p:nvPr/>
        </p:nvSpPr>
        <p:spPr>
          <a:xfrm>
            <a:off x="1137335" y="2049758"/>
            <a:ext cx="1146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24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أَنا مُتَّفِقة،.....</a:t>
            </a:r>
            <a:endParaRPr lang="fr-MA" sz="2400" b="1" dirty="0">
              <a:solidFill>
                <a:srgbClr val="424D7C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9" name="Espace réservé pour une image  17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C79DEF99-CE26-4754-85F3-CF60F06500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EA2B694-F8D3-2690-37EF-0FE01A26D502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CD89CC-42E5-70BE-7791-20DDCDBCE4E2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DE25B40-5D79-6856-6068-E3A753B0F5CE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803CB98-23B2-2D42-74C6-0EFB101000E5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2A54F09-6AB7-85A7-71D5-79BE71A59E38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21" name="Google Shape;1246;p5">
            <a:extLst>
              <a:ext uri="{FF2B5EF4-FFF2-40B4-BE49-F238E27FC236}">
                <a16:creationId xmlns:a16="http://schemas.microsoft.com/office/drawing/2014/main" id="{4DA78472-FCD5-A6C6-7F0E-1094EE5C7154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326016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247;p5">
            <a:extLst>
              <a:ext uri="{FF2B5EF4-FFF2-40B4-BE49-F238E27FC236}">
                <a16:creationId xmlns:a16="http://schemas.microsoft.com/office/drawing/2014/main" id="{2050B9AE-F223-01B6-45EB-5C0A2CDDFA89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676;p27">
            <a:extLst>
              <a:ext uri="{FF2B5EF4-FFF2-40B4-BE49-F238E27FC236}">
                <a16:creationId xmlns:a16="http://schemas.microsoft.com/office/drawing/2014/main" id="{1CD47BE2-CF5A-1135-8FFF-4DB3B194DDE5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429;p137">
            <a:extLst>
              <a:ext uri="{FF2B5EF4-FFF2-40B4-BE49-F238E27FC236}">
                <a16:creationId xmlns:a16="http://schemas.microsoft.com/office/drawing/2014/main" id="{2BE36191-278E-D592-0431-EBBFD2118CB2}"/>
              </a:ext>
            </a:extLst>
          </p:cNvPr>
          <p:cNvPicPr preferRelativeResize="0"/>
          <p:nvPr/>
        </p:nvPicPr>
        <p:blipFill rotWithShape="1">
          <a:blip r:embed="rId7">
            <a:alphaModFix amt="20000"/>
          </a:blip>
          <a:srcRect/>
          <a:stretch/>
        </p:blipFill>
        <p:spPr>
          <a:xfrm>
            <a:off x="620677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430;p137">
            <a:extLst>
              <a:ext uri="{FF2B5EF4-FFF2-40B4-BE49-F238E27FC236}">
                <a16:creationId xmlns:a16="http://schemas.microsoft.com/office/drawing/2014/main" id="{1759C70A-B09A-85C4-008D-BA2F4097291D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012711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 descr="Une image contenant personne, terrain de jeux, Équipement de jeu extérieur, habits&#10;&#10;Le contenu généré par l’IA peut être incorrect.">
            <a:extLst>
              <a:ext uri="{FF2B5EF4-FFF2-40B4-BE49-F238E27FC236}">
                <a16:creationId xmlns:a16="http://schemas.microsoft.com/office/drawing/2014/main" id="{153BC08C-1C4C-6CC7-7599-21FFBA6C35D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748" y="2946014"/>
            <a:ext cx="2536359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136475"/>
      </p:ext>
    </p:extLst>
  </p:cSld>
  <p:clrMapOvr>
    <a:masterClrMapping/>
  </p:clrMapOvr>
  <p:transition spd="slow"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424E57-C793-0743-5D7D-2404F1500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D892BE4-B040-16BB-A38A-D06DD511C46E}"/>
              </a:ext>
            </a:extLst>
          </p:cNvPr>
          <p:cNvSpPr/>
          <p:nvPr/>
        </p:nvSpPr>
        <p:spPr>
          <a:xfrm rot="19028645">
            <a:off x="5896985" y="5014682"/>
            <a:ext cx="1347019" cy="9302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BC1D19BA-1BE7-7B4E-6717-F207C372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إذا أعجبتكم الفكرة ماذا تقولون؟ مع التعليل؟ </a:t>
            </a:r>
            <a:endParaRPr lang="fr-FR" sz="2400" dirty="0">
              <a:solidFill>
                <a:srgbClr val="7A7A7A"/>
              </a:solidFill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78B186E2-1313-BA5A-8A16-F5AF90F964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3397" y="2553405"/>
            <a:ext cx="1559224" cy="3816000"/>
          </a:xfrm>
          <a:prstGeom prst="rect">
            <a:avLst/>
          </a:prstGeom>
        </p:spPr>
      </p:pic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39D8B088-C3FF-F3BC-1913-8FFAF8533DB6}"/>
              </a:ext>
            </a:extLst>
          </p:cNvPr>
          <p:cNvSpPr/>
          <p:nvPr/>
        </p:nvSpPr>
        <p:spPr>
          <a:xfrm>
            <a:off x="6142429" y="1569656"/>
            <a:ext cx="1741918" cy="1181598"/>
          </a:xfrm>
          <a:custGeom>
            <a:avLst/>
            <a:gdLst>
              <a:gd name="connsiteX0" fmla="*/ 1906766 w 1910474"/>
              <a:gd name="connsiteY0" fmla="*/ 496404 h 1081210"/>
              <a:gd name="connsiteX1" fmla="*/ 1803929 w 1910474"/>
              <a:gd name="connsiteY1" fmla="*/ 223273 h 1081210"/>
              <a:gd name="connsiteX2" fmla="*/ 1538997 w 1910474"/>
              <a:gd name="connsiteY2" fmla="*/ 79732 h 1081210"/>
              <a:gd name="connsiteX3" fmla="*/ 304804 w 1910474"/>
              <a:gd name="connsiteY3" fmla="*/ 167180 h 1081210"/>
              <a:gd name="connsiteX4" fmla="*/ 95245 w 1910474"/>
              <a:gd name="connsiteY4" fmla="*/ 312159 h 1081210"/>
              <a:gd name="connsiteX5" fmla="*/ 175 w 1910474"/>
              <a:gd name="connsiteY5" fmla="*/ 543148 h 1081210"/>
              <a:gd name="connsiteX6" fmla="*/ 127175 w 1910474"/>
              <a:gd name="connsiteY6" fmla="*/ 762486 h 1081210"/>
              <a:gd name="connsiteX7" fmla="*/ 379738 w 1910474"/>
              <a:gd name="connsiteY7" fmla="*/ 805060 h 1081210"/>
              <a:gd name="connsiteX8" fmla="*/ 328104 w 1910474"/>
              <a:gd name="connsiteY8" fmla="*/ 1081211 h 1081210"/>
              <a:gd name="connsiteX9" fmla="*/ 607131 w 1910474"/>
              <a:gd name="connsiteY9" fmla="*/ 932348 h 1081210"/>
              <a:gd name="connsiteX10" fmla="*/ 783753 w 1910474"/>
              <a:gd name="connsiteY10" fmla="*/ 952196 h 1081210"/>
              <a:gd name="connsiteX11" fmla="*/ 1579556 w 1910474"/>
              <a:gd name="connsiteY11" fmla="*/ 790677 h 1081210"/>
              <a:gd name="connsiteX12" fmla="*/ 1783793 w 1910474"/>
              <a:gd name="connsiteY12" fmla="*/ 685394 h 1081210"/>
              <a:gd name="connsiteX13" fmla="*/ 1906766 w 1910474"/>
              <a:gd name="connsiteY13" fmla="*/ 496404 h 1081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10474" h="1081210">
                <a:moveTo>
                  <a:pt x="1906766" y="496404"/>
                </a:moveTo>
                <a:cubicBezTo>
                  <a:pt x="1924457" y="396587"/>
                  <a:pt x="1876994" y="293461"/>
                  <a:pt x="1803929" y="223273"/>
                </a:cubicBezTo>
                <a:cubicBezTo>
                  <a:pt x="1730864" y="153085"/>
                  <a:pt x="1635361" y="111231"/>
                  <a:pt x="1538997" y="79732"/>
                </a:cubicBezTo>
                <a:cubicBezTo>
                  <a:pt x="1136996" y="-51583"/>
                  <a:pt x="684223" y="-19510"/>
                  <a:pt x="304804" y="167180"/>
                </a:cubicBezTo>
                <a:cubicBezTo>
                  <a:pt x="228143" y="204863"/>
                  <a:pt x="153352" y="249594"/>
                  <a:pt x="95245" y="312159"/>
                </a:cubicBezTo>
                <a:cubicBezTo>
                  <a:pt x="37139" y="374725"/>
                  <a:pt x="-2990" y="457714"/>
                  <a:pt x="175" y="543148"/>
                </a:cubicBezTo>
                <a:cubicBezTo>
                  <a:pt x="3483" y="630739"/>
                  <a:pt x="53967" y="714160"/>
                  <a:pt x="127175" y="762486"/>
                </a:cubicBezTo>
                <a:cubicBezTo>
                  <a:pt x="200384" y="810813"/>
                  <a:pt x="294160" y="824620"/>
                  <a:pt x="379738" y="805060"/>
                </a:cubicBezTo>
                <a:cubicBezTo>
                  <a:pt x="406203" y="898404"/>
                  <a:pt x="386498" y="1003687"/>
                  <a:pt x="328104" y="1081211"/>
                </a:cubicBezTo>
                <a:cubicBezTo>
                  <a:pt x="429647" y="1061506"/>
                  <a:pt x="515369" y="1012460"/>
                  <a:pt x="607131" y="932348"/>
                </a:cubicBezTo>
                <a:cubicBezTo>
                  <a:pt x="653300" y="923431"/>
                  <a:pt x="725215" y="949176"/>
                  <a:pt x="783753" y="952196"/>
                </a:cubicBezTo>
                <a:cubicBezTo>
                  <a:pt x="1061486" y="966579"/>
                  <a:pt x="1319083" y="888336"/>
                  <a:pt x="1579556" y="790677"/>
                </a:cubicBezTo>
                <a:cubicBezTo>
                  <a:pt x="1651614" y="763637"/>
                  <a:pt x="1723241" y="732858"/>
                  <a:pt x="1783793" y="685394"/>
                </a:cubicBezTo>
                <a:cubicBezTo>
                  <a:pt x="1844344" y="638075"/>
                  <a:pt x="1893390" y="572201"/>
                  <a:pt x="1906766" y="496404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14370" cap="flat">
            <a:solidFill>
              <a:schemeClr val="accent5">
                <a:lumMod val="60000"/>
                <a:lumOff val="40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6D340FB1-2302-5792-78E5-B42AC5DC980E}"/>
              </a:ext>
            </a:extLst>
          </p:cNvPr>
          <p:cNvSpPr txBox="1"/>
          <p:nvPr/>
        </p:nvSpPr>
        <p:spPr>
          <a:xfrm>
            <a:off x="6009650" y="1828529"/>
            <a:ext cx="16670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28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 لأن........</a:t>
            </a:r>
            <a:endParaRPr lang="fr-MA" sz="2800" b="1" dirty="0">
              <a:solidFill>
                <a:srgbClr val="424D7C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5" name="Espace réservé pour une image  17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59600853-86B1-8522-869E-B4E9BF8478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EF384D0-FD32-4ACB-E3FD-034ACDA716A8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0579F12-CA2D-B615-489A-750CEC3503AD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3E65570-59C9-446F-E9B3-0A31BB82B45B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3E08209-0940-FDC9-3958-562A9CD362FC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48FCFD9-6F61-A377-88EA-78D6A7D44D28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20" name="Google Shape;1246;p5">
            <a:extLst>
              <a:ext uri="{FF2B5EF4-FFF2-40B4-BE49-F238E27FC236}">
                <a16:creationId xmlns:a16="http://schemas.microsoft.com/office/drawing/2014/main" id="{B62952BB-5F13-6441-1477-EDB42584B2C2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326016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1247;p5">
            <a:extLst>
              <a:ext uri="{FF2B5EF4-FFF2-40B4-BE49-F238E27FC236}">
                <a16:creationId xmlns:a16="http://schemas.microsoft.com/office/drawing/2014/main" id="{6E619DCC-7DCF-66CC-D14D-10E7DE31769D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1676;p27">
            <a:extLst>
              <a:ext uri="{FF2B5EF4-FFF2-40B4-BE49-F238E27FC236}">
                <a16:creationId xmlns:a16="http://schemas.microsoft.com/office/drawing/2014/main" id="{B485ED4E-C520-3F06-56FB-AA424F0FF131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429;p137">
            <a:extLst>
              <a:ext uri="{FF2B5EF4-FFF2-40B4-BE49-F238E27FC236}">
                <a16:creationId xmlns:a16="http://schemas.microsoft.com/office/drawing/2014/main" id="{D9F33A0B-6CE1-3F96-C44A-4012ED03F881}"/>
              </a:ext>
            </a:extLst>
          </p:cNvPr>
          <p:cNvPicPr preferRelativeResize="0"/>
          <p:nvPr/>
        </p:nvPicPr>
        <p:blipFill rotWithShape="1">
          <a:blip r:embed="rId7">
            <a:alphaModFix amt="20000"/>
          </a:blip>
          <a:srcRect/>
          <a:stretch/>
        </p:blipFill>
        <p:spPr>
          <a:xfrm>
            <a:off x="620677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430;p137">
            <a:extLst>
              <a:ext uri="{FF2B5EF4-FFF2-40B4-BE49-F238E27FC236}">
                <a16:creationId xmlns:a16="http://schemas.microsoft.com/office/drawing/2014/main" id="{885FC1BE-7ABB-A2B9-FA95-61AE59A4049B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012711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Une image contenant personne, terrain de jeux, Équipement de jeu extérieur, habits&#10;&#10;Le contenu généré par l’IA peut être incorrect.">
            <a:extLst>
              <a:ext uri="{FF2B5EF4-FFF2-40B4-BE49-F238E27FC236}">
                <a16:creationId xmlns:a16="http://schemas.microsoft.com/office/drawing/2014/main" id="{2585CE99-332F-EB09-B4B2-8B8F01A894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787" y="3111405"/>
            <a:ext cx="2536359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038470"/>
      </p:ext>
    </p:extLst>
  </p:cSld>
  <p:clrMapOvr>
    <a:masterClrMapping/>
  </p:clrMapOvr>
  <p:transition spd="slow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D3904-2FD0-CBF6-2CCE-3269229A0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FD18EE3-0FB4-0C4B-711C-5584E0FAD774}"/>
              </a:ext>
            </a:extLst>
          </p:cNvPr>
          <p:cNvSpPr/>
          <p:nvPr/>
        </p:nvSpPr>
        <p:spPr>
          <a:xfrm rot="19028645">
            <a:off x="5896985" y="5014682"/>
            <a:ext cx="1347019" cy="9302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E469538-1C0F-1F08-7EE2-810E1C0FC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إذا لم تعجبكم  الفكرة ماذا تقولون؟ مع التعليل؟ </a:t>
            </a:r>
            <a:endParaRPr lang="fr-FR" sz="2400" dirty="0">
              <a:solidFill>
                <a:srgbClr val="7A7A7A"/>
              </a:solidFill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1782EFFC-878B-895D-6DE1-17D7E8AB34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3397" y="2553405"/>
            <a:ext cx="1559224" cy="3816000"/>
          </a:xfrm>
          <a:prstGeom prst="rect">
            <a:avLst/>
          </a:prstGeom>
        </p:spPr>
      </p:pic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E5DA1B47-F19B-EA4B-2B78-D7E5C93202CF}"/>
              </a:ext>
            </a:extLst>
          </p:cNvPr>
          <p:cNvSpPr/>
          <p:nvPr/>
        </p:nvSpPr>
        <p:spPr>
          <a:xfrm>
            <a:off x="6142429" y="1569656"/>
            <a:ext cx="1741918" cy="1181598"/>
          </a:xfrm>
          <a:custGeom>
            <a:avLst/>
            <a:gdLst>
              <a:gd name="connsiteX0" fmla="*/ 1906766 w 1910474"/>
              <a:gd name="connsiteY0" fmla="*/ 496404 h 1081210"/>
              <a:gd name="connsiteX1" fmla="*/ 1803929 w 1910474"/>
              <a:gd name="connsiteY1" fmla="*/ 223273 h 1081210"/>
              <a:gd name="connsiteX2" fmla="*/ 1538997 w 1910474"/>
              <a:gd name="connsiteY2" fmla="*/ 79732 h 1081210"/>
              <a:gd name="connsiteX3" fmla="*/ 304804 w 1910474"/>
              <a:gd name="connsiteY3" fmla="*/ 167180 h 1081210"/>
              <a:gd name="connsiteX4" fmla="*/ 95245 w 1910474"/>
              <a:gd name="connsiteY4" fmla="*/ 312159 h 1081210"/>
              <a:gd name="connsiteX5" fmla="*/ 175 w 1910474"/>
              <a:gd name="connsiteY5" fmla="*/ 543148 h 1081210"/>
              <a:gd name="connsiteX6" fmla="*/ 127175 w 1910474"/>
              <a:gd name="connsiteY6" fmla="*/ 762486 h 1081210"/>
              <a:gd name="connsiteX7" fmla="*/ 379738 w 1910474"/>
              <a:gd name="connsiteY7" fmla="*/ 805060 h 1081210"/>
              <a:gd name="connsiteX8" fmla="*/ 328104 w 1910474"/>
              <a:gd name="connsiteY8" fmla="*/ 1081211 h 1081210"/>
              <a:gd name="connsiteX9" fmla="*/ 607131 w 1910474"/>
              <a:gd name="connsiteY9" fmla="*/ 932348 h 1081210"/>
              <a:gd name="connsiteX10" fmla="*/ 783753 w 1910474"/>
              <a:gd name="connsiteY10" fmla="*/ 952196 h 1081210"/>
              <a:gd name="connsiteX11" fmla="*/ 1579556 w 1910474"/>
              <a:gd name="connsiteY11" fmla="*/ 790677 h 1081210"/>
              <a:gd name="connsiteX12" fmla="*/ 1783793 w 1910474"/>
              <a:gd name="connsiteY12" fmla="*/ 685394 h 1081210"/>
              <a:gd name="connsiteX13" fmla="*/ 1906766 w 1910474"/>
              <a:gd name="connsiteY13" fmla="*/ 496404 h 1081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10474" h="1081210">
                <a:moveTo>
                  <a:pt x="1906766" y="496404"/>
                </a:moveTo>
                <a:cubicBezTo>
                  <a:pt x="1924457" y="396587"/>
                  <a:pt x="1876994" y="293461"/>
                  <a:pt x="1803929" y="223273"/>
                </a:cubicBezTo>
                <a:cubicBezTo>
                  <a:pt x="1730864" y="153085"/>
                  <a:pt x="1635361" y="111231"/>
                  <a:pt x="1538997" y="79732"/>
                </a:cubicBezTo>
                <a:cubicBezTo>
                  <a:pt x="1136996" y="-51583"/>
                  <a:pt x="684223" y="-19510"/>
                  <a:pt x="304804" y="167180"/>
                </a:cubicBezTo>
                <a:cubicBezTo>
                  <a:pt x="228143" y="204863"/>
                  <a:pt x="153352" y="249594"/>
                  <a:pt x="95245" y="312159"/>
                </a:cubicBezTo>
                <a:cubicBezTo>
                  <a:pt x="37139" y="374725"/>
                  <a:pt x="-2990" y="457714"/>
                  <a:pt x="175" y="543148"/>
                </a:cubicBezTo>
                <a:cubicBezTo>
                  <a:pt x="3483" y="630739"/>
                  <a:pt x="53967" y="714160"/>
                  <a:pt x="127175" y="762486"/>
                </a:cubicBezTo>
                <a:cubicBezTo>
                  <a:pt x="200384" y="810813"/>
                  <a:pt x="294160" y="824620"/>
                  <a:pt x="379738" y="805060"/>
                </a:cubicBezTo>
                <a:cubicBezTo>
                  <a:pt x="406203" y="898404"/>
                  <a:pt x="386498" y="1003687"/>
                  <a:pt x="328104" y="1081211"/>
                </a:cubicBezTo>
                <a:cubicBezTo>
                  <a:pt x="429647" y="1061506"/>
                  <a:pt x="515369" y="1012460"/>
                  <a:pt x="607131" y="932348"/>
                </a:cubicBezTo>
                <a:cubicBezTo>
                  <a:pt x="653300" y="923431"/>
                  <a:pt x="725215" y="949176"/>
                  <a:pt x="783753" y="952196"/>
                </a:cubicBezTo>
                <a:cubicBezTo>
                  <a:pt x="1061486" y="966579"/>
                  <a:pt x="1319083" y="888336"/>
                  <a:pt x="1579556" y="790677"/>
                </a:cubicBezTo>
                <a:cubicBezTo>
                  <a:pt x="1651614" y="763637"/>
                  <a:pt x="1723241" y="732858"/>
                  <a:pt x="1783793" y="685394"/>
                </a:cubicBezTo>
                <a:cubicBezTo>
                  <a:pt x="1844344" y="638075"/>
                  <a:pt x="1893390" y="572201"/>
                  <a:pt x="1906766" y="496404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14370" cap="flat">
            <a:solidFill>
              <a:schemeClr val="accent5">
                <a:lumMod val="60000"/>
                <a:lumOff val="40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F883E2C0-71AF-8947-BE0F-94A562392F85}"/>
              </a:ext>
            </a:extLst>
          </p:cNvPr>
          <p:cNvSpPr txBox="1"/>
          <p:nvPr/>
        </p:nvSpPr>
        <p:spPr>
          <a:xfrm>
            <a:off x="6009650" y="1828529"/>
            <a:ext cx="16670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28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 لأن........</a:t>
            </a:r>
            <a:endParaRPr lang="fr-MA" sz="2800" b="1" dirty="0">
              <a:solidFill>
                <a:srgbClr val="424D7C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5" name="Espace réservé pour une image  17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BC1EAF20-4DE5-D67F-B9E8-E8D5321489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7767A65-3725-F427-5298-279D895E3BB6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2C0465-DE89-5501-64FE-9FA90D00F6BA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A620196-B90A-697D-1443-2B5D571C66AA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DD6E3DB-A8C3-1DCE-8F81-21EC5CAF6A71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C451A01-5C49-C922-E26A-A65689E50C77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20" name="Google Shape;1246;p5">
            <a:extLst>
              <a:ext uri="{FF2B5EF4-FFF2-40B4-BE49-F238E27FC236}">
                <a16:creationId xmlns:a16="http://schemas.microsoft.com/office/drawing/2014/main" id="{6AE6400B-448F-B74B-FD16-D552F11DFDBF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326016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1247;p5">
            <a:extLst>
              <a:ext uri="{FF2B5EF4-FFF2-40B4-BE49-F238E27FC236}">
                <a16:creationId xmlns:a16="http://schemas.microsoft.com/office/drawing/2014/main" id="{BFBA5934-8AA7-AD7F-C3FE-EAA20646AFDD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1676;p27">
            <a:extLst>
              <a:ext uri="{FF2B5EF4-FFF2-40B4-BE49-F238E27FC236}">
                <a16:creationId xmlns:a16="http://schemas.microsoft.com/office/drawing/2014/main" id="{78B6E137-F1B7-8BD6-754E-8A5D1D24C125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429;p137">
            <a:extLst>
              <a:ext uri="{FF2B5EF4-FFF2-40B4-BE49-F238E27FC236}">
                <a16:creationId xmlns:a16="http://schemas.microsoft.com/office/drawing/2014/main" id="{AE0034AC-D98A-1EA1-33AE-F44074B80073}"/>
              </a:ext>
            </a:extLst>
          </p:cNvPr>
          <p:cNvPicPr preferRelativeResize="0"/>
          <p:nvPr/>
        </p:nvPicPr>
        <p:blipFill rotWithShape="1">
          <a:blip r:embed="rId7">
            <a:alphaModFix amt="20000"/>
          </a:blip>
          <a:srcRect/>
          <a:stretch/>
        </p:blipFill>
        <p:spPr>
          <a:xfrm>
            <a:off x="620677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430;p137">
            <a:extLst>
              <a:ext uri="{FF2B5EF4-FFF2-40B4-BE49-F238E27FC236}">
                <a16:creationId xmlns:a16="http://schemas.microsoft.com/office/drawing/2014/main" id="{71423329-30A6-C435-7ADD-D0D9E903E6EA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012711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Une image contenant personne, terrain de jeux, Équipement de jeu extérieur, habits&#10;&#10;Le contenu généré par l’IA peut être incorrect.">
            <a:extLst>
              <a:ext uri="{FF2B5EF4-FFF2-40B4-BE49-F238E27FC236}">
                <a16:creationId xmlns:a16="http://schemas.microsoft.com/office/drawing/2014/main" id="{08A7B7C7-B05A-E2FF-888E-EC9C35AB408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" y="3060000"/>
            <a:ext cx="2536359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644248"/>
      </p:ext>
    </p:extLst>
  </p:cSld>
  <p:clrMapOvr>
    <a:masterClrMapping/>
  </p:clrMapOvr>
  <p:transition spd="slow"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1452E9-D791-75F0-07AC-B72BDB33E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1A5FE340-3136-F7D4-CBFD-D98512D3A557}"/>
              </a:ext>
            </a:extLst>
          </p:cNvPr>
          <p:cNvSpPr/>
          <p:nvPr/>
        </p:nvSpPr>
        <p:spPr>
          <a:xfrm rot="19028645">
            <a:off x="5896985" y="5014682"/>
            <a:ext cx="1347019" cy="9302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6C89F91-D38A-8789-DE81-892057C2B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لتقديم اقتراح أو فكرة ماذا نقول؟ </a:t>
            </a:r>
            <a:endParaRPr lang="fr-FR" sz="2400" dirty="0">
              <a:solidFill>
                <a:srgbClr val="7A7A7A"/>
              </a:solidFill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193251C3-D527-2E51-5318-2C38EFD3E2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3397" y="2553405"/>
            <a:ext cx="1559224" cy="3816000"/>
          </a:xfrm>
          <a:prstGeom prst="rect">
            <a:avLst/>
          </a:prstGeom>
        </p:spPr>
      </p:pic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0A7F2553-2BA9-D6E0-78CA-C18F04A3275D}"/>
              </a:ext>
            </a:extLst>
          </p:cNvPr>
          <p:cNvSpPr/>
          <p:nvPr/>
        </p:nvSpPr>
        <p:spPr>
          <a:xfrm>
            <a:off x="6142429" y="1569656"/>
            <a:ext cx="1741918" cy="1181598"/>
          </a:xfrm>
          <a:custGeom>
            <a:avLst/>
            <a:gdLst>
              <a:gd name="connsiteX0" fmla="*/ 1906766 w 1910474"/>
              <a:gd name="connsiteY0" fmla="*/ 496404 h 1081210"/>
              <a:gd name="connsiteX1" fmla="*/ 1803929 w 1910474"/>
              <a:gd name="connsiteY1" fmla="*/ 223273 h 1081210"/>
              <a:gd name="connsiteX2" fmla="*/ 1538997 w 1910474"/>
              <a:gd name="connsiteY2" fmla="*/ 79732 h 1081210"/>
              <a:gd name="connsiteX3" fmla="*/ 304804 w 1910474"/>
              <a:gd name="connsiteY3" fmla="*/ 167180 h 1081210"/>
              <a:gd name="connsiteX4" fmla="*/ 95245 w 1910474"/>
              <a:gd name="connsiteY4" fmla="*/ 312159 h 1081210"/>
              <a:gd name="connsiteX5" fmla="*/ 175 w 1910474"/>
              <a:gd name="connsiteY5" fmla="*/ 543148 h 1081210"/>
              <a:gd name="connsiteX6" fmla="*/ 127175 w 1910474"/>
              <a:gd name="connsiteY6" fmla="*/ 762486 h 1081210"/>
              <a:gd name="connsiteX7" fmla="*/ 379738 w 1910474"/>
              <a:gd name="connsiteY7" fmla="*/ 805060 h 1081210"/>
              <a:gd name="connsiteX8" fmla="*/ 328104 w 1910474"/>
              <a:gd name="connsiteY8" fmla="*/ 1081211 h 1081210"/>
              <a:gd name="connsiteX9" fmla="*/ 607131 w 1910474"/>
              <a:gd name="connsiteY9" fmla="*/ 932348 h 1081210"/>
              <a:gd name="connsiteX10" fmla="*/ 783753 w 1910474"/>
              <a:gd name="connsiteY10" fmla="*/ 952196 h 1081210"/>
              <a:gd name="connsiteX11" fmla="*/ 1579556 w 1910474"/>
              <a:gd name="connsiteY11" fmla="*/ 790677 h 1081210"/>
              <a:gd name="connsiteX12" fmla="*/ 1783793 w 1910474"/>
              <a:gd name="connsiteY12" fmla="*/ 685394 h 1081210"/>
              <a:gd name="connsiteX13" fmla="*/ 1906766 w 1910474"/>
              <a:gd name="connsiteY13" fmla="*/ 496404 h 1081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10474" h="1081210">
                <a:moveTo>
                  <a:pt x="1906766" y="496404"/>
                </a:moveTo>
                <a:cubicBezTo>
                  <a:pt x="1924457" y="396587"/>
                  <a:pt x="1876994" y="293461"/>
                  <a:pt x="1803929" y="223273"/>
                </a:cubicBezTo>
                <a:cubicBezTo>
                  <a:pt x="1730864" y="153085"/>
                  <a:pt x="1635361" y="111231"/>
                  <a:pt x="1538997" y="79732"/>
                </a:cubicBezTo>
                <a:cubicBezTo>
                  <a:pt x="1136996" y="-51583"/>
                  <a:pt x="684223" y="-19510"/>
                  <a:pt x="304804" y="167180"/>
                </a:cubicBezTo>
                <a:cubicBezTo>
                  <a:pt x="228143" y="204863"/>
                  <a:pt x="153352" y="249594"/>
                  <a:pt x="95245" y="312159"/>
                </a:cubicBezTo>
                <a:cubicBezTo>
                  <a:pt x="37139" y="374725"/>
                  <a:pt x="-2990" y="457714"/>
                  <a:pt x="175" y="543148"/>
                </a:cubicBezTo>
                <a:cubicBezTo>
                  <a:pt x="3483" y="630739"/>
                  <a:pt x="53967" y="714160"/>
                  <a:pt x="127175" y="762486"/>
                </a:cubicBezTo>
                <a:cubicBezTo>
                  <a:pt x="200384" y="810813"/>
                  <a:pt x="294160" y="824620"/>
                  <a:pt x="379738" y="805060"/>
                </a:cubicBezTo>
                <a:cubicBezTo>
                  <a:pt x="406203" y="898404"/>
                  <a:pt x="386498" y="1003687"/>
                  <a:pt x="328104" y="1081211"/>
                </a:cubicBezTo>
                <a:cubicBezTo>
                  <a:pt x="429647" y="1061506"/>
                  <a:pt x="515369" y="1012460"/>
                  <a:pt x="607131" y="932348"/>
                </a:cubicBezTo>
                <a:cubicBezTo>
                  <a:pt x="653300" y="923431"/>
                  <a:pt x="725215" y="949176"/>
                  <a:pt x="783753" y="952196"/>
                </a:cubicBezTo>
                <a:cubicBezTo>
                  <a:pt x="1061486" y="966579"/>
                  <a:pt x="1319083" y="888336"/>
                  <a:pt x="1579556" y="790677"/>
                </a:cubicBezTo>
                <a:cubicBezTo>
                  <a:pt x="1651614" y="763637"/>
                  <a:pt x="1723241" y="732858"/>
                  <a:pt x="1783793" y="685394"/>
                </a:cubicBezTo>
                <a:cubicBezTo>
                  <a:pt x="1844344" y="638075"/>
                  <a:pt x="1893390" y="572201"/>
                  <a:pt x="1906766" y="496404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14370" cap="flat">
            <a:solidFill>
              <a:schemeClr val="accent5">
                <a:lumMod val="60000"/>
                <a:lumOff val="40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7FD4395E-D660-5D04-1DAB-889A3026C8C2}"/>
              </a:ext>
            </a:extLst>
          </p:cNvPr>
          <p:cNvSpPr txBox="1"/>
          <p:nvPr/>
        </p:nvSpPr>
        <p:spPr>
          <a:xfrm>
            <a:off x="6009650" y="1828529"/>
            <a:ext cx="16670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28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......................</a:t>
            </a:r>
            <a:endParaRPr lang="fr-MA" sz="2800" b="1" dirty="0">
              <a:solidFill>
                <a:srgbClr val="424D7C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5" name="Espace réservé pour une image  17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B4D28BC4-C525-6090-150A-FE2649503F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6ED9CBC-796A-F308-DDA5-E02BCB53B16F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42646DC-EDD8-734A-E9ED-2498229A3D9C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1A9EFFF-8DDD-DAD3-A198-513D4C662725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AC3036B-502E-3A33-3CBB-180AD01E72C3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1BB6045-21CD-6BBB-CAFE-0D3E61CDE343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20" name="Google Shape;1246;p5">
            <a:extLst>
              <a:ext uri="{FF2B5EF4-FFF2-40B4-BE49-F238E27FC236}">
                <a16:creationId xmlns:a16="http://schemas.microsoft.com/office/drawing/2014/main" id="{39C5CEC3-116B-D9B5-C410-83D8043C59D7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326016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1247;p5">
            <a:extLst>
              <a:ext uri="{FF2B5EF4-FFF2-40B4-BE49-F238E27FC236}">
                <a16:creationId xmlns:a16="http://schemas.microsoft.com/office/drawing/2014/main" id="{FA8A76E7-9D89-1B73-FFD0-215A678A7C4B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1676;p27">
            <a:extLst>
              <a:ext uri="{FF2B5EF4-FFF2-40B4-BE49-F238E27FC236}">
                <a16:creationId xmlns:a16="http://schemas.microsoft.com/office/drawing/2014/main" id="{3376E7FB-0E29-FFAE-B4F0-58408731C50D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429;p137">
            <a:extLst>
              <a:ext uri="{FF2B5EF4-FFF2-40B4-BE49-F238E27FC236}">
                <a16:creationId xmlns:a16="http://schemas.microsoft.com/office/drawing/2014/main" id="{B8C213E9-111F-2FC1-CB6E-BD6C7B9189AD}"/>
              </a:ext>
            </a:extLst>
          </p:cNvPr>
          <p:cNvPicPr preferRelativeResize="0"/>
          <p:nvPr/>
        </p:nvPicPr>
        <p:blipFill rotWithShape="1">
          <a:blip r:embed="rId7">
            <a:alphaModFix amt="20000"/>
          </a:blip>
          <a:srcRect/>
          <a:stretch/>
        </p:blipFill>
        <p:spPr>
          <a:xfrm>
            <a:off x="620677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430;p137">
            <a:extLst>
              <a:ext uri="{FF2B5EF4-FFF2-40B4-BE49-F238E27FC236}">
                <a16:creationId xmlns:a16="http://schemas.microsoft.com/office/drawing/2014/main" id="{EB931C1C-054B-2D8F-EA87-8A61AD150769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012711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 descr="Une image contenant meubles, Visage humain, table, dessin&#10;&#10;Le contenu généré par l’IA peut être incorrect.">
            <a:extLst>
              <a:ext uri="{FF2B5EF4-FFF2-40B4-BE49-F238E27FC236}">
                <a16:creationId xmlns:a16="http://schemas.microsoft.com/office/drawing/2014/main" id="{95006033-9DA6-BECC-2A30-12E88F4D5E6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3060000"/>
            <a:ext cx="2536364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423684"/>
      </p:ext>
    </p:extLst>
  </p:cSld>
  <p:clrMapOvr>
    <a:masterClrMapping/>
  </p:clrMapOvr>
  <p:transition spd="slow"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B09C4-2180-9CF3-2454-7D286AD06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A56FBB44-A50A-0401-CE17-1CE89DBDCE20}"/>
              </a:ext>
            </a:extLst>
          </p:cNvPr>
          <p:cNvSpPr/>
          <p:nvPr/>
        </p:nvSpPr>
        <p:spPr>
          <a:xfrm rot="19028645">
            <a:off x="5896985" y="5014682"/>
            <a:ext cx="1347019" cy="9302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9BA76F44-54DF-8451-7BA8-4815229B7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كل واحد يشارك في حوار مع زميله للتعبير والسؤال عن الرأي في الأنشطة المعروضة. </a:t>
            </a:r>
            <a:endParaRPr lang="fr-FR" sz="2400" dirty="0">
              <a:solidFill>
                <a:srgbClr val="7A7A7A"/>
              </a:solidFill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0F7557CD-6178-6BDD-CBB8-DD6D5EF551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3397" y="2553405"/>
            <a:ext cx="1559224" cy="3816000"/>
          </a:xfrm>
          <a:prstGeom prst="rect">
            <a:avLst/>
          </a:prstGeom>
        </p:spPr>
      </p:pic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2DEC9ECA-DEEC-5189-2978-46549B2C66BA}"/>
              </a:ext>
            </a:extLst>
          </p:cNvPr>
          <p:cNvSpPr/>
          <p:nvPr/>
        </p:nvSpPr>
        <p:spPr>
          <a:xfrm>
            <a:off x="6142429" y="1569656"/>
            <a:ext cx="1741918" cy="1181598"/>
          </a:xfrm>
          <a:custGeom>
            <a:avLst/>
            <a:gdLst>
              <a:gd name="connsiteX0" fmla="*/ 1906766 w 1910474"/>
              <a:gd name="connsiteY0" fmla="*/ 496404 h 1081210"/>
              <a:gd name="connsiteX1" fmla="*/ 1803929 w 1910474"/>
              <a:gd name="connsiteY1" fmla="*/ 223273 h 1081210"/>
              <a:gd name="connsiteX2" fmla="*/ 1538997 w 1910474"/>
              <a:gd name="connsiteY2" fmla="*/ 79732 h 1081210"/>
              <a:gd name="connsiteX3" fmla="*/ 304804 w 1910474"/>
              <a:gd name="connsiteY3" fmla="*/ 167180 h 1081210"/>
              <a:gd name="connsiteX4" fmla="*/ 95245 w 1910474"/>
              <a:gd name="connsiteY4" fmla="*/ 312159 h 1081210"/>
              <a:gd name="connsiteX5" fmla="*/ 175 w 1910474"/>
              <a:gd name="connsiteY5" fmla="*/ 543148 h 1081210"/>
              <a:gd name="connsiteX6" fmla="*/ 127175 w 1910474"/>
              <a:gd name="connsiteY6" fmla="*/ 762486 h 1081210"/>
              <a:gd name="connsiteX7" fmla="*/ 379738 w 1910474"/>
              <a:gd name="connsiteY7" fmla="*/ 805060 h 1081210"/>
              <a:gd name="connsiteX8" fmla="*/ 328104 w 1910474"/>
              <a:gd name="connsiteY8" fmla="*/ 1081211 h 1081210"/>
              <a:gd name="connsiteX9" fmla="*/ 607131 w 1910474"/>
              <a:gd name="connsiteY9" fmla="*/ 932348 h 1081210"/>
              <a:gd name="connsiteX10" fmla="*/ 783753 w 1910474"/>
              <a:gd name="connsiteY10" fmla="*/ 952196 h 1081210"/>
              <a:gd name="connsiteX11" fmla="*/ 1579556 w 1910474"/>
              <a:gd name="connsiteY11" fmla="*/ 790677 h 1081210"/>
              <a:gd name="connsiteX12" fmla="*/ 1783793 w 1910474"/>
              <a:gd name="connsiteY12" fmla="*/ 685394 h 1081210"/>
              <a:gd name="connsiteX13" fmla="*/ 1906766 w 1910474"/>
              <a:gd name="connsiteY13" fmla="*/ 496404 h 1081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10474" h="1081210">
                <a:moveTo>
                  <a:pt x="1906766" y="496404"/>
                </a:moveTo>
                <a:cubicBezTo>
                  <a:pt x="1924457" y="396587"/>
                  <a:pt x="1876994" y="293461"/>
                  <a:pt x="1803929" y="223273"/>
                </a:cubicBezTo>
                <a:cubicBezTo>
                  <a:pt x="1730864" y="153085"/>
                  <a:pt x="1635361" y="111231"/>
                  <a:pt x="1538997" y="79732"/>
                </a:cubicBezTo>
                <a:cubicBezTo>
                  <a:pt x="1136996" y="-51583"/>
                  <a:pt x="684223" y="-19510"/>
                  <a:pt x="304804" y="167180"/>
                </a:cubicBezTo>
                <a:cubicBezTo>
                  <a:pt x="228143" y="204863"/>
                  <a:pt x="153352" y="249594"/>
                  <a:pt x="95245" y="312159"/>
                </a:cubicBezTo>
                <a:cubicBezTo>
                  <a:pt x="37139" y="374725"/>
                  <a:pt x="-2990" y="457714"/>
                  <a:pt x="175" y="543148"/>
                </a:cubicBezTo>
                <a:cubicBezTo>
                  <a:pt x="3483" y="630739"/>
                  <a:pt x="53967" y="714160"/>
                  <a:pt x="127175" y="762486"/>
                </a:cubicBezTo>
                <a:cubicBezTo>
                  <a:pt x="200384" y="810813"/>
                  <a:pt x="294160" y="824620"/>
                  <a:pt x="379738" y="805060"/>
                </a:cubicBezTo>
                <a:cubicBezTo>
                  <a:pt x="406203" y="898404"/>
                  <a:pt x="386498" y="1003687"/>
                  <a:pt x="328104" y="1081211"/>
                </a:cubicBezTo>
                <a:cubicBezTo>
                  <a:pt x="429647" y="1061506"/>
                  <a:pt x="515369" y="1012460"/>
                  <a:pt x="607131" y="932348"/>
                </a:cubicBezTo>
                <a:cubicBezTo>
                  <a:pt x="653300" y="923431"/>
                  <a:pt x="725215" y="949176"/>
                  <a:pt x="783753" y="952196"/>
                </a:cubicBezTo>
                <a:cubicBezTo>
                  <a:pt x="1061486" y="966579"/>
                  <a:pt x="1319083" y="888336"/>
                  <a:pt x="1579556" y="790677"/>
                </a:cubicBezTo>
                <a:cubicBezTo>
                  <a:pt x="1651614" y="763637"/>
                  <a:pt x="1723241" y="732858"/>
                  <a:pt x="1783793" y="685394"/>
                </a:cubicBezTo>
                <a:cubicBezTo>
                  <a:pt x="1844344" y="638075"/>
                  <a:pt x="1893390" y="572201"/>
                  <a:pt x="1906766" y="496404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14370" cap="flat">
            <a:solidFill>
              <a:schemeClr val="accent5">
                <a:lumMod val="60000"/>
                <a:lumOff val="40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5B9A5358-815B-85E7-405D-3F14AAA7690B}"/>
              </a:ext>
            </a:extLst>
          </p:cNvPr>
          <p:cNvSpPr txBox="1"/>
          <p:nvPr/>
        </p:nvSpPr>
        <p:spPr>
          <a:xfrm>
            <a:off x="6009650" y="1828529"/>
            <a:ext cx="16670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28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......................</a:t>
            </a:r>
            <a:endParaRPr lang="fr-MA" sz="2800" b="1" dirty="0">
              <a:solidFill>
                <a:srgbClr val="424D7C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B22631-A7A4-B4F4-7A33-C7D5B8C8E76B}"/>
              </a:ext>
            </a:extLst>
          </p:cNvPr>
          <p:cNvSpPr/>
          <p:nvPr/>
        </p:nvSpPr>
        <p:spPr>
          <a:xfrm rot="3173999">
            <a:off x="2312642" y="5003299"/>
            <a:ext cx="1347019" cy="9302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6CF6498-9EEC-0CAB-626B-B297C88184CB}"/>
              </a:ext>
            </a:extLst>
          </p:cNvPr>
          <p:cNvSpPr/>
          <p:nvPr/>
        </p:nvSpPr>
        <p:spPr>
          <a:xfrm rot="19028645">
            <a:off x="2433900" y="2121215"/>
            <a:ext cx="877800" cy="4931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8A416FB2-7FA9-BDFE-CA80-4AD331FEC1CB}"/>
              </a:ext>
            </a:extLst>
          </p:cNvPr>
          <p:cNvSpPr/>
          <p:nvPr/>
        </p:nvSpPr>
        <p:spPr>
          <a:xfrm flipH="1">
            <a:off x="781365" y="1744851"/>
            <a:ext cx="1965951" cy="1342649"/>
          </a:xfrm>
          <a:custGeom>
            <a:avLst/>
            <a:gdLst>
              <a:gd name="connsiteX0" fmla="*/ 1906766 w 1910474"/>
              <a:gd name="connsiteY0" fmla="*/ 496404 h 1081210"/>
              <a:gd name="connsiteX1" fmla="*/ 1803929 w 1910474"/>
              <a:gd name="connsiteY1" fmla="*/ 223273 h 1081210"/>
              <a:gd name="connsiteX2" fmla="*/ 1538997 w 1910474"/>
              <a:gd name="connsiteY2" fmla="*/ 79732 h 1081210"/>
              <a:gd name="connsiteX3" fmla="*/ 304804 w 1910474"/>
              <a:gd name="connsiteY3" fmla="*/ 167180 h 1081210"/>
              <a:gd name="connsiteX4" fmla="*/ 95245 w 1910474"/>
              <a:gd name="connsiteY4" fmla="*/ 312159 h 1081210"/>
              <a:gd name="connsiteX5" fmla="*/ 175 w 1910474"/>
              <a:gd name="connsiteY5" fmla="*/ 543148 h 1081210"/>
              <a:gd name="connsiteX6" fmla="*/ 127175 w 1910474"/>
              <a:gd name="connsiteY6" fmla="*/ 762486 h 1081210"/>
              <a:gd name="connsiteX7" fmla="*/ 379738 w 1910474"/>
              <a:gd name="connsiteY7" fmla="*/ 805060 h 1081210"/>
              <a:gd name="connsiteX8" fmla="*/ 328104 w 1910474"/>
              <a:gd name="connsiteY8" fmla="*/ 1081211 h 1081210"/>
              <a:gd name="connsiteX9" fmla="*/ 607131 w 1910474"/>
              <a:gd name="connsiteY9" fmla="*/ 932348 h 1081210"/>
              <a:gd name="connsiteX10" fmla="*/ 783753 w 1910474"/>
              <a:gd name="connsiteY10" fmla="*/ 952196 h 1081210"/>
              <a:gd name="connsiteX11" fmla="*/ 1579556 w 1910474"/>
              <a:gd name="connsiteY11" fmla="*/ 790677 h 1081210"/>
              <a:gd name="connsiteX12" fmla="*/ 1783793 w 1910474"/>
              <a:gd name="connsiteY12" fmla="*/ 685394 h 1081210"/>
              <a:gd name="connsiteX13" fmla="*/ 1906766 w 1910474"/>
              <a:gd name="connsiteY13" fmla="*/ 496404 h 1081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10474" h="1081210">
                <a:moveTo>
                  <a:pt x="1906766" y="496404"/>
                </a:moveTo>
                <a:cubicBezTo>
                  <a:pt x="1924457" y="396587"/>
                  <a:pt x="1876994" y="293461"/>
                  <a:pt x="1803929" y="223273"/>
                </a:cubicBezTo>
                <a:cubicBezTo>
                  <a:pt x="1730864" y="153085"/>
                  <a:pt x="1635361" y="111231"/>
                  <a:pt x="1538997" y="79732"/>
                </a:cubicBezTo>
                <a:cubicBezTo>
                  <a:pt x="1136996" y="-51583"/>
                  <a:pt x="684223" y="-19510"/>
                  <a:pt x="304804" y="167180"/>
                </a:cubicBezTo>
                <a:cubicBezTo>
                  <a:pt x="228143" y="204863"/>
                  <a:pt x="153352" y="249594"/>
                  <a:pt x="95245" y="312159"/>
                </a:cubicBezTo>
                <a:cubicBezTo>
                  <a:pt x="37139" y="374725"/>
                  <a:pt x="-2990" y="457714"/>
                  <a:pt x="175" y="543148"/>
                </a:cubicBezTo>
                <a:cubicBezTo>
                  <a:pt x="3483" y="630739"/>
                  <a:pt x="53967" y="714160"/>
                  <a:pt x="127175" y="762486"/>
                </a:cubicBezTo>
                <a:cubicBezTo>
                  <a:pt x="200384" y="810813"/>
                  <a:pt x="294160" y="824620"/>
                  <a:pt x="379738" y="805060"/>
                </a:cubicBezTo>
                <a:cubicBezTo>
                  <a:pt x="406203" y="898404"/>
                  <a:pt x="386498" y="1003687"/>
                  <a:pt x="328104" y="1081211"/>
                </a:cubicBezTo>
                <a:cubicBezTo>
                  <a:pt x="429647" y="1061506"/>
                  <a:pt x="515369" y="1012460"/>
                  <a:pt x="607131" y="932348"/>
                </a:cubicBezTo>
                <a:cubicBezTo>
                  <a:pt x="653300" y="923431"/>
                  <a:pt x="725215" y="949176"/>
                  <a:pt x="783753" y="952196"/>
                </a:cubicBezTo>
                <a:cubicBezTo>
                  <a:pt x="1061486" y="966579"/>
                  <a:pt x="1319083" y="888336"/>
                  <a:pt x="1579556" y="790677"/>
                </a:cubicBezTo>
                <a:cubicBezTo>
                  <a:pt x="1651614" y="763637"/>
                  <a:pt x="1723241" y="732858"/>
                  <a:pt x="1783793" y="685394"/>
                </a:cubicBezTo>
                <a:cubicBezTo>
                  <a:pt x="1844344" y="638075"/>
                  <a:pt x="1893390" y="572201"/>
                  <a:pt x="1906766" y="496404"/>
                </a:cubicBezTo>
                <a:close/>
              </a:path>
            </a:pathLst>
          </a:custGeom>
          <a:solidFill>
            <a:srgbClr val="FEFCDE"/>
          </a:solidFill>
          <a:ln w="38100" cap="flat">
            <a:solidFill>
              <a:srgbClr val="A56CA0"/>
            </a:solidFill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B2365ED4-71F6-FFBF-F848-6774243A3E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622" y="2790443"/>
            <a:ext cx="1530815" cy="3311557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BB3E2D1C-DB9B-F6EF-939C-BF081BD212DE}"/>
              </a:ext>
            </a:extLst>
          </p:cNvPr>
          <p:cNvSpPr txBox="1"/>
          <p:nvPr/>
        </p:nvSpPr>
        <p:spPr>
          <a:xfrm>
            <a:off x="1137335" y="2049758"/>
            <a:ext cx="1146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24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................؟</a:t>
            </a:r>
            <a:endParaRPr lang="fr-MA" sz="2400" b="1" dirty="0">
              <a:solidFill>
                <a:srgbClr val="424D7C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82FD4A69-A0AE-B149-5F76-ECC81F04685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5334" y="3152005"/>
            <a:ext cx="1976910" cy="2160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362ABB1-890B-A7A6-32BF-B984E2069F1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82886" y="4315007"/>
            <a:ext cx="1974593" cy="2160000"/>
          </a:xfrm>
          <a:prstGeom prst="rect">
            <a:avLst/>
          </a:prstGeom>
        </p:spPr>
      </p:pic>
      <p:pic>
        <p:nvPicPr>
          <p:cNvPr id="27" name="Espace réservé pour une image  29" descr="Une image contenant dessin humoristique, Dessin animé, Animation, clipart&#10;&#10;Le contenu généré par l’IA peut être incorrect.">
            <a:extLst>
              <a:ext uri="{FF2B5EF4-FFF2-40B4-BE49-F238E27FC236}">
                <a16:creationId xmlns:a16="http://schemas.microsoft.com/office/drawing/2014/main" id="{4BCBDC21-D552-31C4-ADE2-30B55F6BC85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2F7432C-54DB-37B8-4FA4-FE8984905FAD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694EF70-00CF-FFCB-2024-0FAE936477FB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A9D11B9-07D8-5675-9E1C-2F49FCD4D1F4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5AA7633-B76B-1717-74A5-EE66C9BB20CC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377AD88-6C4A-7900-669D-6FA95F6B033D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30" name="Google Shape;1246;p5">
            <a:extLst>
              <a:ext uri="{FF2B5EF4-FFF2-40B4-BE49-F238E27FC236}">
                <a16:creationId xmlns:a16="http://schemas.microsoft.com/office/drawing/2014/main" id="{5CCF13E1-9ECB-E121-238D-7C14AAA413C8}"/>
              </a:ext>
            </a:extLst>
          </p:cNvPr>
          <p:cNvPicPr preferRelativeResize="0"/>
          <p:nvPr/>
        </p:nvPicPr>
        <p:blipFill rotWithShape="1">
          <a:blip r:embed="rId7">
            <a:alphaModFix amt="20000"/>
          </a:blip>
          <a:srcRect/>
          <a:stretch/>
        </p:blipFill>
        <p:spPr>
          <a:xfrm>
            <a:off x="326016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1247;p5">
            <a:extLst>
              <a:ext uri="{FF2B5EF4-FFF2-40B4-BE49-F238E27FC236}">
                <a16:creationId xmlns:a16="http://schemas.microsoft.com/office/drawing/2014/main" id="{E5326E24-6BBD-3618-127D-006C8BA50439}"/>
              </a:ext>
            </a:extLst>
          </p:cNvPr>
          <p:cNvPicPr preferRelativeResize="0"/>
          <p:nvPr/>
        </p:nvPicPr>
        <p:blipFill rotWithShape="1">
          <a:blip r:embed="rId8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1676;p27">
            <a:extLst>
              <a:ext uri="{FF2B5EF4-FFF2-40B4-BE49-F238E27FC236}">
                <a16:creationId xmlns:a16="http://schemas.microsoft.com/office/drawing/2014/main" id="{C09FAF29-53DD-7A7C-EAB5-35F3550A1875}"/>
              </a:ext>
            </a:extLst>
          </p:cNvPr>
          <p:cNvPicPr preferRelativeResize="0"/>
          <p:nvPr/>
        </p:nvPicPr>
        <p:blipFill rotWithShape="1">
          <a:blip r:embed="rId9">
            <a:alphaModFix amt="20000"/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429;p137">
            <a:extLst>
              <a:ext uri="{FF2B5EF4-FFF2-40B4-BE49-F238E27FC236}">
                <a16:creationId xmlns:a16="http://schemas.microsoft.com/office/drawing/2014/main" id="{E394D3F9-81B5-92B0-8453-619479048B1B}"/>
              </a:ext>
            </a:extLst>
          </p:cNvPr>
          <p:cNvPicPr preferRelativeResize="0"/>
          <p:nvPr/>
        </p:nvPicPr>
        <p:blipFill rotWithShape="1">
          <a:blip r:embed="rId10">
            <a:alphaModFix amt="20000"/>
          </a:blip>
          <a:srcRect/>
          <a:stretch/>
        </p:blipFill>
        <p:spPr>
          <a:xfrm>
            <a:off x="620677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430;p137">
            <a:extLst>
              <a:ext uri="{FF2B5EF4-FFF2-40B4-BE49-F238E27FC236}">
                <a16:creationId xmlns:a16="http://schemas.microsoft.com/office/drawing/2014/main" id="{0A7CF3BB-9B10-02EA-BEA8-DC8B6E7C88CE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012711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2164779"/>
      </p:ext>
    </p:extLst>
  </p:cSld>
  <p:clrMapOvr>
    <a:masterClrMapping/>
  </p:clrMapOvr>
  <p:transition spd="slow"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AEC73D-E4FA-66DF-364C-2827D56E0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BCA011F-0EF5-065C-A3CD-5B8CDDF8CD68}"/>
              </a:ext>
            </a:extLst>
          </p:cNvPr>
          <p:cNvSpPr/>
          <p:nvPr/>
        </p:nvSpPr>
        <p:spPr>
          <a:xfrm rot="3173999">
            <a:off x="2312642" y="5003299"/>
            <a:ext cx="1347019" cy="9302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F698F13-FCD8-A5C8-144F-C14BDC5A0BE7}"/>
              </a:ext>
            </a:extLst>
          </p:cNvPr>
          <p:cNvSpPr/>
          <p:nvPr/>
        </p:nvSpPr>
        <p:spPr>
          <a:xfrm rot="19028645">
            <a:off x="2433900" y="2121215"/>
            <a:ext cx="877800" cy="4931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D1AA45D-B1E6-7C4B-EEC4-3E9D28694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يأخذ الكلمة و يعبر عن رأيه موظفا مشهدا من المشاهد التالية؟ </a:t>
            </a:r>
            <a:endParaRPr lang="fr-FR" sz="2400" dirty="0">
              <a:solidFill>
                <a:srgbClr val="7A7A7A"/>
              </a:solidFill>
            </a:endParaRPr>
          </a:p>
        </p:txBody>
      </p:sp>
      <p:pic>
        <p:nvPicPr>
          <p:cNvPr id="18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D74F7821-EEC2-11C3-4ECA-D9D7A299FA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E73559D4-ACF0-72D6-866D-1AD471862D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15753" y="1747497"/>
            <a:ext cx="1976910" cy="2160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286B78E-7BAE-A4A3-99DF-D43265B0A05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81737" y="1767098"/>
            <a:ext cx="1974593" cy="2160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C4B150AB-027D-A8FE-8C1B-700F94689F0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21" r="-1921"/>
          <a:stretch>
            <a:fillRect/>
          </a:stretch>
        </p:blipFill>
        <p:spPr>
          <a:xfrm>
            <a:off x="1311832" y="4126194"/>
            <a:ext cx="2050433" cy="216000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92EFC0DD-E431-D760-284A-9885CAF8127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81738" y="4173483"/>
            <a:ext cx="1974592" cy="2160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D1B0815-47FB-EC49-F377-A10EAA1C2A31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3AEAA58-C582-650B-A6F1-C88CC9B96D2F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78D12E0-DC05-8342-5D8C-4B79ACA22B42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C0136A8-7AE8-423A-8DC0-6366DF455B07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8FE125C-AFC0-5D92-2B10-701D43660298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23" name="Google Shape;1246;p5">
            <a:extLst>
              <a:ext uri="{FF2B5EF4-FFF2-40B4-BE49-F238E27FC236}">
                <a16:creationId xmlns:a16="http://schemas.microsoft.com/office/drawing/2014/main" id="{4FDFE570-B434-059A-215D-594476BF1791}"/>
              </a:ext>
            </a:extLst>
          </p:cNvPr>
          <p:cNvPicPr preferRelativeResize="0"/>
          <p:nvPr/>
        </p:nvPicPr>
        <p:blipFill rotWithShape="1">
          <a:blip r:embed="rId7">
            <a:alphaModFix amt="20000"/>
          </a:blip>
          <a:srcRect/>
          <a:stretch/>
        </p:blipFill>
        <p:spPr>
          <a:xfrm>
            <a:off x="326016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1247;p5">
            <a:extLst>
              <a:ext uri="{FF2B5EF4-FFF2-40B4-BE49-F238E27FC236}">
                <a16:creationId xmlns:a16="http://schemas.microsoft.com/office/drawing/2014/main" id="{FD87B2B1-BE4A-6E01-BB93-C8882D5D9E01}"/>
              </a:ext>
            </a:extLst>
          </p:cNvPr>
          <p:cNvPicPr preferRelativeResize="0"/>
          <p:nvPr/>
        </p:nvPicPr>
        <p:blipFill rotWithShape="1">
          <a:blip r:embed="rId8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1676;p27">
            <a:extLst>
              <a:ext uri="{FF2B5EF4-FFF2-40B4-BE49-F238E27FC236}">
                <a16:creationId xmlns:a16="http://schemas.microsoft.com/office/drawing/2014/main" id="{6BE0DFA7-D194-05BD-D4B1-CB0742F5BB15}"/>
              </a:ext>
            </a:extLst>
          </p:cNvPr>
          <p:cNvPicPr preferRelativeResize="0"/>
          <p:nvPr/>
        </p:nvPicPr>
        <p:blipFill rotWithShape="1">
          <a:blip r:embed="rId9">
            <a:alphaModFix amt="20000"/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429;p137">
            <a:extLst>
              <a:ext uri="{FF2B5EF4-FFF2-40B4-BE49-F238E27FC236}">
                <a16:creationId xmlns:a16="http://schemas.microsoft.com/office/drawing/2014/main" id="{1B10F1BA-8D34-B401-78CA-CF1EF6DA1C5B}"/>
              </a:ext>
            </a:extLst>
          </p:cNvPr>
          <p:cNvPicPr preferRelativeResize="0"/>
          <p:nvPr/>
        </p:nvPicPr>
        <p:blipFill rotWithShape="1">
          <a:blip r:embed="rId10">
            <a:alphaModFix amt="20000"/>
          </a:blip>
          <a:srcRect/>
          <a:stretch/>
        </p:blipFill>
        <p:spPr>
          <a:xfrm>
            <a:off x="620677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430;p137">
            <a:extLst>
              <a:ext uri="{FF2B5EF4-FFF2-40B4-BE49-F238E27FC236}">
                <a16:creationId xmlns:a16="http://schemas.microsoft.com/office/drawing/2014/main" id="{F736CA5A-9283-93A9-92B3-37C557244D12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012711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9422290"/>
      </p:ext>
    </p:extLst>
  </p:cSld>
  <p:clrMapOvr>
    <a:masterClrMapping/>
  </p:clrMapOvr>
  <p:transition spd="slow"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7D70B3-6589-EC11-193C-695DCBE3C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E0FD98F5-3616-7796-936C-BCD55286A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نستمع الآن لنشيد صديقي. تابعوا ورددوا بهدوء </a:t>
            </a:r>
            <a:endParaRPr lang="fr-FR" sz="2400" dirty="0">
              <a:solidFill>
                <a:srgbClr val="7A7A7A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AB948E6-628E-C8D2-B410-96CDF6EDC863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5E811E1-82FC-5099-7286-147EC87E775C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B11A8C-AC69-AC79-837B-6A31F6D1B0E1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67387B-D5D6-5DD0-73F8-6204A2D42A84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24B0D86-CC6F-5B80-F82A-650CA0877AD8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21" name="Google Shape;1246;p5">
            <a:extLst>
              <a:ext uri="{FF2B5EF4-FFF2-40B4-BE49-F238E27FC236}">
                <a16:creationId xmlns:a16="http://schemas.microsoft.com/office/drawing/2014/main" id="{75077B76-E0C9-1479-FD9E-FBBE4DCC4B0F}"/>
              </a:ext>
            </a:extLst>
          </p:cNvPr>
          <p:cNvPicPr preferRelativeResize="0"/>
          <p:nvPr/>
        </p:nvPicPr>
        <p:blipFill rotWithShape="1">
          <a:blip r:embed="rId2">
            <a:alphaModFix amt="20000"/>
          </a:blip>
          <a:srcRect/>
          <a:stretch/>
        </p:blipFill>
        <p:spPr>
          <a:xfrm>
            <a:off x="326016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247;p5">
            <a:extLst>
              <a:ext uri="{FF2B5EF4-FFF2-40B4-BE49-F238E27FC236}">
                <a16:creationId xmlns:a16="http://schemas.microsoft.com/office/drawing/2014/main" id="{5E9FA5D7-1C02-7320-D760-808766B41A9B}"/>
              </a:ext>
            </a:extLst>
          </p:cNvPr>
          <p:cNvPicPr preferRelativeResize="0"/>
          <p:nvPr/>
        </p:nvPicPr>
        <p:blipFill rotWithShape="1">
          <a:blip r:embed="rId3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676;p27">
            <a:extLst>
              <a:ext uri="{FF2B5EF4-FFF2-40B4-BE49-F238E27FC236}">
                <a16:creationId xmlns:a16="http://schemas.microsoft.com/office/drawing/2014/main" id="{B0A8DC84-4DAA-C5E5-4A65-099671D66864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429;p137">
            <a:extLst>
              <a:ext uri="{FF2B5EF4-FFF2-40B4-BE49-F238E27FC236}">
                <a16:creationId xmlns:a16="http://schemas.microsoft.com/office/drawing/2014/main" id="{285818D5-3D6F-D9F6-08D4-1F596511D422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620677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430;p137">
            <a:extLst>
              <a:ext uri="{FF2B5EF4-FFF2-40B4-BE49-F238E27FC236}">
                <a16:creationId xmlns:a16="http://schemas.microsoft.com/office/drawing/2014/main" id="{162679B7-DFBC-EDA8-72B9-97BF19E36904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12711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0F92B9C-9592-9B52-712F-6D330FDED8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4303" y="2026437"/>
            <a:ext cx="7035394" cy="3956647"/>
          </a:xfrm>
          <a:prstGeom prst="rect">
            <a:avLst/>
          </a:prstGeom>
        </p:spPr>
      </p:pic>
      <p:pic>
        <p:nvPicPr>
          <p:cNvPr id="10" name="Espace réservé pour une image  9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AB02BD0A-50EF-8CAF-37C3-EA10BFFF5A7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45082469"/>
      </p:ext>
    </p:extLst>
  </p:cSld>
  <p:clrMapOvr>
    <a:masterClrMapping/>
  </p:clrMapOvr>
  <p:transition spd="slow"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97A88-DA72-F15A-1E82-0DAE30963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CADD712D-9527-CDBA-6752-13D0225BA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أنشدوا.</a:t>
            </a:r>
            <a:endParaRPr lang="fr-FR" sz="2400" dirty="0">
              <a:solidFill>
                <a:srgbClr val="7A7A7A"/>
              </a:solidFill>
            </a:endParaRPr>
          </a:p>
        </p:txBody>
      </p:sp>
      <p:pic>
        <p:nvPicPr>
          <p:cNvPr id="17" name="Image 16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08D44C20-DC9F-CD19-D916-032B47630B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67335" y="6208871"/>
            <a:ext cx="540000" cy="540000"/>
          </a:xfrm>
          <a:prstGeom prst="rect">
            <a:avLst/>
          </a:prstGeom>
        </p:spPr>
      </p:pic>
      <p:pic>
        <p:nvPicPr>
          <p:cNvPr id="18" name="FINALE - Nachid Sadiqi PART 01">
            <a:hlinkClick r:id="" action="ppaction://media"/>
            <a:extLst>
              <a:ext uri="{FF2B5EF4-FFF2-40B4-BE49-F238E27FC236}">
                <a16:creationId xmlns:a16="http://schemas.microsoft.com/office/drawing/2014/main" id="{6F61A1BC-997E-0A8F-29DE-DAB44AD4F34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1655" y="1827825"/>
            <a:ext cx="7038622" cy="3959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Espace réservé pour une image  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553AFA8B-3D51-E9BA-DD98-F60CADA0FD9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/>
          <a:srcRect/>
          <a:stretch>
            <a:fillRect/>
          </a:stretch>
        </p:blipFill>
        <p:spPr>
          <a:xfrm>
            <a:off x="7924800" y="684213"/>
            <a:ext cx="900113" cy="90011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4136895-47C7-50D6-11AC-A1924997CB49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3C0B22-54C5-8B13-E61E-09E3A8177F4F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15D357-FD92-2B50-E630-576B67B397EA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9B8A41-DB41-EAAF-E366-AD2FD17DADC1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5CA06F9-2E8D-07DA-678F-934A6AA453EA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21" name="Google Shape;1246;p5">
            <a:extLst>
              <a:ext uri="{FF2B5EF4-FFF2-40B4-BE49-F238E27FC236}">
                <a16:creationId xmlns:a16="http://schemas.microsoft.com/office/drawing/2014/main" id="{F4C5E05D-782F-DC5D-4E60-642EB48B20D1}"/>
              </a:ext>
            </a:extLst>
          </p:cNvPr>
          <p:cNvPicPr preferRelativeResize="0"/>
          <p:nvPr/>
        </p:nvPicPr>
        <p:blipFill rotWithShape="1">
          <a:blip r:embed="rId7">
            <a:alphaModFix amt="20000"/>
          </a:blip>
          <a:srcRect/>
          <a:stretch/>
        </p:blipFill>
        <p:spPr>
          <a:xfrm>
            <a:off x="326016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247;p5">
            <a:extLst>
              <a:ext uri="{FF2B5EF4-FFF2-40B4-BE49-F238E27FC236}">
                <a16:creationId xmlns:a16="http://schemas.microsoft.com/office/drawing/2014/main" id="{0FEB6308-8D5E-2971-B994-59D3556556DF}"/>
              </a:ext>
            </a:extLst>
          </p:cNvPr>
          <p:cNvPicPr preferRelativeResize="0"/>
          <p:nvPr/>
        </p:nvPicPr>
        <p:blipFill rotWithShape="1">
          <a:blip r:embed="rId8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676;p27">
            <a:extLst>
              <a:ext uri="{FF2B5EF4-FFF2-40B4-BE49-F238E27FC236}">
                <a16:creationId xmlns:a16="http://schemas.microsoft.com/office/drawing/2014/main" id="{EBAEED8A-18EB-A277-38C3-E6D246BEA3D1}"/>
              </a:ext>
            </a:extLst>
          </p:cNvPr>
          <p:cNvPicPr preferRelativeResize="0"/>
          <p:nvPr/>
        </p:nvPicPr>
        <p:blipFill rotWithShape="1">
          <a:blip r:embed="rId9">
            <a:alphaModFix amt="20000"/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429;p137">
            <a:extLst>
              <a:ext uri="{FF2B5EF4-FFF2-40B4-BE49-F238E27FC236}">
                <a16:creationId xmlns:a16="http://schemas.microsoft.com/office/drawing/2014/main" id="{463996B6-933B-8FF7-13A8-35C82B096323}"/>
              </a:ext>
            </a:extLst>
          </p:cNvPr>
          <p:cNvPicPr preferRelativeResize="0"/>
          <p:nvPr/>
        </p:nvPicPr>
        <p:blipFill rotWithShape="1">
          <a:blip r:embed="rId10">
            <a:alphaModFix amt="20000"/>
          </a:blip>
          <a:srcRect/>
          <a:stretch/>
        </p:blipFill>
        <p:spPr>
          <a:xfrm>
            <a:off x="620677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430;p137">
            <a:extLst>
              <a:ext uri="{FF2B5EF4-FFF2-40B4-BE49-F238E27FC236}">
                <a16:creationId xmlns:a16="http://schemas.microsoft.com/office/drawing/2014/main" id="{B9FDFD62-39BD-77DC-5B8B-543B43F7A328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012711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12792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2274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ECC37C-3158-361E-2AA8-45D7336CF8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C63BEA88-F0C7-3F70-8B2D-FDCADCFC7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069428"/>
            <a:ext cx="7886700" cy="720000"/>
          </a:xfrm>
        </p:spPr>
        <p:txBody>
          <a:bodyPr>
            <a:noAutofit/>
          </a:bodyPr>
          <a:lstStyle/>
          <a:p>
            <a:br>
              <a:rPr lang="fr-FR" sz="4400" dirty="0"/>
            </a:br>
            <a:r>
              <a:rPr lang="ar-MA" sz="4400" dirty="0"/>
              <a:t>عند نهاية الحصة</a:t>
            </a:r>
            <a:br>
              <a:rPr lang="ar-MA" sz="44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</a:br>
            <a:endParaRPr lang="fr-MA" sz="44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DA7BD85-1D03-9407-BCF2-8A7250D8E11B}"/>
              </a:ext>
            </a:extLst>
          </p:cNvPr>
          <p:cNvSpPr txBox="1"/>
          <p:nvPr/>
        </p:nvSpPr>
        <p:spPr>
          <a:xfrm>
            <a:off x="1549400" y="2234818"/>
            <a:ext cx="6045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rPr>
              <a:t>على الأقل </a:t>
            </a:r>
            <a:r>
              <a:rPr kumimoji="0" lang="ar-MA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rPr>
              <a:t>% 80 من المتعلمين </a:t>
            </a:r>
            <a:r>
              <a:rPr kumimoji="0" lang="ar-MA" sz="28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rPr>
              <a:t>سيكونون قادرين على: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E6D0D11-ABCC-44AF-8E57-D7B0BE1B14FC}"/>
              </a:ext>
            </a:extLst>
          </p:cNvPr>
          <p:cNvGrpSpPr/>
          <p:nvPr/>
        </p:nvGrpSpPr>
        <p:grpSpPr>
          <a:xfrm>
            <a:off x="1342577" y="2851205"/>
            <a:ext cx="6696000" cy="890781"/>
            <a:chOff x="1331545" y="2851205"/>
            <a:chExt cx="6696000" cy="890781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047F5EE4-5198-4F58-A3DF-B631812D3318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31545" y="2851205"/>
              <a:ext cx="6696000" cy="890781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44BFCDE-C1B4-43BE-9CCF-A64599526A56}"/>
                </a:ext>
              </a:extLst>
            </p:cNvPr>
            <p:cNvSpPr/>
            <p:nvPr/>
          </p:nvSpPr>
          <p:spPr>
            <a:xfrm>
              <a:off x="1479176" y="3205638"/>
              <a:ext cx="4787153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 algn="r" rtl="1">
                <a:buFont typeface="Arial" panose="020B0604020202020204" pitchFamily="34" charset="0"/>
                <a:buChar char="•"/>
              </a:pPr>
              <a:r>
                <a:rPr lang="ar-MA" sz="2000" b="1" dirty="0">
                  <a:solidFill>
                    <a:srgbClr val="424D7C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قراءة فقرات بطلاقة في حدود 30 كلمة.</a:t>
              </a:r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1B100709-F2A3-476F-940B-BAF21D51C6F4}"/>
              </a:ext>
            </a:extLst>
          </p:cNvPr>
          <p:cNvGrpSpPr/>
          <p:nvPr/>
        </p:nvGrpSpPr>
        <p:grpSpPr>
          <a:xfrm>
            <a:off x="1331545" y="3714578"/>
            <a:ext cx="6696000" cy="890781"/>
            <a:chOff x="1331545" y="2851205"/>
            <a:chExt cx="6696000" cy="890781"/>
          </a:xfrm>
        </p:grpSpPr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E0A70951-3AF4-4951-AB58-24F7F0D807DA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31545" y="2851205"/>
              <a:ext cx="6696000" cy="890781"/>
            </a:xfrm>
            <a:prstGeom prst="rect">
              <a:avLst/>
            </a:prstGeom>
          </p:spPr>
        </p:pic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5DEA2E9D-0B9B-4E08-8F60-D0C0A65B792C}"/>
                </a:ext>
              </a:extLst>
            </p:cNvPr>
            <p:cNvSpPr/>
            <p:nvPr/>
          </p:nvSpPr>
          <p:spPr>
            <a:xfrm>
              <a:off x="1479176" y="3205638"/>
              <a:ext cx="4787153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lvl="0" indent="-342900" algn="r" rtl="1">
                <a:buFont typeface="Arial" panose="020B0604020202020204" pitchFamily="34" charset="0"/>
                <a:buChar char="•"/>
                <a:defRPr/>
              </a:pPr>
              <a:r>
                <a:rPr lang="ar-MA" sz="2000" b="1" dirty="0">
                  <a:solidFill>
                    <a:srgbClr val="424D7C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استعمال أساليب التعبير عن الرأي في وضعيات جديدة.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931E7A9F-5FD3-44DE-9722-01496831C287}"/>
              </a:ext>
            </a:extLst>
          </p:cNvPr>
          <p:cNvGrpSpPr/>
          <p:nvPr/>
        </p:nvGrpSpPr>
        <p:grpSpPr>
          <a:xfrm>
            <a:off x="1353608" y="4577950"/>
            <a:ext cx="6696000" cy="890781"/>
            <a:chOff x="1331545" y="2851205"/>
            <a:chExt cx="6696000" cy="890781"/>
          </a:xfrm>
        </p:grpSpPr>
        <p:pic>
          <p:nvPicPr>
            <p:cNvPr id="40" name="Image 39">
              <a:extLst>
                <a:ext uri="{FF2B5EF4-FFF2-40B4-BE49-F238E27FC236}">
                  <a16:creationId xmlns:a16="http://schemas.microsoft.com/office/drawing/2014/main" id="{97B2DB42-37F7-4F31-9BB9-66375F651408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31545" y="2851205"/>
              <a:ext cx="6696000" cy="890781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AFF69D78-B1E7-4BAF-89BB-5CBADA0AC0C3}"/>
                </a:ext>
              </a:extLst>
            </p:cNvPr>
            <p:cNvSpPr/>
            <p:nvPr/>
          </p:nvSpPr>
          <p:spPr>
            <a:xfrm>
              <a:off x="1479176" y="3205638"/>
              <a:ext cx="4787153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lvl="0" indent="-342900" algn="r" rtl="1">
                <a:buFont typeface="Arial" panose="020B0604020202020204" pitchFamily="34" charset="0"/>
                <a:buChar char="•"/>
                <a:defRPr/>
              </a:pPr>
              <a:r>
                <a:rPr lang="ar-MA" sz="2000" b="1" dirty="0">
                  <a:solidFill>
                    <a:srgbClr val="424D7C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تركيب جمل اسمية من اسمين مفردين.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9491936"/>
      </p:ext>
    </p:extLst>
  </p:cSld>
  <p:clrMapOvr>
    <a:masterClrMapping/>
  </p:clrMapOvr>
  <p:transition spd="slow"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0C69F0-A6A1-E6E2-4A5F-24B9FDE0D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70F18E04-4029-749C-A0A6-3904B57DC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500295"/>
            <a:ext cx="7886700" cy="720000"/>
          </a:xfrm>
        </p:spPr>
        <p:txBody>
          <a:bodyPr/>
          <a:lstStyle/>
          <a:p>
            <a:r>
              <a:rPr lang="ar-MA" dirty="0">
                <a:solidFill>
                  <a:srgbClr val="424D7B"/>
                </a:solidFill>
              </a:rPr>
              <a:t>تمارين كتابية</a:t>
            </a:r>
            <a:endParaRPr lang="fr-MA" dirty="0"/>
          </a:p>
        </p:txBody>
      </p:sp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E99F0E1F-CB78-24C3-28CF-9B71F94E2E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015" y="2769696"/>
            <a:ext cx="6412699" cy="1658466"/>
          </a:xfrm>
          <a:prstGeom prst="rect">
            <a:avLst/>
          </a:prstGeom>
        </p:spPr>
      </p:pic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8E6A8247-6B5E-B488-E583-8301944C5F7A}"/>
              </a:ext>
            </a:extLst>
          </p:cNvPr>
          <p:cNvSpPr txBox="1">
            <a:spLocks/>
          </p:cNvSpPr>
          <p:nvPr/>
        </p:nvSpPr>
        <p:spPr>
          <a:xfrm>
            <a:off x="1931540" y="3270087"/>
            <a:ext cx="5225646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Clr>
                <a:srgbClr val="424D7B"/>
              </a:buClr>
              <a:buSzPct val="50000"/>
            </a:pPr>
            <a:r>
              <a:rPr lang="ar-MA" sz="2400" b="1" dirty="0">
                <a:cs typeface="Microsoft Uighur" panose="02000000000000000000" pitchFamily="2" charset="-78"/>
              </a:rPr>
              <a:t>تمارين تطبيقية حول الجملة الاسمية من اسمين مفردين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6B837DE-C6C3-6F62-BCB7-4666934BA84C}"/>
              </a:ext>
            </a:extLst>
          </p:cNvPr>
          <p:cNvSpPr txBox="1"/>
          <p:nvPr/>
        </p:nvSpPr>
        <p:spPr>
          <a:xfrm>
            <a:off x="4995185" y="2844225"/>
            <a:ext cx="22172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fr-MA" sz="3200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-  04 </a:t>
            </a:r>
            <a:r>
              <a:rPr lang="ar-MA" sz="3200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13BA2573-958B-AFE6-452E-A86958A228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7289207" y="3087191"/>
            <a:ext cx="540000" cy="418526"/>
          </a:xfrm>
          <a:prstGeom prst="rect">
            <a:avLst/>
          </a:prstGeom>
        </p:spPr>
      </p:pic>
      <p:pic>
        <p:nvPicPr>
          <p:cNvPr id="15" name="Espace réservé pour une image  20">
            <a:extLst>
              <a:ext uri="{FF2B5EF4-FFF2-40B4-BE49-F238E27FC236}">
                <a16:creationId xmlns:a16="http://schemas.microsoft.com/office/drawing/2014/main" id="{E155D661-9179-E569-A598-4DA3D4215A2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1613101" y="2853191"/>
            <a:ext cx="468000" cy="468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CDDA0759-78CC-E78A-02E3-70B72DA0FA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69534" y="1641816"/>
            <a:ext cx="432000" cy="432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25600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CD70C-86F2-8ADD-641D-918057584D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61DBB50F-E856-1E78-F117-C3B37FFE67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20088" y="1738199"/>
            <a:ext cx="2903823" cy="4456018"/>
          </a:xfrm>
          <a:prstGeom prst="rect">
            <a:avLst/>
          </a:prstGeom>
          <a:ln>
            <a:noFill/>
          </a:ln>
        </p:spPr>
      </p:pic>
      <p:sp>
        <p:nvSpPr>
          <p:cNvPr id="13" name="Titre 12">
            <a:extLst>
              <a:ext uri="{FF2B5EF4-FFF2-40B4-BE49-F238E27FC236}">
                <a16:creationId xmlns:a16="http://schemas.microsoft.com/office/drawing/2014/main" id="{B1D2FFA3-DB9C-A0C6-528A-B16BBE5E0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والآن ستنجزون تمارين كتابية على كراساتكم.</a:t>
            </a:r>
            <a:r>
              <a:rPr lang="fr-FR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- </a:t>
            </a:r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خذوا ص17.</a:t>
            </a:r>
            <a:endParaRPr lang="ar-MA" sz="2400" dirty="0">
              <a:solidFill>
                <a:srgbClr val="7A7A7A"/>
              </a:solidFill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16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4FEB17C-84B5-3FB1-4F07-57DB4DA327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F4F7996-0720-1B8C-923B-12E4A6DE76C7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6C33843-9ADD-251D-EE77-C188367AE2EC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0EC3203-2FDB-1685-B005-C931D8867B8C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5E7DBCA-042B-E056-24C5-D6E78B0BDE6D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24FE39F-08D4-EC6C-F221-C81272018BB3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21" name="Google Shape;1247;p5">
            <a:extLst>
              <a:ext uri="{FF2B5EF4-FFF2-40B4-BE49-F238E27FC236}">
                <a16:creationId xmlns:a16="http://schemas.microsoft.com/office/drawing/2014/main" id="{54D992AF-AC06-84E5-13DD-A004D29F81F1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676;p27">
            <a:extLst>
              <a:ext uri="{FF2B5EF4-FFF2-40B4-BE49-F238E27FC236}">
                <a16:creationId xmlns:a16="http://schemas.microsoft.com/office/drawing/2014/main" id="{A72944D6-E60F-3FA2-68B1-C7C7C3E51671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429;p137">
            <a:extLst>
              <a:ext uri="{FF2B5EF4-FFF2-40B4-BE49-F238E27FC236}">
                <a16:creationId xmlns:a16="http://schemas.microsoft.com/office/drawing/2014/main" id="{FC3CDB73-A7F7-3482-259C-9841CE193CEC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620677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570;p140">
            <a:extLst>
              <a:ext uri="{FF2B5EF4-FFF2-40B4-BE49-F238E27FC236}">
                <a16:creationId xmlns:a16="http://schemas.microsoft.com/office/drawing/2014/main" id="{72EFE092-D506-E627-43D6-A16062B5476A}"/>
              </a:ext>
            </a:extLst>
          </p:cNvPr>
          <p:cNvPicPr preferRelativeResize="0"/>
          <p:nvPr/>
        </p:nvPicPr>
        <p:blipFill rotWithShape="1">
          <a:blip r:embed="rId7">
            <a:alphaModFix amt="20000"/>
          </a:blip>
          <a:srcRect/>
          <a:stretch/>
        </p:blipFill>
        <p:spPr>
          <a:xfrm>
            <a:off x="49905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571;p140">
            <a:extLst>
              <a:ext uri="{FF2B5EF4-FFF2-40B4-BE49-F238E27FC236}">
                <a16:creationId xmlns:a16="http://schemas.microsoft.com/office/drawing/2014/main" id="{9AD58332-D560-7321-5522-C9B9B73C9B3A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282332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479521"/>
      </p:ext>
    </p:extLst>
  </p:cSld>
  <p:clrMapOvr>
    <a:masterClrMapping/>
  </p:clrMapOvr>
  <p:transition spd="slow"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4950F-4CB2-5F1B-D8D5-FB2353048E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72D8E89-83EA-F71F-B833-FEC852EC2426}"/>
              </a:ext>
            </a:extLst>
          </p:cNvPr>
          <p:cNvSpPr/>
          <p:nvPr/>
        </p:nvSpPr>
        <p:spPr>
          <a:xfrm>
            <a:off x="4914570" y="3550052"/>
            <a:ext cx="3372464" cy="923017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rtl="1">
              <a:buFont typeface="Arial"/>
            </a:pPr>
            <a:r>
              <a:rPr lang="ar-MA" sz="4800" b="1" dirty="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إِيادٌ</a:t>
            </a:r>
            <a:r>
              <a:rPr lang="ar-MA" sz="4800" dirty="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  .................</a:t>
            </a:r>
            <a:endParaRPr lang="fr-MA" sz="4800" dirty="0">
              <a:solidFill>
                <a:srgbClr val="424D7C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D48A7BA-8017-D833-2BC8-FDE05DD3C7B1}"/>
              </a:ext>
            </a:extLst>
          </p:cNvPr>
          <p:cNvSpPr/>
          <p:nvPr/>
        </p:nvSpPr>
        <p:spPr>
          <a:xfrm>
            <a:off x="2802194" y="3550052"/>
            <a:ext cx="1491384" cy="923016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rtl="1">
              <a:buFont typeface="Arial"/>
            </a:pPr>
            <a:r>
              <a:rPr lang="ar-MA" sz="4800" dirty="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حَزينَةٌ</a:t>
            </a:r>
            <a:endParaRPr lang="fr-MA" sz="4800" dirty="0">
              <a:solidFill>
                <a:srgbClr val="424D7C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</a:endParaRPr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57AF1751-AD55-A71F-9782-00C2B2C07B76}"/>
              </a:ext>
            </a:extLst>
          </p:cNvPr>
          <p:cNvSpPr/>
          <p:nvPr/>
        </p:nvSpPr>
        <p:spPr>
          <a:xfrm>
            <a:off x="838264" y="3550052"/>
            <a:ext cx="1578355" cy="923016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rtl="1">
              <a:buFont typeface="Arial"/>
            </a:pPr>
            <a:endParaRPr lang="fr-MA" sz="4800" dirty="0">
              <a:solidFill>
                <a:srgbClr val="424D7C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B56CB27-5E04-45F2-7F32-EC48B3D31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انتبهوا. سأكمل الجملة بالكلمة المناسبة.</a:t>
            </a:r>
            <a:b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إياد مذكر لذلك نقول: إياد حزين. ولا نقول: إياد حزينة...</a:t>
            </a:r>
            <a:endParaRPr lang="fr-FR" sz="2400" dirty="0">
              <a:solidFill>
                <a:srgbClr val="7A7A7A"/>
              </a:solidFill>
            </a:endParaRPr>
          </a:p>
        </p:txBody>
      </p:sp>
      <p:pic>
        <p:nvPicPr>
          <p:cNvPr id="19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39E0894E-ADA4-C395-0B6E-F468295D3C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FED8ACA0-CC82-88A0-1E46-1D3272605B2E}"/>
              </a:ext>
            </a:extLst>
          </p:cNvPr>
          <p:cNvCxnSpPr/>
          <p:nvPr/>
        </p:nvCxnSpPr>
        <p:spPr>
          <a:xfrm>
            <a:off x="2837468" y="3318235"/>
            <a:ext cx="1734532" cy="131032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13C3C99E-8027-4831-F761-0C5A2133A263}"/>
              </a:ext>
            </a:extLst>
          </p:cNvPr>
          <p:cNvCxnSpPr/>
          <p:nvPr/>
        </p:nvCxnSpPr>
        <p:spPr>
          <a:xfrm flipH="1">
            <a:off x="2837468" y="3318235"/>
            <a:ext cx="1734532" cy="13320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85BCC586-30FA-FF5D-CDC3-BD4A556F0904}"/>
              </a:ext>
            </a:extLst>
          </p:cNvPr>
          <p:cNvSpPr/>
          <p:nvPr/>
        </p:nvSpPr>
        <p:spPr>
          <a:xfrm>
            <a:off x="838263" y="3549598"/>
            <a:ext cx="1578355" cy="923016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rtl="1">
              <a:buFont typeface="Arial"/>
            </a:pPr>
            <a:r>
              <a:rPr lang="ar-MA" sz="4800" dirty="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حَزينٌ</a:t>
            </a:r>
            <a:endParaRPr lang="fr-MA" sz="4800" dirty="0">
              <a:solidFill>
                <a:srgbClr val="424D7C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93FF990-8CDD-9FC8-54E4-1BB75E134465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6EAD1F-78C8-F5EF-31E0-08F06822D2E0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AE8787C-60AE-F411-89B1-24A70CD84E72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EA7A575-53AD-C3F9-031B-4312874A1EE3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8D0A108-7F5A-2842-F9C3-AA859D06C0A9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21" name="Google Shape;1247;p5">
            <a:extLst>
              <a:ext uri="{FF2B5EF4-FFF2-40B4-BE49-F238E27FC236}">
                <a16:creationId xmlns:a16="http://schemas.microsoft.com/office/drawing/2014/main" id="{81795D7B-352F-A27D-AF66-1F185D70CCBE}"/>
              </a:ext>
            </a:extLst>
          </p:cNvPr>
          <p:cNvPicPr preferRelativeResize="0"/>
          <p:nvPr/>
        </p:nvPicPr>
        <p:blipFill rotWithShape="1">
          <a:blip r:embed="rId3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676;p27">
            <a:extLst>
              <a:ext uri="{FF2B5EF4-FFF2-40B4-BE49-F238E27FC236}">
                <a16:creationId xmlns:a16="http://schemas.microsoft.com/office/drawing/2014/main" id="{F1B245BE-AC81-6835-C60F-8F11478BD4D2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429;p137">
            <a:extLst>
              <a:ext uri="{FF2B5EF4-FFF2-40B4-BE49-F238E27FC236}">
                <a16:creationId xmlns:a16="http://schemas.microsoft.com/office/drawing/2014/main" id="{C8C76F13-B852-E349-771E-EB901CB10DC6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620677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570;p140">
            <a:extLst>
              <a:ext uri="{FF2B5EF4-FFF2-40B4-BE49-F238E27FC236}">
                <a16:creationId xmlns:a16="http://schemas.microsoft.com/office/drawing/2014/main" id="{2E9CAC83-9360-01BB-A854-D1BDFCE0D58D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49905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571;p140">
            <a:extLst>
              <a:ext uri="{FF2B5EF4-FFF2-40B4-BE49-F238E27FC236}">
                <a16:creationId xmlns:a16="http://schemas.microsoft.com/office/drawing/2014/main" id="{7C25BE8B-87F4-F1E0-95B5-67937F0F8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282332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91454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2.22222E-6 L 0.50868 -0.00185 " pathEditMode="fixed" rAng="0" ptsTypes="AA">
                                      <p:cBhvr>
                                        <p:cTn id="1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34" y="-9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9B2A88-69DA-8A41-56FB-1D192778A5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18BC6B9-615A-1DC8-1310-B9D2D748ED16}"/>
              </a:ext>
            </a:extLst>
          </p:cNvPr>
          <p:cNvSpPr/>
          <p:nvPr/>
        </p:nvSpPr>
        <p:spPr>
          <a:xfrm>
            <a:off x="7825361" y="4016521"/>
            <a:ext cx="117987" cy="157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3E950D0-8BCD-0DD6-5701-68F850B43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أكملوا الجملة التالية بالكلمة المناسبة على كراساتكم.</a:t>
            </a:r>
            <a:endParaRPr lang="fr-FR" sz="2400" dirty="0">
              <a:solidFill>
                <a:srgbClr val="7A7A7A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A76DE6C-E145-0F88-95A1-491B20704467}"/>
              </a:ext>
            </a:extLst>
          </p:cNvPr>
          <p:cNvSpPr txBox="1"/>
          <p:nvPr/>
        </p:nvSpPr>
        <p:spPr>
          <a:xfrm>
            <a:off x="5135682" y="3520428"/>
            <a:ext cx="3199138" cy="830997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b="1" dirty="0"/>
              <a:t>فَرَحٌ</a:t>
            </a:r>
            <a:r>
              <a:rPr lang="ar-MA" dirty="0"/>
              <a:t> .................</a:t>
            </a:r>
            <a:endParaRPr lang="fr-FR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97FAE79-5D88-0ED8-CCDD-5E2578BF2EAD}"/>
              </a:ext>
            </a:extLst>
          </p:cNvPr>
          <p:cNvSpPr txBox="1"/>
          <p:nvPr/>
        </p:nvSpPr>
        <p:spPr>
          <a:xfrm>
            <a:off x="2849681" y="3520427"/>
            <a:ext cx="1701537" cy="830997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مُتَحَمِّسَةٌ 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B3D4DADC-D388-67CD-32DC-6360F9150AF1}"/>
              </a:ext>
            </a:extLst>
          </p:cNvPr>
          <p:cNvSpPr txBox="1"/>
          <p:nvPr/>
        </p:nvSpPr>
        <p:spPr>
          <a:xfrm>
            <a:off x="611591" y="3520427"/>
            <a:ext cx="1545510" cy="830997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مُتَحَمِّسٌ</a:t>
            </a:r>
          </a:p>
        </p:txBody>
      </p:sp>
      <p:pic>
        <p:nvPicPr>
          <p:cNvPr id="18" name="Espace réservé pour une image  17" descr="Une image contenant habits,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58DA0E72-44CE-E46E-5070-1571FC767F4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43348" y="612000"/>
            <a:ext cx="900000" cy="900000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963A5EF-F392-761C-CEE7-A6568F85CE05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D17EEEF-D164-4FF1-1A02-EACDA6EAF23F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6F6FEDA-D635-9784-BA5C-FDA83024D56A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E2B12A5-6407-59F1-E752-1D646B1CA265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5DD41A1-996D-DAC9-AB3C-F5D8A02E2056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22" name="Google Shape;1247;p5">
            <a:extLst>
              <a:ext uri="{FF2B5EF4-FFF2-40B4-BE49-F238E27FC236}">
                <a16:creationId xmlns:a16="http://schemas.microsoft.com/office/drawing/2014/main" id="{F071481F-EB18-3716-62D0-CA5906EB3880}"/>
              </a:ext>
            </a:extLst>
          </p:cNvPr>
          <p:cNvPicPr preferRelativeResize="0"/>
          <p:nvPr/>
        </p:nvPicPr>
        <p:blipFill rotWithShape="1">
          <a:blip r:embed="rId3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676;p27">
            <a:extLst>
              <a:ext uri="{FF2B5EF4-FFF2-40B4-BE49-F238E27FC236}">
                <a16:creationId xmlns:a16="http://schemas.microsoft.com/office/drawing/2014/main" id="{CDD01EB4-C5C4-6E45-27BB-5E194588D794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429;p137">
            <a:extLst>
              <a:ext uri="{FF2B5EF4-FFF2-40B4-BE49-F238E27FC236}">
                <a16:creationId xmlns:a16="http://schemas.microsoft.com/office/drawing/2014/main" id="{79812867-F07F-911B-CD1E-BA49368B2CD1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620677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570;p140">
            <a:extLst>
              <a:ext uri="{FF2B5EF4-FFF2-40B4-BE49-F238E27FC236}">
                <a16:creationId xmlns:a16="http://schemas.microsoft.com/office/drawing/2014/main" id="{86F45DB3-7C45-BA23-050B-3A325E7E1808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49905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571;p140">
            <a:extLst>
              <a:ext uri="{FF2B5EF4-FFF2-40B4-BE49-F238E27FC236}">
                <a16:creationId xmlns:a16="http://schemas.microsoft.com/office/drawing/2014/main" id="{DA61A2BF-06BD-1A41-E784-4C6B5B70CA5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282332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2726457"/>
      </p:ext>
    </p:extLst>
  </p:cSld>
  <p:clrMapOvr>
    <a:masterClrMapping/>
  </p:clrMapOvr>
  <p:transition spd="slow"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DC80E-D798-67B6-0BF2-8B759668A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6DA89-7191-0E21-B03D-515936524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صححوا. من يشرح لماذا؟ </a:t>
            </a:r>
            <a:endParaRPr lang="fr-FR" sz="2400" dirty="0">
              <a:solidFill>
                <a:srgbClr val="7A7A7A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B9234A5-6E7C-8287-5482-F50E9962A618}"/>
              </a:ext>
            </a:extLst>
          </p:cNvPr>
          <p:cNvSpPr/>
          <p:nvPr/>
        </p:nvSpPr>
        <p:spPr>
          <a:xfrm>
            <a:off x="7839216" y="3959728"/>
            <a:ext cx="117987" cy="157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1BF8F31A-F2C7-D8A3-3429-E5B1D16FE7E9}"/>
              </a:ext>
            </a:extLst>
          </p:cNvPr>
          <p:cNvSpPr txBox="1"/>
          <p:nvPr/>
        </p:nvSpPr>
        <p:spPr>
          <a:xfrm>
            <a:off x="5149537" y="3463635"/>
            <a:ext cx="3199138" cy="830997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فَرَحٌ</a:t>
            </a:r>
            <a:r>
              <a:rPr lang="ar-MA" dirty="0"/>
              <a:t> .................</a:t>
            </a:r>
            <a:endParaRPr lang="fr-FR" dirty="0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535769DB-F798-C8FF-DAA4-96D5591241EC}"/>
              </a:ext>
            </a:extLst>
          </p:cNvPr>
          <p:cNvSpPr txBox="1"/>
          <p:nvPr/>
        </p:nvSpPr>
        <p:spPr>
          <a:xfrm>
            <a:off x="2863536" y="3463634"/>
            <a:ext cx="1701537" cy="830997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مُتَحَمِّسَةٌ </a:t>
            </a:r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83990784-7423-6EDA-5D14-72B0861D5F95}"/>
              </a:ext>
            </a:extLst>
          </p:cNvPr>
          <p:cNvCxnSpPr/>
          <p:nvPr/>
        </p:nvCxnSpPr>
        <p:spPr>
          <a:xfrm>
            <a:off x="2815807" y="3207448"/>
            <a:ext cx="1734532" cy="131032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E6BFCCD1-86A5-C072-306F-7BBD674B250D}"/>
              </a:ext>
            </a:extLst>
          </p:cNvPr>
          <p:cNvCxnSpPr/>
          <p:nvPr/>
        </p:nvCxnSpPr>
        <p:spPr>
          <a:xfrm flipH="1">
            <a:off x="2815807" y="3207448"/>
            <a:ext cx="1734532" cy="13320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1661411F-D546-CCA4-5458-81EE940D1FBE}"/>
              </a:ext>
            </a:extLst>
          </p:cNvPr>
          <p:cNvSpPr/>
          <p:nvPr/>
        </p:nvSpPr>
        <p:spPr>
          <a:xfrm>
            <a:off x="781473" y="3437170"/>
            <a:ext cx="1648674" cy="923016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rtl="1">
              <a:buFont typeface="Arial"/>
            </a:pPr>
            <a:endParaRPr lang="fr-MA" sz="4800" dirty="0">
              <a:solidFill>
                <a:srgbClr val="424D7C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</a:endParaRP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8D887EA2-B40A-82AD-5FA4-F75A96073BA0}"/>
              </a:ext>
            </a:extLst>
          </p:cNvPr>
          <p:cNvSpPr/>
          <p:nvPr/>
        </p:nvSpPr>
        <p:spPr>
          <a:xfrm>
            <a:off x="816632" y="3452127"/>
            <a:ext cx="1578355" cy="923016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rtl="1">
              <a:buFont typeface="Arial"/>
            </a:pPr>
            <a:r>
              <a:rPr lang="ar-MA" sz="4800" dirty="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مُتَحَمِّسٌ</a:t>
            </a:r>
          </a:p>
        </p:txBody>
      </p:sp>
      <p:pic>
        <p:nvPicPr>
          <p:cNvPr id="3" name="Espace réservé pour une image  17" descr="Une image contenant habits,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5CE7E4C0-B51D-C29E-95C6-F9DE0A02BEF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249" y="684000"/>
            <a:ext cx="900000" cy="900000"/>
          </a:xfr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EDE6954-2B00-E1D7-7305-993E4104B0EF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B7A635-7967-35B0-E4AC-D959307B1225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B9FEBA-BDF4-DEC4-0E4F-B53CF7B6F57D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681021-C0B8-116C-DE6F-6D676DE469BD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248F283-AF46-613A-30B3-9D8EF47DA4E7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19" name="Google Shape;1247;p5">
            <a:extLst>
              <a:ext uri="{FF2B5EF4-FFF2-40B4-BE49-F238E27FC236}">
                <a16:creationId xmlns:a16="http://schemas.microsoft.com/office/drawing/2014/main" id="{4E4282F7-4165-88F3-5ADC-5332139317E1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1676;p27">
            <a:extLst>
              <a:ext uri="{FF2B5EF4-FFF2-40B4-BE49-F238E27FC236}">
                <a16:creationId xmlns:a16="http://schemas.microsoft.com/office/drawing/2014/main" id="{89227CD0-7546-9BE8-F583-AAB2B29CF0C2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429;p137">
            <a:extLst>
              <a:ext uri="{FF2B5EF4-FFF2-40B4-BE49-F238E27FC236}">
                <a16:creationId xmlns:a16="http://schemas.microsoft.com/office/drawing/2014/main" id="{00FFEE41-FC24-129A-8913-14BD53DD70BD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620677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570;p140">
            <a:extLst>
              <a:ext uri="{FF2B5EF4-FFF2-40B4-BE49-F238E27FC236}">
                <a16:creationId xmlns:a16="http://schemas.microsoft.com/office/drawing/2014/main" id="{80434E21-890C-4459-769B-44FB1F3519C4}"/>
              </a:ext>
            </a:extLst>
          </p:cNvPr>
          <p:cNvPicPr preferRelativeResize="0"/>
          <p:nvPr/>
        </p:nvPicPr>
        <p:blipFill rotWithShape="1">
          <a:blip r:embed="rId7">
            <a:alphaModFix amt="20000"/>
          </a:blip>
          <a:srcRect/>
          <a:stretch/>
        </p:blipFill>
        <p:spPr>
          <a:xfrm>
            <a:off x="49905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571;p140">
            <a:extLst>
              <a:ext uri="{FF2B5EF4-FFF2-40B4-BE49-F238E27FC236}">
                <a16:creationId xmlns:a16="http://schemas.microsoft.com/office/drawing/2014/main" id="{B693FA1E-D707-31EA-28FB-346E84ACFB82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282332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09835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2 0.00162 L 0.49549 -0.00023 " pathEditMode="fixed" rAng="0" ptsTypes="AA">
                                      <p:cBhvr>
                                        <p:cTn id="1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34" y="-9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FA4C22-950D-EE25-69DB-EB3E33EC9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03FD511-BD95-F81E-1856-6086756853E1}"/>
              </a:ext>
            </a:extLst>
          </p:cNvPr>
          <p:cNvSpPr/>
          <p:nvPr/>
        </p:nvSpPr>
        <p:spPr>
          <a:xfrm>
            <a:off x="7846142" y="4134287"/>
            <a:ext cx="117987" cy="157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9809C29-7F92-A811-8EBE-532D1576F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أكملوا الجملة التالية بالكلمة المناسبة على كراساتكم.</a:t>
            </a:r>
            <a:endParaRPr lang="fr-FR" sz="2400" dirty="0">
              <a:solidFill>
                <a:srgbClr val="7A7A7A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E6CA613-FBE6-3BA5-1875-952B140049A5}"/>
              </a:ext>
            </a:extLst>
          </p:cNvPr>
          <p:cNvSpPr/>
          <p:nvPr/>
        </p:nvSpPr>
        <p:spPr>
          <a:xfrm>
            <a:off x="7846142" y="3392280"/>
            <a:ext cx="117987" cy="157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96CB3C8-EADD-99CF-BD06-253FC83DBA98}"/>
              </a:ext>
            </a:extLst>
          </p:cNvPr>
          <p:cNvSpPr txBox="1"/>
          <p:nvPr/>
        </p:nvSpPr>
        <p:spPr>
          <a:xfrm>
            <a:off x="5156463" y="2896187"/>
            <a:ext cx="3199138" cy="830997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اَلشَّايُ  .................</a:t>
            </a:r>
            <a:endParaRPr lang="fr-FR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BB84B70-009E-EC4B-0D68-B139077DB488}"/>
              </a:ext>
            </a:extLst>
          </p:cNvPr>
          <p:cNvSpPr txBox="1"/>
          <p:nvPr/>
        </p:nvSpPr>
        <p:spPr>
          <a:xfrm>
            <a:off x="2870462" y="2896186"/>
            <a:ext cx="1701537" cy="830997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لَذِيذَةٌ</a:t>
            </a:r>
            <a:endParaRPr lang="fr-FR" dirty="0"/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3F1F95EF-7A0F-1B45-7EFC-9E87B2EB70FC}"/>
              </a:ext>
            </a:extLst>
          </p:cNvPr>
          <p:cNvSpPr/>
          <p:nvPr/>
        </p:nvSpPr>
        <p:spPr>
          <a:xfrm>
            <a:off x="823558" y="2850176"/>
            <a:ext cx="1648674" cy="923016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rtl="1">
              <a:buFont typeface="Arial"/>
            </a:pPr>
            <a:endParaRPr lang="fr-MA" sz="4800" dirty="0">
              <a:solidFill>
                <a:srgbClr val="424D7C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</a:endParaRP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A3F6A16B-2CF3-47C0-DF29-A8A379257661}"/>
              </a:ext>
            </a:extLst>
          </p:cNvPr>
          <p:cNvSpPr/>
          <p:nvPr/>
        </p:nvSpPr>
        <p:spPr>
          <a:xfrm>
            <a:off x="823558" y="2884679"/>
            <a:ext cx="1578355" cy="923016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rtl="1">
              <a:buFont typeface="Arial"/>
            </a:pPr>
            <a:r>
              <a:rPr lang="ar-MA" sz="4800" dirty="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لَذِيذٌ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71B207C-8534-9B81-0688-7C4CFC814303}"/>
              </a:ext>
            </a:extLst>
          </p:cNvPr>
          <p:cNvSpPr/>
          <p:nvPr/>
        </p:nvSpPr>
        <p:spPr>
          <a:xfrm>
            <a:off x="7846142" y="4950266"/>
            <a:ext cx="117987" cy="157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E3BD6FC3-ED15-BE40-8DBE-63B3D45DA890}"/>
              </a:ext>
            </a:extLst>
          </p:cNvPr>
          <p:cNvSpPr txBox="1"/>
          <p:nvPr/>
        </p:nvSpPr>
        <p:spPr>
          <a:xfrm>
            <a:off x="5156463" y="4454173"/>
            <a:ext cx="3199138" cy="830997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اَلْقِرْدُ  .................</a:t>
            </a:r>
            <a:endParaRPr lang="fr-FR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03F24365-FEBB-2609-ABAD-5937D14DD689}"/>
              </a:ext>
            </a:extLst>
          </p:cNvPr>
          <p:cNvSpPr txBox="1"/>
          <p:nvPr/>
        </p:nvSpPr>
        <p:spPr>
          <a:xfrm>
            <a:off x="2870462" y="4454172"/>
            <a:ext cx="1701537" cy="830997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مُشاغِبَةٌ</a:t>
            </a:r>
            <a:endParaRPr lang="fr-FR" dirty="0"/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7DDFB016-A85A-AF63-BE7F-44A180BC771C}"/>
              </a:ext>
            </a:extLst>
          </p:cNvPr>
          <p:cNvSpPr/>
          <p:nvPr/>
        </p:nvSpPr>
        <p:spPr>
          <a:xfrm>
            <a:off x="788399" y="4427708"/>
            <a:ext cx="1648674" cy="923016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rtl="1">
              <a:buFont typeface="Arial"/>
            </a:pPr>
            <a:endParaRPr lang="fr-MA" sz="4800" dirty="0">
              <a:solidFill>
                <a:srgbClr val="424D7C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8D585DC3-F68B-7100-916E-DA6DD3853EF5}"/>
              </a:ext>
            </a:extLst>
          </p:cNvPr>
          <p:cNvSpPr/>
          <p:nvPr/>
        </p:nvSpPr>
        <p:spPr>
          <a:xfrm>
            <a:off x="830831" y="4442665"/>
            <a:ext cx="1578355" cy="923016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rtl="1">
              <a:buFont typeface="Arial"/>
            </a:pPr>
            <a:r>
              <a:rPr lang="ar-MA" sz="4800" dirty="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مُشاغِبٌ</a:t>
            </a:r>
          </a:p>
        </p:txBody>
      </p:sp>
      <p:pic>
        <p:nvPicPr>
          <p:cNvPr id="3" name="Espace réservé pour une image  17" descr="Une image contenant habits,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6A6C0A3-582E-5BF6-78A9-1E1273EB639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249" y="684000"/>
            <a:ext cx="900000" cy="900000"/>
          </a:xfr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EE9D6D5-6521-76F8-0C75-855EBD525C1E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5BE9A8C-1733-9CB3-D535-F228F9857CDB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EFF145F-1FFD-D257-FB2F-9F7E1B9FEE4A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40529AC-7E22-D414-47F1-879FDB7E6B5A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CEAE782-25FD-8DF1-EAE2-782153F63524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23" name="Google Shape;1247;p5">
            <a:extLst>
              <a:ext uri="{FF2B5EF4-FFF2-40B4-BE49-F238E27FC236}">
                <a16:creationId xmlns:a16="http://schemas.microsoft.com/office/drawing/2014/main" id="{7C0850C3-34A6-10D3-0563-B926315A7D09}"/>
              </a:ext>
            </a:extLst>
          </p:cNvPr>
          <p:cNvPicPr preferRelativeResize="0"/>
          <p:nvPr/>
        </p:nvPicPr>
        <p:blipFill rotWithShape="1">
          <a:blip r:embed="rId3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676;p27">
            <a:extLst>
              <a:ext uri="{FF2B5EF4-FFF2-40B4-BE49-F238E27FC236}">
                <a16:creationId xmlns:a16="http://schemas.microsoft.com/office/drawing/2014/main" id="{495A9FF0-CE8F-7396-4E0F-85222FF06190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429;p137">
            <a:extLst>
              <a:ext uri="{FF2B5EF4-FFF2-40B4-BE49-F238E27FC236}">
                <a16:creationId xmlns:a16="http://schemas.microsoft.com/office/drawing/2014/main" id="{92A1C0E4-88C6-A04D-E844-8BA645208BF6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620677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570;p140">
            <a:extLst>
              <a:ext uri="{FF2B5EF4-FFF2-40B4-BE49-F238E27FC236}">
                <a16:creationId xmlns:a16="http://schemas.microsoft.com/office/drawing/2014/main" id="{93C1E763-7755-3D55-934B-DC9CE8D983D3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49905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571;p140">
            <a:extLst>
              <a:ext uri="{FF2B5EF4-FFF2-40B4-BE49-F238E27FC236}">
                <a16:creationId xmlns:a16="http://schemas.microsoft.com/office/drawing/2014/main" id="{D661DBE7-4CA3-07A3-4BC5-933AB6C74FD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282332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4522170"/>
      </p:ext>
    </p:extLst>
  </p:cSld>
  <p:clrMapOvr>
    <a:masterClrMapping/>
  </p:clrMapOvr>
  <p:transition spd="slow"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5B1DC3-371A-033B-9023-E1A8031453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BB39DF6D-D45C-EEA8-3623-3DF062758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صححوا؛ من يشرح لماذا؟ </a:t>
            </a:r>
            <a:endParaRPr lang="fr-FR" sz="2400" dirty="0">
              <a:solidFill>
                <a:srgbClr val="7A7A7A"/>
              </a:solidFill>
            </a:endParaRPr>
          </a:p>
        </p:txBody>
      </p:sp>
      <p:pic>
        <p:nvPicPr>
          <p:cNvPr id="33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A778286-13FB-1545-D0E7-CF89AD8538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ECD803FB-2B14-B71E-CF1B-85A6676E525F}"/>
              </a:ext>
            </a:extLst>
          </p:cNvPr>
          <p:cNvSpPr/>
          <p:nvPr/>
        </p:nvSpPr>
        <p:spPr>
          <a:xfrm>
            <a:off x="7846142" y="3940323"/>
            <a:ext cx="117987" cy="157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B15D45F-B0DB-32CE-14B7-04854BF9BB39}"/>
              </a:ext>
            </a:extLst>
          </p:cNvPr>
          <p:cNvSpPr/>
          <p:nvPr/>
        </p:nvSpPr>
        <p:spPr>
          <a:xfrm>
            <a:off x="7846142" y="3198316"/>
            <a:ext cx="117987" cy="157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8F6E9F8F-99C8-7D31-406D-7B14BFA34880}"/>
              </a:ext>
            </a:extLst>
          </p:cNvPr>
          <p:cNvSpPr txBox="1"/>
          <p:nvPr/>
        </p:nvSpPr>
        <p:spPr>
          <a:xfrm>
            <a:off x="5156463" y="2702223"/>
            <a:ext cx="3199138" cy="830997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b="1" dirty="0"/>
              <a:t>اَلشَّايُ</a:t>
            </a:r>
            <a:r>
              <a:rPr lang="ar-MA" dirty="0"/>
              <a:t>  .................</a:t>
            </a:r>
            <a:endParaRPr lang="fr-FR" dirty="0"/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2985DFE1-4CF0-A7DC-DB8D-4B289C159516}"/>
              </a:ext>
            </a:extLst>
          </p:cNvPr>
          <p:cNvSpPr txBox="1"/>
          <p:nvPr/>
        </p:nvSpPr>
        <p:spPr>
          <a:xfrm>
            <a:off x="2870462" y="2702222"/>
            <a:ext cx="1701537" cy="830997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لَذِيذَةٌ</a:t>
            </a:r>
            <a:endParaRPr lang="fr-FR" dirty="0"/>
          </a:p>
        </p:txBody>
      </p: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1EA1620C-DD15-3B21-64D8-267E8376F8ED}"/>
              </a:ext>
            </a:extLst>
          </p:cNvPr>
          <p:cNvCxnSpPr/>
          <p:nvPr/>
        </p:nvCxnSpPr>
        <p:spPr>
          <a:xfrm>
            <a:off x="2799907" y="2486223"/>
            <a:ext cx="1734532" cy="131032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8522C0EC-711C-AF31-C4DE-EC597D545C56}"/>
              </a:ext>
            </a:extLst>
          </p:cNvPr>
          <p:cNvCxnSpPr/>
          <p:nvPr/>
        </p:nvCxnSpPr>
        <p:spPr>
          <a:xfrm flipH="1">
            <a:off x="2799907" y="2486223"/>
            <a:ext cx="1734532" cy="13320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24A736AA-4B0C-9014-A436-62B94B1EE861}"/>
              </a:ext>
            </a:extLst>
          </p:cNvPr>
          <p:cNvSpPr/>
          <p:nvPr/>
        </p:nvSpPr>
        <p:spPr>
          <a:xfrm>
            <a:off x="823558" y="2656212"/>
            <a:ext cx="1648674" cy="923016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rtl="1">
              <a:buFont typeface="Arial"/>
            </a:pPr>
            <a:endParaRPr lang="fr-MA" sz="4800" dirty="0">
              <a:solidFill>
                <a:srgbClr val="424D7C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</a:endParaRPr>
          </a:p>
        </p:txBody>
      </p:sp>
      <p:sp>
        <p:nvSpPr>
          <p:cNvPr id="41" name="Rectangle : coins arrondis 40">
            <a:extLst>
              <a:ext uri="{FF2B5EF4-FFF2-40B4-BE49-F238E27FC236}">
                <a16:creationId xmlns:a16="http://schemas.microsoft.com/office/drawing/2014/main" id="{824143A5-8D15-0D1D-5587-590F92CE75D6}"/>
              </a:ext>
            </a:extLst>
          </p:cNvPr>
          <p:cNvSpPr/>
          <p:nvPr/>
        </p:nvSpPr>
        <p:spPr>
          <a:xfrm>
            <a:off x="823558" y="2690715"/>
            <a:ext cx="1578355" cy="923016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rtl="1">
              <a:buFont typeface="Arial"/>
            </a:pPr>
            <a:r>
              <a:rPr lang="ar-MA" sz="4800" dirty="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لَذِيذٌ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6002302-5567-9316-C424-EE2E61C3ECA8}"/>
              </a:ext>
            </a:extLst>
          </p:cNvPr>
          <p:cNvSpPr/>
          <p:nvPr/>
        </p:nvSpPr>
        <p:spPr>
          <a:xfrm>
            <a:off x="7846142" y="4756302"/>
            <a:ext cx="117987" cy="157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1FED53B9-38FD-9553-570C-C15589352969}"/>
              </a:ext>
            </a:extLst>
          </p:cNvPr>
          <p:cNvSpPr txBox="1"/>
          <p:nvPr/>
        </p:nvSpPr>
        <p:spPr>
          <a:xfrm>
            <a:off x="5156463" y="4260209"/>
            <a:ext cx="3199138" cy="830997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b="1" dirty="0"/>
              <a:t>اَلْقِرْدُ</a:t>
            </a:r>
            <a:r>
              <a:rPr lang="ar-MA" dirty="0"/>
              <a:t>  .................</a:t>
            </a:r>
            <a:endParaRPr lang="fr-FR" dirty="0"/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3774304A-CDA5-F418-DD9B-DEF05AF7C901}"/>
              </a:ext>
            </a:extLst>
          </p:cNvPr>
          <p:cNvSpPr txBox="1"/>
          <p:nvPr/>
        </p:nvSpPr>
        <p:spPr>
          <a:xfrm>
            <a:off x="2870462" y="4260208"/>
            <a:ext cx="1701537" cy="830997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مُشاغِبَةٌ</a:t>
            </a:r>
            <a:endParaRPr lang="fr-FR" dirty="0"/>
          </a:p>
        </p:txBody>
      </p:sp>
      <p:cxnSp>
        <p:nvCxnSpPr>
          <p:cNvPr id="45" name="Connecteur droit 44">
            <a:extLst>
              <a:ext uri="{FF2B5EF4-FFF2-40B4-BE49-F238E27FC236}">
                <a16:creationId xmlns:a16="http://schemas.microsoft.com/office/drawing/2014/main" id="{CCDB0C13-186B-0FD3-36CD-F987D5C36302}"/>
              </a:ext>
            </a:extLst>
          </p:cNvPr>
          <p:cNvCxnSpPr/>
          <p:nvPr/>
        </p:nvCxnSpPr>
        <p:spPr>
          <a:xfrm>
            <a:off x="2799907" y="4044209"/>
            <a:ext cx="1734532" cy="131032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45">
            <a:extLst>
              <a:ext uri="{FF2B5EF4-FFF2-40B4-BE49-F238E27FC236}">
                <a16:creationId xmlns:a16="http://schemas.microsoft.com/office/drawing/2014/main" id="{872AE711-F7BC-229C-D955-10ED6FDE8366}"/>
              </a:ext>
            </a:extLst>
          </p:cNvPr>
          <p:cNvCxnSpPr/>
          <p:nvPr/>
        </p:nvCxnSpPr>
        <p:spPr>
          <a:xfrm flipH="1">
            <a:off x="2799907" y="4044209"/>
            <a:ext cx="1734532" cy="13320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7" name="Rectangle : coins arrondis 46">
            <a:extLst>
              <a:ext uri="{FF2B5EF4-FFF2-40B4-BE49-F238E27FC236}">
                <a16:creationId xmlns:a16="http://schemas.microsoft.com/office/drawing/2014/main" id="{90E9C154-156D-F61B-4D41-0DF0068AA759}"/>
              </a:ext>
            </a:extLst>
          </p:cNvPr>
          <p:cNvSpPr/>
          <p:nvPr/>
        </p:nvSpPr>
        <p:spPr>
          <a:xfrm>
            <a:off x="788399" y="4233744"/>
            <a:ext cx="1648674" cy="923016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rtl="1">
              <a:buFont typeface="Arial"/>
            </a:pPr>
            <a:endParaRPr lang="fr-MA" sz="4800" dirty="0">
              <a:solidFill>
                <a:srgbClr val="424D7C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</a:endParaRP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60EC104C-FC7B-8147-088E-F48AE3E416E2}"/>
              </a:ext>
            </a:extLst>
          </p:cNvPr>
          <p:cNvSpPr/>
          <p:nvPr/>
        </p:nvSpPr>
        <p:spPr>
          <a:xfrm>
            <a:off x="830831" y="4248701"/>
            <a:ext cx="1578355" cy="923016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rtl="1">
              <a:buFont typeface="Arial"/>
            </a:pPr>
            <a:r>
              <a:rPr lang="ar-MA" sz="4800" dirty="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مُشاغِبٌ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201E83F-7F32-FAF2-57FC-248948F79583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EFB51EB-E212-6951-2AB4-48C85517DA5F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F309D0-9C4C-4EFF-9765-AC44E32A3C5C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863B08-4FBD-D561-9A33-0771A4A11103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D93FF8-5E8B-44DD-9B70-7F16EA89BD0E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13" name="Google Shape;1247;p5">
            <a:extLst>
              <a:ext uri="{FF2B5EF4-FFF2-40B4-BE49-F238E27FC236}">
                <a16:creationId xmlns:a16="http://schemas.microsoft.com/office/drawing/2014/main" id="{94F2FF8E-CD0E-463F-F0C4-4A2C9C6ABB80}"/>
              </a:ext>
            </a:extLst>
          </p:cNvPr>
          <p:cNvPicPr preferRelativeResize="0"/>
          <p:nvPr/>
        </p:nvPicPr>
        <p:blipFill rotWithShape="1">
          <a:blip r:embed="rId3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676;p27">
            <a:extLst>
              <a:ext uri="{FF2B5EF4-FFF2-40B4-BE49-F238E27FC236}">
                <a16:creationId xmlns:a16="http://schemas.microsoft.com/office/drawing/2014/main" id="{207EC90C-A513-8F79-F7C6-E3804B168679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429;p137">
            <a:extLst>
              <a:ext uri="{FF2B5EF4-FFF2-40B4-BE49-F238E27FC236}">
                <a16:creationId xmlns:a16="http://schemas.microsoft.com/office/drawing/2014/main" id="{B5E2DC3D-1A6E-82AA-8A7A-1CFA389B92D1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620677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570;p140">
            <a:extLst>
              <a:ext uri="{FF2B5EF4-FFF2-40B4-BE49-F238E27FC236}">
                <a16:creationId xmlns:a16="http://schemas.microsoft.com/office/drawing/2014/main" id="{356365D3-A76C-312C-B7AD-53C1EC6F3E62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49905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571;p140">
            <a:extLst>
              <a:ext uri="{FF2B5EF4-FFF2-40B4-BE49-F238E27FC236}">
                <a16:creationId xmlns:a16="http://schemas.microsoft.com/office/drawing/2014/main" id="{5F560A9F-0C47-619C-79D2-D3E9AD9FD9D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282332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32338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22222E-6 L 0.50868 -0.00185 " pathEditMode="fixed" rAng="0" ptsTypes="AA">
                                      <p:cBhvr>
                                        <p:cTn id="1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34" y="-9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250"/>
                            </p:stCondLst>
                            <p:childTnLst>
                              <p:par>
                                <p:cTn id="2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7.40741E-7 L 0.50868 -0.00185 " pathEditMode="fixed" rAng="0" ptsTypes="AA">
                                      <p:cBhvr>
                                        <p:cTn id="2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34" y="-93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1" grpId="1"/>
      <p:bldP spid="48" grpId="0" animBg="1"/>
      <p:bldP spid="48" grpId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982A37-A7CC-E403-4755-565AFF7ED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>
            <a:extLst>
              <a:ext uri="{FF2B5EF4-FFF2-40B4-BE49-F238E27FC236}">
                <a16:creationId xmlns:a16="http://schemas.microsoft.com/office/drawing/2014/main" id="{8C7E1C4E-DE10-C045-F327-D5A012C33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هذه 8 كلمات. ستربطون كل كلمة بما يناسبها لتكوّنوا جملا مفيدة. 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194A6F92-E043-6EE2-D83B-632A71392113}"/>
              </a:ext>
            </a:extLst>
          </p:cNvPr>
          <p:cNvSpPr txBox="1"/>
          <p:nvPr/>
        </p:nvSpPr>
        <p:spPr>
          <a:xfrm>
            <a:off x="7241242" y="2577711"/>
            <a:ext cx="1322360" cy="8316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مُمْتِعَةٌ</a:t>
            </a:r>
            <a:endParaRPr lang="fr-MA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DAE689B2-EC65-9F68-CC36-76D0F58E74E5}"/>
              </a:ext>
            </a:extLst>
          </p:cNvPr>
          <p:cNvSpPr txBox="1"/>
          <p:nvPr/>
        </p:nvSpPr>
        <p:spPr>
          <a:xfrm>
            <a:off x="5096871" y="2642185"/>
            <a:ext cx="1321200" cy="8316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اَ</a:t>
            </a:r>
            <a:r>
              <a:rPr lang="fr-FR" dirty="0" err="1"/>
              <a:t>لْفَطائِرُ</a:t>
            </a:r>
            <a:endParaRPr lang="fr-FR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BDB2E623-C60D-0989-F3E4-1315DB2EB8F9}"/>
              </a:ext>
            </a:extLst>
          </p:cNvPr>
          <p:cNvSpPr txBox="1"/>
          <p:nvPr/>
        </p:nvSpPr>
        <p:spPr>
          <a:xfrm>
            <a:off x="2769270" y="2639670"/>
            <a:ext cx="1321200" cy="8316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ضَخْمٌ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D1E1445F-4CF5-3E41-71CC-F561C0541B2E}"/>
              </a:ext>
            </a:extLst>
          </p:cNvPr>
          <p:cNvSpPr txBox="1"/>
          <p:nvPr/>
        </p:nvSpPr>
        <p:spPr>
          <a:xfrm>
            <a:off x="646816" y="2642185"/>
            <a:ext cx="1321200" cy="69171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إيادُ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B81B3CCB-5F5E-C908-6E45-593CA6AE0D62}"/>
              </a:ext>
            </a:extLst>
          </p:cNvPr>
          <p:cNvSpPr txBox="1"/>
          <p:nvPr/>
        </p:nvSpPr>
        <p:spPr>
          <a:xfrm>
            <a:off x="7241241" y="4584120"/>
            <a:ext cx="1321200" cy="8316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اَ</a:t>
            </a:r>
            <a:r>
              <a:rPr lang="fr-FR" dirty="0" err="1"/>
              <a:t>لْأسَدُ</a:t>
            </a:r>
            <a:endParaRPr lang="fr-FR" dirty="0"/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8564E8A5-B617-87D8-7A77-FB7C41E589A8}"/>
              </a:ext>
            </a:extLst>
          </p:cNvPr>
          <p:cNvSpPr txBox="1"/>
          <p:nvPr/>
        </p:nvSpPr>
        <p:spPr>
          <a:xfrm>
            <a:off x="5096871" y="4584120"/>
            <a:ext cx="1321200" cy="830997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اَلرِّحْلَةُ</a:t>
            </a:r>
            <a:endParaRPr lang="fr-MA" dirty="0"/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A9975085-D4EF-FA48-F7DF-4FC9FC1E57A3}"/>
              </a:ext>
            </a:extLst>
          </p:cNvPr>
          <p:cNvSpPr txBox="1"/>
          <p:nvPr/>
        </p:nvSpPr>
        <p:spPr>
          <a:xfrm>
            <a:off x="2769270" y="4584121"/>
            <a:ext cx="1321200" cy="830997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مُصابٌ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B22B9DA3-A3EA-549B-55A8-2BF416090040}"/>
              </a:ext>
            </a:extLst>
          </p:cNvPr>
          <p:cNvSpPr txBox="1"/>
          <p:nvPr/>
        </p:nvSpPr>
        <p:spPr>
          <a:xfrm>
            <a:off x="646815" y="4584121"/>
            <a:ext cx="1321200" cy="830997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شَهِيَّةٌ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94194BF-81E1-DDF3-951E-16D8842B8214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667800E-D52E-26F8-E0C3-7298ED07A20D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5636C2C-629E-FC9B-DF91-534D1D9B6FC6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64BCAFA-B0DC-AAE4-8609-24332E8FD866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E9155B-5F15-47A1-4CEB-138C49FF17AD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16" name="Google Shape;1247;p5">
            <a:extLst>
              <a:ext uri="{FF2B5EF4-FFF2-40B4-BE49-F238E27FC236}">
                <a16:creationId xmlns:a16="http://schemas.microsoft.com/office/drawing/2014/main" id="{BBFF9F2C-EF02-FF72-50E2-310A83E1F1C8}"/>
              </a:ext>
            </a:extLst>
          </p:cNvPr>
          <p:cNvPicPr preferRelativeResize="0"/>
          <p:nvPr/>
        </p:nvPicPr>
        <p:blipFill rotWithShape="1">
          <a:blip r:embed="rId2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676;p27">
            <a:extLst>
              <a:ext uri="{FF2B5EF4-FFF2-40B4-BE49-F238E27FC236}">
                <a16:creationId xmlns:a16="http://schemas.microsoft.com/office/drawing/2014/main" id="{A9D087E3-37ED-E423-D8A5-7C4A4B179ACB}"/>
              </a:ext>
            </a:extLst>
          </p:cNvPr>
          <p:cNvPicPr preferRelativeResize="0"/>
          <p:nvPr/>
        </p:nvPicPr>
        <p:blipFill rotWithShape="1">
          <a:blip r:embed="rId3">
            <a:alphaModFix amt="20000"/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429;p137">
            <a:extLst>
              <a:ext uri="{FF2B5EF4-FFF2-40B4-BE49-F238E27FC236}">
                <a16:creationId xmlns:a16="http://schemas.microsoft.com/office/drawing/2014/main" id="{454DB93B-6955-E582-60D7-2C6534A2924A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620677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570;p140">
            <a:extLst>
              <a:ext uri="{FF2B5EF4-FFF2-40B4-BE49-F238E27FC236}">
                <a16:creationId xmlns:a16="http://schemas.microsoft.com/office/drawing/2014/main" id="{4F9FD324-282F-2241-EA45-34AFE46E1EF2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49905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571;p140">
            <a:extLst>
              <a:ext uri="{FF2B5EF4-FFF2-40B4-BE49-F238E27FC236}">
                <a16:creationId xmlns:a16="http://schemas.microsoft.com/office/drawing/2014/main" id="{815D0304-AF98-7F9E-DFFB-99D2A3A13092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282332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0C3E12A-BFED-95A4-0253-46C599C71B6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275259"/>
      </p:ext>
    </p:extLst>
  </p:cSld>
  <p:clrMapOvr>
    <a:masterClrMapping/>
  </p:clrMapOvr>
  <p:transition spd="slow">
    <p:fad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DE2F0B-753B-9038-4456-E12E269D0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9BF0A7-ADBE-E1FC-3F51-1B3F4FF00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يشرح الأستاذ الخطوات. </a:t>
            </a:r>
            <a:endParaRPr lang="fr-FR" sz="2400" dirty="0">
              <a:solidFill>
                <a:srgbClr val="7A7A7A"/>
              </a:solidFill>
            </a:endParaRPr>
          </a:p>
        </p:txBody>
      </p:sp>
      <p:pic>
        <p:nvPicPr>
          <p:cNvPr id="22" name="Espace réservé pour une image  17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F4E90012-763F-5050-0C7D-30A8D14373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33" name="ZoneTexte 32">
            <a:extLst>
              <a:ext uri="{FF2B5EF4-FFF2-40B4-BE49-F238E27FC236}">
                <a16:creationId xmlns:a16="http://schemas.microsoft.com/office/drawing/2014/main" id="{9772A4CB-9D94-38D2-0E13-D31E5E0837DA}"/>
              </a:ext>
            </a:extLst>
          </p:cNvPr>
          <p:cNvSpPr txBox="1"/>
          <p:nvPr/>
        </p:nvSpPr>
        <p:spPr>
          <a:xfrm>
            <a:off x="7041214" y="1893958"/>
            <a:ext cx="1322360" cy="8316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مُمْتِعَةٌ</a:t>
            </a:r>
            <a:endParaRPr lang="fr-MA" dirty="0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70FE5E80-AB5F-BA82-202A-B6EA08AC7EA8}"/>
              </a:ext>
            </a:extLst>
          </p:cNvPr>
          <p:cNvSpPr txBox="1"/>
          <p:nvPr/>
        </p:nvSpPr>
        <p:spPr>
          <a:xfrm>
            <a:off x="4896843" y="1958432"/>
            <a:ext cx="1321200" cy="831600"/>
          </a:xfrm>
          <a:prstGeom prst="roundRect">
            <a:avLst/>
          </a:prstGeom>
          <a:solidFill>
            <a:srgbClr val="F0FAF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اَ</a:t>
            </a:r>
            <a:r>
              <a:rPr lang="fr-FR" dirty="0" err="1"/>
              <a:t>لْفَطائِرُ</a:t>
            </a:r>
            <a:endParaRPr lang="fr-FR" dirty="0"/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EE974D0E-8AD0-BD90-09C7-B1CEDBBB2F83}"/>
              </a:ext>
            </a:extLst>
          </p:cNvPr>
          <p:cNvSpPr txBox="1"/>
          <p:nvPr/>
        </p:nvSpPr>
        <p:spPr>
          <a:xfrm>
            <a:off x="2569242" y="1955917"/>
            <a:ext cx="1321200" cy="831600"/>
          </a:xfrm>
          <a:prstGeom prst="roundRect">
            <a:avLst/>
          </a:prstGeom>
          <a:solidFill>
            <a:srgbClr val="F0FAF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ضَخْمٌ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0C14A092-459F-A0DE-5E28-B69E02A4E50C}"/>
              </a:ext>
            </a:extLst>
          </p:cNvPr>
          <p:cNvSpPr txBox="1"/>
          <p:nvPr/>
        </p:nvSpPr>
        <p:spPr>
          <a:xfrm>
            <a:off x="446788" y="1958432"/>
            <a:ext cx="1321200" cy="691710"/>
          </a:xfrm>
          <a:prstGeom prst="roundRect">
            <a:avLst/>
          </a:prstGeom>
          <a:solidFill>
            <a:srgbClr val="F0FAF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إيادُ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591E4A58-6F7A-6609-51D4-4A0199627E71}"/>
              </a:ext>
            </a:extLst>
          </p:cNvPr>
          <p:cNvSpPr txBox="1"/>
          <p:nvPr/>
        </p:nvSpPr>
        <p:spPr>
          <a:xfrm>
            <a:off x="7041213" y="3509948"/>
            <a:ext cx="1321200" cy="831600"/>
          </a:xfrm>
          <a:prstGeom prst="roundRect">
            <a:avLst/>
          </a:prstGeom>
          <a:solidFill>
            <a:srgbClr val="F0FAF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اَ</a:t>
            </a:r>
            <a:r>
              <a:rPr lang="fr-FR" dirty="0" err="1"/>
              <a:t>لْأسَدُ</a:t>
            </a:r>
            <a:endParaRPr lang="fr-FR" dirty="0"/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32F05F1C-E030-B1B5-68B8-8775E4752D22}"/>
              </a:ext>
            </a:extLst>
          </p:cNvPr>
          <p:cNvSpPr txBox="1"/>
          <p:nvPr/>
        </p:nvSpPr>
        <p:spPr>
          <a:xfrm>
            <a:off x="4896843" y="3509948"/>
            <a:ext cx="1321200" cy="830997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اَلرِّحْلَةُ</a:t>
            </a:r>
            <a:endParaRPr lang="fr-MA" dirty="0"/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90B567EF-99FE-5C48-9541-5795A718F9F1}"/>
              </a:ext>
            </a:extLst>
          </p:cNvPr>
          <p:cNvSpPr txBox="1"/>
          <p:nvPr/>
        </p:nvSpPr>
        <p:spPr>
          <a:xfrm>
            <a:off x="2569242" y="3509949"/>
            <a:ext cx="1321200" cy="830997"/>
          </a:xfrm>
          <a:prstGeom prst="roundRect">
            <a:avLst/>
          </a:prstGeom>
          <a:solidFill>
            <a:srgbClr val="F0FAF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مُصابٌ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7BD620FF-3839-4088-F648-37695F981C7D}"/>
              </a:ext>
            </a:extLst>
          </p:cNvPr>
          <p:cNvSpPr txBox="1"/>
          <p:nvPr/>
        </p:nvSpPr>
        <p:spPr>
          <a:xfrm>
            <a:off x="446787" y="3509949"/>
            <a:ext cx="1321200" cy="830997"/>
          </a:xfrm>
          <a:prstGeom prst="roundRect">
            <a:avLst/>
          </a:prstGeom>
          <a:solidFill>
            <a:srgbClr val="F0FAF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شَهِيَّةٌ</a:t>
            </a:r>
          </a:p>
        </p:txBody>
      </p: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AEB4EDFD-F3F6-7B71-D582-B37A9AAD1870}"/>
              </a:ext>
            </a:extLst>
          </p:cNvPr>
          <p:cNvCxnSpPr>
            <a:cxnSpLocks/>
          </p:cNvCxnSpPr>
          <p:nvPr/>
        </p:nvCxnSpPr>
        <p:spPr>
          <a:xfrm flipH="1">
            <a:off x="6172733" y="2650142"/>
            <a:ext cx="868480" cy="859806"/>
          </a:xfrm>
          <a:prstGeom prst="line">
            <a:avLst/>
          </a:prstGeom>
          <a:ln w="38100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6" name="ZoneTexte 45">
            <a:extLst>
              <a:ext uri="{FF2B5EF4-FFF2-40B4-BE49-F238E27FC236}">
                <a16:creationId xmlns:a16="http://schemas.microsoft.com/office/drawing/2014/main" id="{8C556947-2F83-6A20-570E-19C06598D7F3}"/>
              </a:ext>
            </a:extLst>
          </p:cNvPr>
          <p:cNvSpPr txBox="1"/>
          <p:nvPr/>
        </p:nvSpPr>
        <p:spPr>
          <a:xfrm>
            <a:off x="1395167" y="4867506"/>
            <a:ext cx="635366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 rtl="1">
              <a:defRPr sz="5400" b="1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اَلرِّحْلَةُ</a:t>
            </a:r>
            <a:r>
              <a:rPr lang="fr-MA" dirty="0"/>
              <a:t> </a:t>
            </a:r>
            <a:r>
              <a:rPr lang="ar-MA" dirty="0"/>
              <a:t>مُمْتِعَةٌ. </a:t>
            </a:r>
            <a:endParaRPr lang="fr-MA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ED517F-B75A-612E-221B-E9EAB1E8794F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9256FC-4A61-F766-7E4B-50CA388C29C2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4A2F78-0830-ED60-D452-D18D995F9660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F1C388E-3D72-C5CA-BF47-197E1F0EFEDF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B21A23B-8F6D-6776-3353-3D9339ECEC92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16" name="Google Shape;1247;p5">
            <a:extLst>
              <a:ext uri="{FF2B5EF4-FFF2-40B4-BE49-F238E27FC236}">
                <a16:creationId xmlns:a16="http://schemas.microsoft.com/office/drawing/2014/main" id="{AF1008BA-E94E-17D1-7C24-6EA3017391B1}"/>
              </a:ext>
            </a:extLst>
          </p:cNvPr>
          <p:cNvPicPr preferRelativeResize="0"/>
          <p:nvPr/>
        </p:nvPicPr>
        <p:blipFill rotWithShape="1">
          <a:blip r:embed="rId3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676;p27">
            <a:extLst>
              <a:ext uri="{FF2B5EF4-FFF2-40B4-BE49-F238E27FC236}">
                <a16:creationId xmlns:a16="http://schemas.microsoft.com/office/drawing/2014/main" id="{6CCFBDC9-AAB1-D6BF-6920-BC9CB842D6DF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429;p137">
            <a:extLst>
              <a:ext uri="{FF2B5EF4-FFF2-40B4-BE49-F238E27FC236}">
                <a16:creationId xmlns:a16="http://schemas.microsoft.com/office/drawing/2014/main" id="{12781D5D-6D4E-868D-80A8-52AB0987D188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620677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570;p140">
            <a:extLst>
              <a:ext uri="{FF2B5EF4-FFF2-40B4-BE49-F238E27FC236}">
                <a16:creationId xmlns:a16="http://schemas.microsoft.com/office/drawing/2014/main" id="{2538A99D-14A3-1412-DA10-F20143120AC3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49905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571;p140">
            <a:extLst>
              <a:ext uri="{FF2B5EF4-FFF2-40B4-BE49-F238E27FC236}">
                <a16:creationId xmlns:a16="http://schemas.microsoft.com/office/drawing/2014/main" id="{07E68FFB-640A-1D5A-61C4-C0ECBE738A44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282332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26419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build="allAtOnce"/>
      <p:bldP spid="46" grpId="1" build="allAtOnce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277F7-C73F-D147-8EBC-C53E968DD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>
            <a:extLst>
              <a:ext uri="{FF2B5EF4-FFF2-40B4-BE49-F238E27FC236}">
                <a16:creationId xmlns:a16="http://schemas.microsoft.com/office/drawing/2014/main" id="{AED7D8DA-CAA9-73ED-870B-8B9E960F8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اكتبوا  الجملة.</a:t>
            </a:r>
            <a:endParaRPr lang="fr-FR" sz="2400" dirty="0">
              <a:solidFill>
                <a:srgbClr val="7A7A7A"/>
              </a:solidFill>
            </a:endParaRPr>
          </a:p>
        </p:txBody>
      </p:sp>
      <p:pic>
        <p:nvPicPr>
          <p:cNvPr id="25" name="Espace réservé pour une image  29" descr="Une image contenant dessin humoristique, Dessin animé, Animation, clipart&#10;&#10;Le contenu généré par l’IA peut être incorrect.">
            <a:extLst>
              <a:ext uri="{FF2B5EF4-FFF2-40B4-BE49-F238E27FC236}">
                <a16:creationId xmlns:a16="http://schemas.microsoft.com/office/drawing/2014/main" id="{DC675C8F-E5CD-04C3-0A5C-2A9E3129D5E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</p:spPr>
      </p:pic>
      <p:sp>
        <p:nvSpPr>
          <p:cNvPr id="41" name="ZoneTexte 40">
            <a:extLst>
              <a:ext uri="{FF2B5EF4-FFF2-40B4-BE49-F238E27FC236}">
                <a16:creationId xmlns:a16="http://schemas.microsoft.com/office/drawing/2014/main" id="{79339184-7BB3-C6FC-535F-E78E0653303F}"/>
              </a:ext>
            </a:extLst>
          </p:cNvPr>
          <p:cNvSpPr txBox="1"/>
          <p:nvPr/>
        </p:nvSpPr>
        <p:spPr>
          <a:xfrm>
            <a:off x="7041214" y="1893958"/>
            <a:ext cx="1322360" cy="831600"/>
          </a:xfrm>
          <a:prstGeom prst="roundRect">
            <a:avLst/>
          </a:prstGeom>
          <a:solidFill>
            <a:srgbClr val="F0FAF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مُمْتِعَةٌ</a:t>
            </a:r>
            <a:endParaRPr lang="fr-MA" dirty="0"/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E7FA682E-D264-4705-61A9-7694B89B7EF7}"/>
              </a:ext>
            </a:extLst>
          </p:cNvPr>
          <p:cNvSpPr txBox="1"/>
          <p:nvPr/>
        </p:nvSpPr>
        <p:spPr>
          <a:xfrm>
            <a:off x="4896843" y="1958432"/>
            <a:ext cx="1321200" cy="831600"/>
          </a:xfrm>
          <a:prstGeom prst="roundRect">
            <a:avLst/>
          </a:prstGeom>
          <a:solidFill>
            <a:srgbClr val="F0FAF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آلْفَطائِرُ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95A5B588-EBD5-37F7-ECEA-1B1C3D2DA6A4}"/>
              </a:ext>
            </a:extLst>
          </p:cNvPr>
          <p:cNvSpPr txBox="1"/>
          <p:nvPr/>
        </p:nvSpPr>
        <p:spPr>
          <a:xfrm>
            <a:off x="2569242" y="1955917"/>
            <a:ext cx="1321200" cy="8316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ضَخْمٌ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6B553C11-1937-BFD0-EC6B-EBCDA605E424}"/>
              </a:ext>
            </a:extLst>
          </p:cNvPr>
          <p:cNvSpPr txBox="1"/>
          <p:nvPr/>
        </p:nvSpPr>
        <p:spPr>
          <a:xfrm>
            <a:off x="446788" y="1958432"/>
            <a:ext cx="1321200" cy="69171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إيادُ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CB8870A9-264E-59DB-6FEF-AB458F34F2F4}"/>
              </a:ext>
            </a:extLst>
          </p:cNvPr>
          <p:cNvSpPr txBox="1"/>
          <p:nvPr/>
        </p:nvSpPr>
        <p:spPr>
          <a:xfrm>
            <a:off x="7041214" y="1893958"/>
            <a:ext cx="1322360" cy="831600"/>
          </a:xfrm>
          <a:prstGeom prst="roundRect">
            <a:avLst/>
          </a:prstGeom>
          <a:solidFill>
            <a:srgbClr val="F0FAF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مُمْتِعَةٌ</a:t>
            </a:r>
            <a:endParaRPr lang="fr-MA" dirty="0"/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C6AB355C-E3B3-0682-0DDB-873D1953CDF5}"/>
              </a:ext>
            </a:extLst>
          </p:cNvPr>
          <p:cNvSpPr txBox="1"/>
          <p:nvPr/>
        </p:nvSpPr>
        <p:spPr>
          <a:xfrm>
            <a:off x="4896843" y="1958432"/>
            <a:ext cx="1321200" cy="831600"/>
          </a:xfrm>
          <a:prstGeom prst="roundRect">
            <a:avLst/>
          </a:prstGeom>
          <a:solidFill>
            <a:srgbClr val="F0FAF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اَ</a:t>
            </a:r>
            <a:r>
              <a:rPr lang="fr-FR" dirty="0" err="1"/>
              <a:t>لْفَطائِرُ</a:t>
            </a:r>
            <a:endParaRPr lang="fr-FR" dirty="0"/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BF776A1F-68D4-7B77-7E2C-EDB2EBD75A4D}"/>
              </a:ext>
            </a:extLst>
          </p:cNvPr>
          <p:cNvSpPr txBox="1"/>
          <p:nvPr/>
        </p:nvSpPr>
        <p:spPr>
          <a:xfrm>
            <a:off x="2569242" y="1955917"/>
            <a:ext cx="1321200" cy="831600"/>
          </a:xfrm>
          <a:prstGeom prst="roundRect">
            <a:avLst/>
          </a:prstGeom>
          <a:solidFill>
            <a:srgbClr val="F0FAF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ضَخْمٌ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A95985E0-B701-2CBF-66A4-A2C763986C24}"/>
              </a:ext>
            </a:extLst>
          </p:cNvPr>
          <p:cNvSpPr txBox="1"/>
          <p:nvPr/>
        </p:nvSpPr>
        <p:spPr>
          <a:xfrm>
            <a:off x="446788" y="1958432"/>
            <a:ext cx="1321200" cy="69171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إيادُ</a:t>
            </a:r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32EBA850-2880-795A-99F8-FD80B9498C0C}"/>
              </a:ext>
            </a:extLst>
          </p:cNvPr>
          <p:cNvSpPr txBox="1"/>
          <p:nvPr/>
        </p:nvSpPr>
        <p:spPr>
          <a:xfrm>
            <a:off x="1656034" y="5150592"/>
            <a:ext cx="581572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 rtl="1">
              <a:defRPr sz="5400" b="1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................................. </a:t>
            </a:r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6408757-1303-E0DD-7C9D-224E486D9D8C}"/>
              </a:ext>
            </a:extLst>
          </p:cNvPr>
          <p:cNvSpPr txBox="1"/>
          <p:nvPr/>
        </p:nvSpPr>
        <p:spPr>
          <a:xfrm>
            <a:off x="7041213" y="3509948"/>
            <a:ext cx="1321200" cy="831600"/>
          </a:xfrm>
          <a:prstGeom prst="roundRect">
            <a:avLst/>
          </a:prstGeom>
          <a:solidFill>
            <a:srgbClr val="F0FAF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اَ</a:t>
            </a:r>
            <a:r>
              <a:rPr lang="fr-FR" dirty="0" err="1"/>
              <a:t>لْأسَدُ</a:t>
            </a:r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6CE7C44-E6C9-CCC7-6EFF-B4142CF2C008}"/>
              </a:ext>
            </a:extLst>
          </p:cNvPr>
          <p:cNvSpPr txBox="1"/>
          <p:nvPr/>
        </p:nvSpPr>
        <p:spPr>
          <a:xfrm>
            <a:off x="4896843" y="3509948"/>
            <a:ext cx="1321200" cy="830997"/>
          </a:xfrm>
          <a:prstGeom prst="roundRect">
            <a:avLst/>
          </a:prstGeom>
          <a:solidFill>
            <a:srgbClr val="F0FAF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اَلرِّحْلَةُ</a:t>
            </a:r>
            <a:endParaRPr lang="fr-MA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BC88BB3-743B-138F-4D15-1D1E5A0FE288}"/>
              </a:ext>
            </a:extLst>
          </p:cNvPr>
          <p:cNvSpPr txBox="1"/>
          <p:nvPr/>
        </p:nvSpPr>
        <p:spPr>
          <a:xfrm>
            <a:off x="2569242" y="3509949"/>
            <a:ext cx="1321200" cy="830997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مُصابٌ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01E6D8E-B3B5-FB87-43C3-BDC9C5B07460}"/>
              </a:ext>
            </a:extLst>
          </p:cNvPr>
          <p:cNvSpPr txBox="1"/>
          <p:nvPr/>
        </p:nvSpPr>
        <p:spPr>
          <a:xfrm>
            <a:off x="446787" y="3509949"/>
            <a:ext cx="1321200" cy="830997"/>
          </a:xfrm>
          <a:prstGeom prst="roundRect">
            <a:avLst/>
          </a:prstGeom>
          <a:solidFill>
            <a:srgbClr val="F0FAF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شَهِيَّةٌ</a:t>
            </a:r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CF50F2EE-4A51-B419-167D-47B484E4EB94}"/>
              </a:ext>
            </a:extLst>
          </p:cNvPr>
          <p:cNvCxnSpPr>
            <a:cxnSpLocks/>
          </p:cNvCxnSpPr>
          <p:nvPr/>
        </p:nvCxnSpPr>
        <p:spPr>
          <a:xfrm>
            <a:off x="1706787" y="2650142"/>
            <a:ext cx="1247033" cy="899579"/>
          </a:xfrm>
          <a:prstGeom prst="line">
            <a:avLst/>
          </a:prstGeom>
          <a:ln w="38100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B49DF38E-FD34-DEF3-7B1C-B2450AC5A34D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DC957D1-A2FE-E500-4E92-0296E61FE22D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362628-CBB2-025C-7646-DCC2EC1C92A6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1E6B7FA-DD48-C6DD-341A-CDFDEA1CE270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EB98FC9-1079-EDEA-8214-5DB2F9E22CAC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17" name="Google Shape;1247;p5">
            <a:extLst>
              <a:ext uri="{FF2B5EF4-FFF2-40B4-BE49-F238E27FC236}">
                <a16:creationId xmlns:a16="http://schemas.microsoft.com/office/drawing/2014/main" id="{94E07892-26B0-E749-6B74-77D59BE9F9D7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676;p27">
            <a:extLst>
              <a:ext uri="{FF2B5EF4-FFF2-40B4-BE49-F238E27FC236}">
                <a16:creationId xmlns:a16="http://schemas.microsoft.com/office/drawing/2014/main" id="{E5C6DBCE-F7C7-40F3-CD72-01022A8B9AEA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429;p137">
            <a:extLst>
              <a:ext uri="{FF2B5EF4-FFF2-40B4-BE49-F238E27FC236}">
                <a16:creationId xmlns:a16="http://schemas.microsoft.com/office/drawing/2014/main" id="{700A7129-E83B-05A1-308E-AA6B962981EC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620677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570;p140">
            <a:extLst>
              <a:ext uri="{FF2B5EF4-FFF2-40B4-BE49-F238E27FC236}">
                <a16:creationId xmlns:a16="http://schemas.microsoft.com/office/drawing/2014/main" id="{91A4267C-731C-EB6D-3544-85033EE83F60}"/>
              </a:ext>
            </a:extLst>
          </p:cNvPr>
          <p:cNvPicPr preferRelativeResize="0"/>
          <p:nvPr/>
        </p:nvPicPr>
        <p:blipFill rotWithShape="1">
          <a:blip r:embed="rId7">
            <a:alphaModFix amt="20000"/>
          </a:blip>
          <a:srcRect/>
          <a:stretch/>
        </p:blipFill>
        <p:spPr>
          <a:xfrm>
            <a:off x="49905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571;p140">
            <a:extLst>
              <a:ext uri="{FF2B5EF4-FFF2-40B4-BE49-F238E27FC236}">
                <a16:creationId xmlns:a16="http://schemas.microsoft.com/office/drawing/2014/main" id="{01828DFA-4498-52CB-6D46-3509542CADB9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282332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1912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1C1FC0-99E7-167D-9FE4-06B2C3773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>
            <a:extLst>
              <a:ext uri="{FF2B5EF4-FFF2-40B4-BE49-F238E27FC236}">
                <a16:creationId xmlns:a16="http://schemas.microsoft.com/office/drawing/2014/main" id="{345CDB8B-1C43-BC46-BBA1-FE7CE8DC3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مرحبا بكم . سننطلق في حصة اللغة العربية .</a:t>
            </a:r>
            <a:endParaRPr lang="fr-US" sz="2400" dirty="0">
              <a:solidFill>
                <a:srgbClr val="7A7A7A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FD5AAE6-4336-2482-ED5F-6E47B9CE7670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27B167-4BBC-A6DC-9CE7-0EB2453954A0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C79D79-C443-0BE8-001C-65799A836DBE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13D199-1BBF-8C43-0139-13E9DA10642A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7E87A5D-AFA7-7404-9F76-56D8E63C2E51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7B33B34-E13E-6CAF-9015-D42E586B5E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13696" y="162644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Espace réservé pour une image  2">
            <a:extLst>
              <a:ext uri="{FF2B5EF4-FFF2-40B4-BE49-F238E27FC236}">
                <a16:creationId xmlns:a16="http://schemas.microsoft.com/office/drawing/2014/main" id="{DA9AFF6A-2DB3-57BD-6435-719F7A48E9E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960105" y="719856"/>
            <a:ext cx="792000" cy="7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 7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83CDDE85-E47A-8AD4-354F-E2C38111166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96980" y="6157043"/>
            <a:ext cx="540000" cy="540000"/>
          </a:xfrm>
          <a:prstGeom prst="rect">
            <a:avLst/>
          </a:prstGeom>
        </p:spPr>
      </p:pic>
      <p:pic>
        <p:nvPicPr>
          <p:cNvPr id="15" name="Nada-Wave">
            <a:hlinkClick r:id="" action="ppaction://media"/>
            <a:extLst>
              <a:ext uri="{FF2B5EF4-FFF2-40B4-BE49-F238E27FC236}">
                <a16:creationId xmlns:a16="http://schemas.microsoft.com/office/drawing/2014/main" id="{CB0762A8-3600-0BE0-52E9-B3AA0598997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572000" y="2088681"/>
            <a:ext cx="2329640" cy="3720469"/>
          </a:xfrm>
          <a:prstGeom prst="rect">
            <a:avLst/>
          </a:prstGeom>
        </p:spPr>
      </p:pic>
      <p:pic>
        <p:nvPicPr>
          <p:cNvPr id="16" name="majd_wave">
            <a:hlinkClick r:id="" action="ppaction://media"/>
            <a:extLst>
              <a:ext uri="{FF2B5EF4-FFF2-40B4-BE49-F238E27FC236}">
                <a16:creationId xmlns:a16="http://schemas.microsoft.com/office/drawing/2014/main" id="{2ED7D6EA-CFC4-83AB-A33B-5417CC43D2FF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351137" y="2051155"/>
            <a:ext cx="2139091" cy="3802830"/>
          </a:xfrm>
          <a:prstGeom prst="rect">
            <a:avLst/>
          </a:prstGeom>
        </p:spPr>
      </p:pic>
      <p:pic>
        <p:nvPicPr>
          <p:cNvPr id="3" name="Google Shape;1244;p5">
            <a:extLst>
              <a:ext uri="{FF2B5EF4-FFF2-40B4-BE49-F238E27FC236}">
                <a16:creationId xmlns:a16="http://schemas.microsoft.com/office/drawing/2014/main" id="{B485A8A1-0C4B-EEBC-F5CE-82FB4AE96433}"/>
              </a:ext>
            </a:extLst>
          </p:cNvPr>
          <p:cNvPicPr preferRelativeResize="0"/>
          <p:nvPr/>
        </p:nvPicPr>
        <p:blipFill rotWithShape="1">
          <a:blip r:embed="rId11">
            <a:alphaModFix amt="20000"/>
          </a:blip>
          <a:srcRect/>
          <a:stretch/>
        </p:blipFill>
        <p:spPr>
          <a:xfrm>
            <a:off x="6167980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245;p5">
            <a:extLst>
              <a:ext uri="{FF2B5EF4-FFF2-40B4-BE49-F238E27FC236}">
                <a16:creationId xmlns:a16="http://schemas.microsoft.com/office/drawing/2014/main" id="{10EB352E-A22E-C795-F61C-C533BBB78698}"/>
              </a:ext>
            </a:extLst>
          </p:cNvPr>
          <p:cNvPicPr preferRelativeResize="0"/>
          <p:nvPr/>
        </p:nvPicPr>
        <p:blipFill rotWithShape="1">
          <a:blip r:embed="rId12">
            <a:alphaModFix amt="20000"/>
          </a:blip>
          <a:srcRect/>
          <a:stretch/>
        </p:blipFill>
        <p:spPr>
          <a:xfrm>
            <a:off x="50570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246;p5">
            <a:extLst>
              <a:ext uri="{FF2B5EF4-FFF2-40B4-BE49-F238E27FC236}">
                <a16:creationId xmlns:a16="http://schemas.microsoft.com/office/drawing/2014/main" id="{79D4F574-219D-7E67-3A63-8B25360178DE}"/>
              </a:ext>
            </a:extLst>
          </p:cNvPr>
          <p:cNvPicPr preferRelativeResize="0"/>
          <p:nvPr/>
        </p:nvPicPr>
        <p:blipFill rotWithShape="1">
          <a:blip r:embed="rId13">
            <a:alphaModFix amt="20000"/>
          </a:blip>
          <a:srcRect/>
          <a:stretch/>
        </p:blipFill>
        <p:spPr>
          <a:xfrm>
            <a:off x="326016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1247;p5">
            <a:extLst>
              <a:ext uri="{FF2B5EF4-FFF2-40B4-BE49-F238E27FC236}">
                <a16:creationId xmlns:a16="http://schemas.microsoft.com/office/drawing/2014/main" id="{EED4710A-CACD-FC85-7B0E-6C937E21658C}"/>
              </a:ext>
            </a:extLst>
          </p:cNvPr>
          <p:cNvPicPr preferRelativeResize="0"/>
          <p:nvPr/>
        </p:nvPicPr>
        <p:blipFill rotWithShape="1">
          <a:blip r:embed="rId14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0235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58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477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71327-DE7C-9F2D-3DB8-B413AB556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0278E5-96FD-1ED6-612A-0054F6FE8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صححوا.</a:t>
            </a:r>
          </a:p>
        </p:txBody>
      </p:sp>
      <p:pic>
        <p:nvPicPr>
          <p:cNvPr id="24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E318A007-9C9A-C8C7-B4D3-0466D9C9F6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19287" y="621723"/>
            <a:ext cx="792000" cy="792000"/>
          </a:xfrm>
          <a:prstGeom prst="rect">
            <a:avLst/>
          </a:prstGeom>
        </p:spPr>
      </p:pic>
      <p:sp>
        <p:nvSpPr>
          <p:cNvPr id="40" name="ZoneTexte 39">
            <a:extLst>
              <a:ext uri="{FF2B5EF4-FFF2-40B4-BE49-F238E27FC236}">
                <a16:creationId xmlns:a16="http://schemas.microsoft.com/office/drawing/2014/main" id="{C872CDA7-9F09-681E-43E5-62C558F15DD7}"/>
              </a:ext>
            </a:extLst>
          </p:cNvPr>
          <p:cNvSpPr txBox="1"/>
          <p:nvPr/>
        </p:nvSpPr>
        <p:spPr>
          <a:xfrm>
            <a:off x="7041214" y="1893958"/>
            <a:ext cx="1322360" cy="831600"/>
          </a:xfrm>
          <a:prstGeom prst="roundRect">
            <a:avLst/>
          </a:prstGeom>
          <a:solidFill>
            <a:srgbClr val="F0FAF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مُمْتِعَةٌ</a:t>
            </a:r>
            <a:endParaRPr lang="fr-MA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49133D5F-B99B-5FFA-5572-418FB6236380}"/>
              </a:ext>
            </a:extLst>
          </p:cNvPr>
          <p:cNvSpPr txBox="1"/>
          <p:nvPr/>
        </p:nvSpPr>
        <p:spPr>
          <a:xfrm>
            <a:off x="4896843" y="1958432"/>
            <a:ext cx="1321200" cy="831600"/>
          </a:xfrm>
          <a:prstGeom prst="roundRect">
            <a:avLst/>
          </a:prstGeom>
          <a:solidFill>
            <a:srgbClr val="F0FAF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آلْفَطائِرُ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5B47A95D-CCA0-468E-BCB3-A2CC89700518}"/>
              </a:ext>
            </a:extLst>
          </p:cNvPr>
          <p:cNvSpPr txBox="1"/>
          <p:nvPr/>
        </p:nvSpPr>
        <p:spPr>
          <a:xfrm>
            <a:off x="2569242" y="1955917"/>
            <a:ext cx="1321200" cy="831600"/>
          </a:xfrm>
          <a:prstGeom prst="roundRect">
            <a:avLst/>
          </a:prstGeom>
          <a:solidFill>
            <a:srgbClr val="F0FAF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ضَخْمٌ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965F965D-286B-DBF3-638D-9DFF75B69616}"/>
              </a:ext>
            </a:extLst>
          </p:cNvPr>
          <p:cNvSpPr txBox="1"/>
          <p:nvPr/>
        </p:nvSpPr>
        <p:spPr>
          <a:xfrm>
            <a:off x="446788" y="1958432"/>
            <a:ext cx="1321200" cy="69171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إيادُ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644418D2-CEEE-0660-4E88-59921B1D8021}"/>
              </a:ext>
            </a:extLst>
          </p:cNvPr>
          <p:cNvSpPr txBox="1"/>
          <p:nvPr/>
        </p:nvSpPr>
        <p:spPr>
          <a:xfrm>
            <a:off x="7041213" y="3900367"/>
            <a:ext cx="1321200" cy="8316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 err="1"/>
              <a:t>آلْأسَدُ</a:t>
            </a:r>
            <a:endParaRPr lang="fr-FR" dirty="0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20C0BEDE-DD24-C966-587C-B5D0D59F55C7}"/>
              </a:ext>
            </a:extLst>
          </p:cNvPr>
          <p:cNvSpPr txBox="1"/>
          <p:nvPr/>
        </p:nvSpPr>
        <p:spPr>
          <a:xfrm>
            <a:off x="4896843" y="3900367"/>
            <a:ext cx="1321200" cy="830997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اَلرِّحْلَةُ</a:t>
            </a:r>
            <a:endParaRPr lang="fr-MA" dirty="0"/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655ADEAA-EB4D-B24E-FEB9-FE0BEA3024E1}"/>
              </a:ext>
            </a:extLst>
          </p:cNvPr>
          <p:cNvSpPr txBox="1"/>
          <p:nvPr/>
        </p:nvSpPr>
        <p:spPr>
          <a:xfrm>
            <a:off x="2569242" y="3900368"/>
            <a:ext cx="1321200" cy="830997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مُصابٌ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4CC04C36-F099-7905-9DC3-31B40D32E4BF}"/>
              </a:ext>
            </a:extLst>
          </p:cNvPr>
          <p:cNvSpPr txBox="1"/>
          <p:nvPr/>
        </p:nvSpPr>
        <p:spPr>
          <a:xfrm>
            <a:off x="446787" y="3900368"/>
            <a:ext cx="1321200" cy="830997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شَهِيَّةٌ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137C1EE5-8624-7669-7B05-42376C3266E3}"/>
              </a:ext>
            </a:extLst>
          </p:cNvPr>
          <p:cNvSpPr txBox="1"/>
          <p:nvPr/>
        </p:nvSpPr>
        <p:spPr>
          <a:xfrm>
            <a:off x="7041214" y="1893958"/>
            <a:ext cx="1322360" cy="831600"/>
          </a:xfrm>
          <a:prstGeom prst="roundRect">
            <a:avLst/>
          </a:prstGeom>
          <a:solidFill>
            <a:srgbClr val="F0FAF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مُمْتِعَةٌ</a:t>
            </a:r>
            <a:endParaRPr lang="fr-MA" dirty="0"/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D49B1652-5365-6CE2-AB9E-29933FC4ED52}"/>
              </a:ext>
            </a:extLst>
          </p:cNvPr>
          <p:cNvSpPr txBox="1"/>
          <p:nvPr/>
        </p:nvSpPr>
        <p:spPr>
          <a:xfrm>
            <a:off x="4896843" y="1958432"/>
            <a:ext cx="1321200" cy="831600"/>
          </a:xfrm>
          <a:prstGeom prst="roundRect">
            <a:avLst/>
          </a:prstGeom>
          <a:solidFill>
            <a:srgbClr val="F0FAF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اَ</a:t>
            </a:r>
            <a:r>
              <a:rPr lang="fr-FR" dirty="0" err="1"/>
              <a:t>لْفَطائِرُ</a:t>
            </a:r>
            <a:endParaRPr lang="fr-FR" dirty="0"/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CAE2FD6B-1FDE-BAA3-7C17-392DC08C9F14}"/>
              </a:ext>
            </a:extLst>
          </p:cNvPr>
          <p:cNvSpPr txBox="1"/>
          <p:nvPr/>
        </p:nvSpPr>
        <p:spPr>
          <a:xfrm>
            <a:off x="2569242" y="1955917"/>
            <a:ext cx="1321200" cy="831600"/>
          </a:xfrm>
          <a:prstGeom prst="roundRect">
            <a:avLst/>
          </a:prstGeom>
          <a:solidFill>
            <a:srgbClr val="F0FAF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ضَخْمٌ</a:t>
            </a: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1A11AF5B-758F-DD44-FE18-7C8B9F0F9A0C}"/>
              </a:ext>
            </a:extLst>
          </p:cNvPr>
          <p:cNvSpPr txBox="1"/>
          <p:nvPr/>
        </p:nvSpPr>
        <p:spPr>
          <a:xfrm>
            <a:off x="446788" y="1958432"/>
            <a:ext cx="1321200" cy="69171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إيادُ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4F95EF13-78FE-5DA1-01FB-560C2F48183B}"/>
              </a:ext>
            </a:extLst>
          </p:cNvPr>
          <p:cNvSpPr txBox="1"/>
          <p:nvPr/>
        </p:nvSpPr>
        <p:spPr>
          <a:xfrm>
            <a:off x="7041213" y="3900367"/>
            <a:ext cx="1321200" cy="831600"/>
          </a:xfrm>
          <a:prstGeom prst="roundRect">
            <a:avLst/>
          </a:prstGeom>
          <a:solidFill>
            <a:srgbClr val="F0FAF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اَ</a:t>
            </a:r>
            <a:r>
              <a:rPr lang="fr-FR" dirty="0" err="1"/>
              <a:t>لْأسَدُ</a:t>
            </a:r>
            <a:endParaRPr lang="fr-FR" dirty="0"/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74B973FC-CC92-61E4-225F-38BCDF023407}"/>
              </a:ext>
            </a:extLst>
          </p:cNvPr>
          <p:cNvSpPr txBox="1"/>
          <p:nvPr/>
        </p:nvSpPr>
        <p:spPr>
          <a:xfrm>
            <a:off x="4896843" y="3900367"/>
            <a:ext cx="1321200" cy="830997"/>
          </a:xfrm>
          <a:prstGeom prst="roundRect">
            <a:avLst/>
          </a:prstGeom>
          <a:solidFill>
            <a:srgbClr val="F0FAF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اَلرِّحْلَةُ</a:t>
            </a:r>
            <a:endParaRPr lang="fr-MA" dirty="0"/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66159F00-BC58-5E4B-6BE6-E97B98C1326F}"/>
              </a:ext>
            </a:extLst>
          </p:cNvPr>
          <p:cNvSpPr txBox="1"/>
          <p:nvPr/>
        </p:nvSpPr>
        <p:spPr>
          <a:xfrm>
            <a:off x="2569242" y="3900368"/>
            <a:ext cx="1321200" cy="830997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مُصابٌ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8C4F747D-3FBC-CDC6-13BC-1F14E46C8557}"/>
              </a:ext>
            </a:extLst>
          </p:cNvPr>
          <p:cNvSpPr txBox="1"/>
          <p:nvPr/>
        </p:nvSpPr>
        <p:spPr>
          <a:xfrm>
            <a:off x="446787" y="3900368"/>
            <a:ext cx="1321200" cy="830997"/>
          </a:xfrm>
          <a:prstGeom prst="roundRect">
            <a:avLst/>
          </a:prstGeom>
          <a:solidFill>
            <a:srgbClr val="F0FAF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شَهِيَّةٌ</a:t>
            </a:r>
          </a:p>
        </p:txBody>
      </p:sp>
      <p:cxnSp>
        <p:nvCxnSpPr>
          <p:cNvPr id="56" name="Connecteur droit 55">
            <a:extLst>
              <a:ext uri="{FF2B5EF4-FFF2-40B4-BE49-F238E27FC236}">
                <a16:creationId xmlns:a16="http://schemas.microsoft.com/office/drawing/2014/main" id="{C91D8D1F-136A-1E49-CC95-9E6BD8991202}"/>
              </a:ext>
            </a:extLst>
          </p:cNvPr>
          <p:cNvCxnSpPr>
            <a:cxnSpLocks/>
          </p:cNvCxnSpPr>
          <p:nvPr/>
        </p:nvCxnSpPr>
        <p:spPr>
          <a:xfrm>
            <a:off x="1746071" y="2662618"/>
            <a:ext cx="845088" cy="1315493"/>
          </a:xfrm>
          <a:prstGeom prst="line">
            <a:avLst/>
          </a:prstGeom>
          <a:ln w="38100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7" name="ZoneTexte 56">
            <a:extLst>
              <a:ext uri="{FF2B5EF4-FFF2-40B4-BE49-F238E27FC236}">
                <a16:creationId xmlns:a16="http://schemas.microsoft.com/office/drawing/2014/main" id="{98AB5E7F-263E-9E5F-A6FA-D431627559E7}"/>
              </a:ext>
            </a:extLst>
          </p:cNvPr>
          <p:cNvSpPr txBox="1"/>
          <p:nvPr/>
        </p:nvSpPr>
        <p:spPr>
          <a:xfrm>
            <a:off x="1656034" y="5150592"/>
            <a:ext cx="581572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 rtl="1">
              <a:defRPr sz="5400" b="1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fr-FR" dirty="0" err="1"/>
              <a:t>إياد</a:t>
            </a:r>
            <a:r>
              <a:rPr lang="fr-FR" dirty="0"/>
              <a:t>  </a:t>
            </a:r>
            <a:r>
              <a:rPr lang="fr-FR" dirty="0" err="1"/>
              <a:t>مُصابٌ</a:t>
            </a:r>
            <a:r>
              <a:rPr lang="ar-MA" dirty="0"/>
              <a:t>.</a:t>
            </a:r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514D026-9752-36F1-1C39-3F2404FBE394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AE6A75-D978-936E-4A91-713087446DFB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9B1FF51-D994-B755-C465-A970CDB6F227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057F250-F766-9682-F76A-C53B6DDD31C5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82C01C8-7327-5A46-6AF6-E69AE6CA0921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13" name="Google Shape;1247;p5">
            <a:extLst>
              <a:ext uri="{FF2B5EF4-FFF2-40B4-BE49-F238E27FC236}">
                <a16:creationId xmlns:a16="http://schemas.microsoft.com/office/drawing/2014/main" id="{5298F63E-42DF-C7C1-6ABD-57358B84750C}"/>
              </a:ext>
            </a:extLst>
          </p:cNvPr>
          <p:cNvPicPr preferRelativeResize="0"/>
          <p:nvPr/>
        </p:nvPicPr>
        <p:blipFill rotWithShape="1">
          <a:blip r:embed="rId3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676;p27">
            <a:extLst>
              <a:ext uri="{FF2B5EF4-FFF2-40B4-BE49-F238E27FC236}">
                <a16:creationId xmlns:a16="http://schemas.microsoft.com/office/drawing/2014/main" id="{D597E96A-C6D1-9DE3-7540-F66A6340C5C7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429;p137">
            <a:extLst>
              <a:ext uri="{FF2B5EF4-FFF2-40B4-BE49-F238E27FC236}">
                <a16:creationId xmlns:a16="http://schemas.microsoft.com/office/drawing/2014/main" id="{FCC7BBDF-DFA3-114B-4866-7D09C5179657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620677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570;p140">
            <a:extLst>
              <a:ext uri="{FF2B5EF4-FFF2-40B4-BE49-F238E27FC236}">
                <a16:creationId xmlns:a16="http://schemas.microsoft.com/office/drawing/2014/main" id="{45D6051C-A417-464A-6EDC-0D97D423281D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49905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571;p140">
            <a:extLst>
              <a:ext uri="{FF2B5EF4-FFF2-40B4-BE49-F238E27FC236}">
                <a16:creationId xmlns:a16="http://schemas.microsoft.com/office/drawing/2014/main" id="{3B37843B-2AAA-E713-B45F-43D815FB425B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282332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1691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10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build="allAtOnce"/>
      <p:bldP spid="57" grpId="1" build="allAtOnce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A0B038-A13C-EF6F-41CC-E9DA947C23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6E7A57-FFBA-7816-143F-1BDF47308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اكتبوا  الجملة.</a:t>
            </a:r>
            <a:endParaRPr lang="fr-FR" sz="2400" dirty="0">
              <a:solidFill>
                <a:srgbClr val="7A7A7A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99C58697-8D70-38AF-D384-BACE085021BD}"/>
              </a:ext>
            </a:extLst>
          </p:cNvPr>
          <p:cNvSpPr txBox="1"/>
          <p:nvPr/>
        </p:nvSpPr>
        <p:spPr>
          <a:xfrm>
            <a:off x="7041214" y="1893958"/>
            <a:ext cx="1322360" cy="8316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مُمْتِعَةٌ</a:t>
            </a:r>
            <a:endParaRPr lang="fr-MA" dirty="0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92AC0F87-B901-6332-8EAA-13F6A59FBB45}"/>
              </a:ext>
            </a:extLst>
          </p:cNvPr>
          <p:cNvSpPr txBox="1"/>
          <p:nvPr/>
        </p:nvSpPr>
        <p:spPr>
          <a:xfrm>
            <a:off x="4896843" y="1958432"/>
            <a:ext cx="1321200" cy="8316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آلْفَطائِرُ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7C804E32-4040-F302-5FAC-F1277E77BBB2}"/>
              </a:ext>
            </a:extLst>
          </p:cNvPr>
          <p:cNvSpPr txBox="1"/>
          <p:nvPr/>
        </p:nvSpPr>
        <p:spPr>
          <a:xfrm>
            <a:off x="2569242" y="1955917"/>
            <a:ext cx="1321200" cy="8316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ضَخْمٌ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30268AD7-B06B-E74A-2059-FFE55ECB53FB}"/>
              </a:ext>
            </a:extLst>
          </p:cNvPr>
          <p:cNvSpPr txBox="1"/>
          <p:nvPr/>
        </p:nvSpPr>
        <p:spPr>
          <a:xfrm>
            <a:off x="446788" y="1958432"/>
            <a:ext cx="1321200" cy="69171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إيادُ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7E056BCC-56F0-5A87-BF0E-BB58E2CB8658}"/>
              </a:ext>
            </a:extLst>
          </p:cNvPr>
          <p:cNvSpPr txBox="1"/>
          <p:nvPr/>
        </p:nvSpPr>
        <p:spPr>
          <a:xfrm>
            <a:off x="7041213" y="3900367"/>
            <a:ext cx="1321200" cy="8316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 err="1"/>
              <a:t>آلْأسَدُ</a:t>
            </a:r>
            <a:endParaRPr lang="fr-FR" dirty="0"/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4D605729-FB1C-EF79-9FD5-1F2AC2EDC437}"/>
              </a:ext>
            </a:extLst>
          </p:cNvPr>
          <p:cNvSpPr txBox="1"/>
          <p:nvPr/>
        </p:nvSpPr>
        <p:spPr>
          <a:xfrm>
            <a:off x="4896843" y="3900367"/>
            <a:ext cx="1321200" cy="830997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اَلرِّحْلَةُ</a:t>
            </a:r>
            <a:endParaRPr lang="fr-MA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7575E364-23F7-5F76-1113-4930CE3E2D65}"/>
              </a:ext>
            </a:extLst>
          </p:cNvPr>
          <p:cNvSpPr txBox="1"/>
          <p:nvPr/>
        </p:nvSpPr>
        <p:spPr>
          <a:xfrm>
            <a:off x="2569242" y="3900368"/>
            <a:ext cx="1321200" cy="830997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مُصابٌ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188EE2DF-AA31-1F99-7F96-8AA5E7893D64}"/>
              </a:ext>
            </a:extLst>
          </p:cNvPr>
          <p:cNvSpPr txBox="1"/>
          <p:nvPr/>
        </p:nvSpPr>
        <p:spPr>
          <a:xfrm>
            <a:off x="446787" y="3900368"/>
            <a:ext cx="1321200" cy="830997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شَهِيَّةٌ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50F05F18-24E4-9C68-6A8E-0002D503E7ED}"/>
              </a:ext>
            </a:extLst>
          </p:cNvPr>
          <p:cNvSpPr txBox="1"/>
          <p:nvPr/>
        </p:nvSpPr>
        <p:spPr>
          <a:xfrm>
            <a:off x="7041214" y="1893958"/>
            <a:ext cx="1322360" cy="831600"/>
          </a:xfrm>
          <a:prstGeom prst="roundRect">
            <a:avLst/>
          </a:prstGeom>
          <a:solidFill>
            <a:srgbClr val="F0FAF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مُمْتِعَةٌ</a:t>
            </a:r>
            <a:endParaRPr lang="fr-MA" dirty="0"/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67B22B5C-F178-9B65-9687-37E9DF25E7CA}"/>
              </a:ext>
            </a:extLst>
          </p:cNvPr>
          <p:cNvSpPr txBox="1"/>
          <p:nvPr/>
        </p:nvSpPr>
        <p:spPr>
          <a:xfrm>
            <a:off x="4896843" y="1958432"/>
            <a:ext cx="1321200" cy="8316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اَ</a:t>
            </a:r>
            <a:r>
              <a:rPr lang="fr-FR" dirty="0" err="1"/>
              <a:t>لْفَطائِرُ</a:t>
            </a:r>
            <a:endParaRPr lang="fr-FR" dirty="0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D68C9FDD-63D5-2299-46E0-34FFBC7D9F9C}"/>
              </a:ext>
            </a:extLst>
          </p:cNvPr>
          <p:cNvSpPr txBox="1"/>
          <p:nvPr/>
        </p:nvSpPr>
        <p:spPr>
          <a:xfrm>
            <a:off x="2569242" y="1955917"/>
            <a:ext cx="1321200" cy="831600"/>
          </a:xfrm>
          <a:prstGeom prst="roundRect">
            <a:avLst/>
          </a:prstGeom>
          <a:solidFill>
            <a:srgbClr val="F0FAF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ضَخْمٌ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4CF0E806-CA2C-5113-B597-0E1F8CD7B5C9}"/>
              </a:ext>
            </a:extLst>
          </p:cNvPr>
          <p:cNvSpPr txBox="1"/>
          <p:nvPr/>
        </p:nvSpPr>
        <p:spPr>
          <a:xfrm>
            <a:off x="446788" y="1958432"/>
            <a:ext cx="1321200" cy="691710"/>
          </a:xfrm>
          <a:prstGeom prst="roundRect">
            <a:avLst/>
          </a:prstGeom>
          <a:solidFill>
            <a:srgbClr val="F0FAF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إيادُ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EFDCE4B4-9AD2-53A2-F5B4-09AAF14F17F9}"/>
              </a:ext>
            </a:extLst>
          </p:cNvPr>
          <p:cNvSpPr txBox="1"/>
          <p:nvPr/>
        </p:nvSpPr>
        <p:spPr>
          <a:xfrm>
            <a:off x="7041213" y="3900367"/>
            <a:ext cx="1321200" cy="831600"/>
          </a:xfrm>
          <a:prstGeom prst="roundRect">
            <a:avLst/>
          </a:prstGeom>
          <a:solidFill>
            <a:srgbClr val="F0FAF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اَ</a:t>
            </a:r>
            <a:r>
              <a:rPr lang="fr-FR" dirty="0" err="1"/>
              <a:t>لْأسَدُ</a:t>
            </a:r>
            <a:endParaRPr lang="fr-FR" dirty="0"/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6D09CFBC-F096-5A23-5199-CED30DB433BF}"/>
              </a:ext>
            </a:extLst>
          </p:cNvPr>
          <p:cNvSpPr txBox="1"/>
          <p:nvPr/>
        </p:nvSpPr>
        <p:spPr>
          <a:xfrm>
            <a:off x="4896843" y="3900367"/>
            <a:ext cx="1321200" cy="830997"/>
          </a:xfrm>
          <a:prstGeom prst="roundRect">
            <a:avLst/>
          </a:prstGeom>
          <a:solidFill>
            <a:srgbClr val="F0FAF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اَلرِّحْلَةُ</a:t>
            </a:r>
            <a:endParaRPr lang="fr-MA" dirty="0"/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B099815B-B352-FDA3-EA6B-2A6185595D01}"/>
              </a:ext>
            </a:extLst>
          </p:cNvPr>
          <p:cNvSpPr txBox="1"/>
          <p:nvPr/>
        </p:nvSpPr>
        <p:spPr>
          <a:xfrm>
            <a:off x="2569242" y="3900368"/>
            <a:ext cx="1321200" cy="830997"/>
          </a:xfrm>
          <a:prstGeom prst="roundRect">
            <a:avLst/>
          </a:prstGeom>
          <a:solidFill>
            <a:srgbClr val="F0FAF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مُصابٌ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BE30D444-B5F6-762C-B6AA-59C507CD77B4}"/>
              </a:ext>
            </a:extLst>
          </p:cNvPr>
          <p:cNvSpPr txBox="1"/>
          <p:nvPr/>
        </p:nvSpPr>
        <p:spPr>
          <a:xfrm>
            <a:off x="446787" y="3900368"/>
            <a:ext cx="1321200" cy="830997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شَهِيَّةٌ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8FF8DEAB-5C7E-7C5A-2578-8ACBAF482E1E}"/>
              </a:ext>
            </a:extLst>
          </p:cNvPr>
          <p:cNvSpPr txBox="1"/>
          <p:nvPr/>
        </p:nvSpPr>
        <p:spPr>
          <a:xfrm>
            <a:off x="1656034" y="5150592"/>
            <a:ext cx="581572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 rtl="1">
              <a:defRPr sz="5400" b="1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..................................</a:t>
            </a:r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13C2F6-814A-2CB3-4965-EFC1C0DBE8FE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926DF2-C4A4-48E3-EE39-26F9A83BF8B0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0C4CB7-784E-52D7-6D6A-6CC530CD05D2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EFD0F89-63CA-E0D3-C50B-0F8B60667B6A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45EA658-A976-0111-B546-E5CF206C3158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12" name="Google Shape;1247;p5">
            <a:extLst>
              <a:ext uri="{FF2B5EF4-FFF2-40B4-BE49-F238E27FC236}">
                <a16:creationId xmlns:a16="http://schemas.microsoft.com/office/drawing/2014/main" id="{00E5ABDB-EF4D-AFFF-ED7C-ED9783745571}"/>
              </a:ext>
            </a:extLst>
          </p:cNvPr>
          <p:cNvPicPr preferRelativeResize="0"/>
          <p:nvPr/>
        </p:nvPicPr>
        <p:blipFill rotWithShape="1">
          <a:blip r:embed="rId2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676;p27">
            <a:extLst>
              <a:ext uri="{FF2B5EF4-FFF2-40B4-BE49-F238E27FC236}">
                <a16:creationId xmlns:a16="http://schemas.microsoft.com/office/drawing/2014/main" id="{BDA3751A-1016-975C-615A-A643345E97D5}"/>
              </a:ext>
            </a:extLst>
          </p:cNvPr>
          <p:cNvPicPr preferRelativeResize="0"/>
          <p:nvPr/>
        </p:nvPicPr>
        <p:blipFill rotWithShape="1">
          <a:blip r:embed="rId3">
            <a:alphaModFix amt="20000"/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429;p137">
            <a:extLst>
              <a:ext uri="{FF2B5EF4-FFF2-40B4-BE49-F238E27FC236}">
                <a16:creationId xmlns:a16="http://schemas.microsoft.com/office/drawing/2014/main" id="{FC96AC32-D87C-14E3-D319-DDDABF99A6E2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620677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570;p140">
            <a:extLst>
              <a:ext uri="{FF2B5EF4-FFF2-40B4-BE49-F238E27FC236}">
                <a16:creationId xmlns:a16="http://schemas.microsoft.com/office/drawing/2014/main" id="{DBD3819E-34D7-9620-C20A-B20B52945A3B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49905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571;p140">
            <a:extLst>
              <a:ext uri="{FF2B5EF4-FFF2-40B4-BE49-F238E27FC236}">
                <a16:creationId xmlns:a16="http://schemas.microsoft.com/office/drawing/2014/main" id="{6085734B-0FCE-53BF-A204-7AFB0F2CC5E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282332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Espace réservé pour une image  7" descr="Une image contenant habits,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A1F22D7-F0D9-10C7-46AA-F947C3B1333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40618933"/>
      </p:ext>
    </p:extLst>
  </p:cSld>
  <p:clrMapOvr>
    <a:masterClrMapping/>
  </p:clrMapOvr>
  <p:transition spd="slow">
    <p:fade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AFD1A-3DAB-C716-4DA8-2DD723D16E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9F9AEE-68D1-753A-5B3D-F90FE9116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صححوا.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70B3E185-F857-674A-2B99-7DC38695D5B6}"/>
              </a:ext>
            </a:extLst>
          </p:cNvPr>
          <p:cNvSpPr txBox="1"/>
          <p:nvPr/>
        </p:nvSpPr>
        <p:spPr>
          <a:xfrm>
            <a:off x="7041214" y="1893958"/>
            <a:ext cx="1322360" cy="8316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مُمْتِعَةٌ</a:t>
            </a:r>
            <a:endParaRPr lang="fr-MA" dirty="0"/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7CE71993-F2E4-95E3-BFB7-51A87EAFC63A}"/>
              </a:ext>
            </a:extLst>
          </p:cNvPr>
          <p:cNvSpPr txBox="1"/>
          <p:nvPr/>
        </p:nvSpPr>
        <p:spPr>
          <a:xfrm>
            <a:off x="4896843" y="1958432"/>
            <a:ext cx="1321200" cy="8316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آلْفَطائِرُ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2B4A0171-BC35-34F4-E095-E858B6FBB77C}"/>
              </a:ext>
            </a:extLst>
          </p:cNvPr>
          <p:cNvSpPr txBox="1"/>
          <p:nvPr/>
        </p:nvSpPr>
        <p:spPr>
          <a:xfrm>
            <a:off x="2569242" y="1955917"/>
            <a:ext cx="1321200" cy="8316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ضَخْمٌ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CC72A9F5-A6A2-2F7C-D4A3-4D4274F78DD1}"/>
              </a:ext>
            </a:extLst>
          </p:cNvPr>
          <p:cNvSpPr txBox="1"/>
          <p:nvPr/>
        </p:nvSpPr>
        <p:spPr>
          <a:xfrm>
            <a:off x="446788" y="1958432"/>
            <a:ext cx="1321200" cy="69171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إيادُ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DB588894-3B05-D659-C298-72E6C9DBCB29}"/>
              </a:ext>
            </a:extLst>
          </p:cNvPr>
          <p:cNvSpPr txBox="1"/>
          <p:nvPr/>
        </p:nvSpPr>
        <p:spPr>
          <a:xfrm>
            <a:off x="7041213" y="3900367"/>
            <a:ext cx="1321200" cy="8316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 err="1"/>
              <a:t>آلْأسَدُ</a:t>
            </a:r>
            <a:endParaRPr lang="fr-FR" dirty="0"/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B9BDADE6-B36A-B38F-8FB0-EF2A4A235150}"/>
              </a:ext>
            </a:extLst>
          </p:cNvPr>
          <p:cNvSpPr txBox="1"/>
          <p:nvPr/>
        </p:nvSpPr>
        <p:spPr>
          <a:xfrm>
            <a:off x="4896843" y="3900367"/>
            <a:ext cx="1321200" cy="830997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اَلرِّحْلَةُ</a:t>
            </a:r>
            <a:endParaRPr lang="fr-MA" dirty="0"/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0A1225A9-6AE5-5D0F-9AC6-10C046085D31}"/>
              </a:ext>
            </a:extLst>
          </p:cNvPr>
          <p:cNvSpPr txBox="1"/>
          <p:nvPr/>
        </p:nvSpPr>
        <p:spPr>
          <a:xfrm>
            <a:off x="2569242" y="3900368"/>
            <a:ext cx="1321200" cy="830997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مُصابٌ</a:t>
            </a: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DF5479FB-C15E-8C6E-1746-F8CA9D22C128}"/>
              </a:ext>
            </a:extLst>
          </p:cNvPr>
          <p:cNvSpPr txBox="1"/>
          <p:nvPr/>
        </p:nvSpPr>
        <p:spPr>
          <a:xfrm>
            <a:off x="446787" y="3900368"/>
            <a:ext cx="1321200" cy="830997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شَهِيَّةٌ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C0513BE2-48D5-C38F-DFD5-13EC595F83B6}"/>
              </a:ext>
            </a:extLst>
          </p:cNvPr>
          <p:cNvSpPr txBox="1"/>
          <p:nvPr/>
        </p:nvSpPr>
        <p:spPr>
          <a:xfrm>
            <a:off x="7041214" y="1893958"/>
            <a:ext cx="1322360" cy="8316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مُمْتِعَةٌ</a:t>
            </a:r>
            <a:endParaRPr lang="fr-MA" dirty="0"/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BCF78752-A42E-CA0D-6DDF-EE47CFEBD4A5}"/>
              </a:ext>
            </a:extLst>
          </p:cNvPr>
          <p:cNvSpPr txBox="1"/>
          <p:nvPr/>
        </p:nvSpPr>
        <p:spPr>
          <a:xfrm>
            <a:off x="4896843" y="1958432"/>
            <a:ext cx="1321200" cy="8316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اَ</a:t>
            </a:r>
            <a:r>
              <a:rPr lang="fr-FR" dirty="0" err="1"/>
              <a:t>لْفَطائِرُ</a:t>
            </a:r>
            <a:endParaRPr lang="fr-FR" dirty="0"/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16D78A20-0D82-1DB1-0E70-421BB22EC726}"/>
              </a:ext>
            </a:extLst>
          </p:cNvPr>
          <p:cNvSpPr txBox="1"/>
          <p:nvPr/>
        </p:nvSpPr>
        <p:spPr>
          <a:xfrm>
            <a:off x="2569242" y="1955917"/>
            <a:ext cx="1321200" cy="8316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ضَخْمٌ</a:t>
            </a: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DAF87DB2-9D71-0A33-4E21-B61A81BBAFD5}"/>
              </a:ext>
            </a:extLst>
          </p:cNvPr>
          <p:cNvSpPr txBox="1"/>
          <p:nvPr/>
        </p:nvSpPr>
        <p:spPr>
          <a:xfrm>
            <a:off x="446788" y="1958432"/>
            <a:ext cx="1321200" cy="69171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إيادُ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C4D6D881-F67E-3377-A256-79FCBA655695}"/>
              </a:ext>
            </a:extLst>
          </p:cNvPr>
          <p:cNvSpPr txBox="1"/>
          <p:nvPr/>
        </p:nvSpPr>
        <p:spPr>
          <a:xfrm>
            <a:off x="7041213" y="3900367"/>
            <a:ext cx="1321200" cy="8316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اَ</a:t>
            </a:r>
            <a:r>
              <a:rPr lang="fr-FR" dirty="0" err="1"/>
              <a:t>لْأسَدُ</a:t>
            </a:r>
            <a:endParaRPr lang="fr-FR" dirty="0"/>
          </a:p>
        </p:txBody>
      </p:sp>
      <p:sp>
        <p:nvSpPr>
          <p:cNvPr id="68" name="ZoneTexte 67">
            <a:extLst>
              <a:ext uri="{FF2B5EF4-FFF2-40B4-BE49-F238E27FC236}">
                <a16:creationId xmlns:a16="http://schemas.microsoft.com/office/drawing/2014/main" id="{DD7D0418-791E-B746-241F-7E5A5D587313}"/>
              </a:ext>
            </a:extLst>
          </p:cNvPr>
          <p:cNvSpPr txBox="1"/>
          <p:nvPr/>
        </p:nvSpPr>
        <p:spPr>
          <a:xfrm>
            <a:off x="4896843" y="3900367"/>
            <a:ext cx="1321200" cy="830997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اَلرِّحْلَةُ</a:t>
            </a:r>
            <a:endParaRPr lang="fr-MA" dirty="0"/>
          </a:p>
        </p:txBody>
      </p:sp>
      <p:sp>
        <p:nvSpPr>
          <p:cNvPr id="69" name="ZoneTexte 68">
            <a:extLst>
              <a:ext uri="{FF2B5EF4-FFF2-40B4-BE49-F238E27FC236}">
                <a16:creationId xmlns:a16="http://schemas.microsoft.com/office/drawing/2014/main" id="{8DE9658A-5811-E43A-8D80-463BC8AE6FEA}"/>
              </a:ext>
            </a:extLst>
          </p:cNvPr>
          <p:cNvSpPr txBox="1"/>
          <p:nvPr/>
        </p:nvSpPr>
        <p:spPr>
          <a:xfrm>
            <a:off x="2569242" y="3900368"/>
            <a:ext cx="1321200" cy="830997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مُصابٌ</a:t>
            </a:r>
          </a:p>
        </p:txBody>
      </p:sp>
      <p:sp>
        <p:nvSpPr>
          <p:cNvPr id="70" name="ZoneTexte 69">
            <a:extLst>
              <a:ext uri="{FF2B5EF4-FFF2-40B4-BE49-F238E27FC236}">
                <a16:creationId xmlns:a16="http://schemas.microsoft.com/office/drawing/2014/main" id="{E1C29017-CF2F-35D3-1CC1-2127E0C27647}"/>
              </a:ext>
            </a:extLst>
          </p:cNvPr>
          <p:cNvSpPr txBox="1"/>
          <p:nvPr/>
        </p:nvSpPr>
        <p:spPr>
          <a:xfrm>
            <a:off x="446787" y="3900368"/>
            <a:ext cx="1321200" cy="830997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شَهِيَّةٌ</a:t>
            </a:r>
          </a:p>
        </p:txBody>
      </p:sp>
      <p:cxnSp>
        <p:nvCxnSpPr>
          <p:cNvPr id="71" name="Connecteur droit 70">
            <a:extLst>
              <a:ext uri="{FF2B5EF4-FFF2-40B4-BE49-F238E27FC236}">
                <a16:creationId xmlns:a16="http://schemas.microsoft.com/office/drawing/2014/main" id="{214E2B9A-60FC-73CF-221E-0ED19CAFDF42}"/>
              </a:ext>
            </a:extLst>
          </p:cNvPr>
          <p:cNvCxnSpPr>
            <a:cxnSpLocks/>
          </p:cNvCxnSpPr>
          <p:nvPr/>
        </p:nvCxnSpPr>
        <p:spPr>
          <a:xfrm flipH="1">
            <a:off x="1735113" y="2724217"/>
            <a:ext cx="3183645" cy="1176150"/>
          </a:xfrm>
          <a:prstGeom prst="line">
            <a:avLst/>
          </a:prstGeom>
          <a:ln w="38100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72" name="ZoneTexte 71">
            <a:extLst>
              <a:ext uri="{FF2B5EF4-FFF2-40B4-BE49-F238E27FC236}">
                <a16:creationId xmlns:a16="http://schemas.microsoft.com/office/drawing/2014/main" id="{36926A6B-6703-3095-8753-F6F6450A3AA4}"/>
              </a:ext>
            </a:extLst>
          </p:cNvPr>
          <p:cNvSpPr txBox="1"/>
          <p:nvPr/>
        </p:nvSpPr>
        <p:spPr>
          <a:xfrm>
            <a:off x="1767987" y="5380034"/>
            <a:ext cx="581572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 rtl="1">
              <a:defRPr sz="5400" b="1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اَ</a:t>
            </a:r>
            <a:r>
              <a:rPr lang="fr-FR" dirty="0" err="1"/>
              <a:t>لْفَطائِر</a:t>
            </a:r>
            <a:r>
              <a:rPr lang="ar-MA" dirty="0"/>
              <a:t>ُ</a:t>
            </a:r>
            <a:r>
              <a:rPr lang="fr-FR" dirty="0"/>
              <a:t>  </a:t>
            </a:r>
            <a:r>
              <a:rPr lang="fr-FR" dirty="0" err="1"/>
              <a:t>شَهِيَّةٌ</a:t>
            </a:r>
            <a:r>
              <a:rPr lang="ar-MA" dirty="0"/>
              <a:t>.</a:t>
            </a:r>
            <a:endParaRPr lang="fr-FR" dirty="0"/>
          </a:p>
        </p:txBody>
      </p:sp>
      <p:pic>
        <p:nvPicPr>
          <p:cNvPr id="75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DF55D507-9339-E80F-5706-491D99B455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66413" y="719149"/>
            <a:ext cx="792000" cy="792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B3E9341-F2F8-C5F2-5409-797A03054053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33E782-BAEF-4481-5F1D-96F45D5A96DA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791A65B-DC73-F60E-F80C-79E80C0562DB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E7D833B-B079-EB40-BA97-09DBE531329E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78A9A1F-2117-2B4F-9B52-05D64ADA013C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12" name="Google Shape;1247;p5">
            <a:extLst>
              <a:ext uri="{FF2B5EF4-FFF2-40B4-BE49-F238E27FC236}">
                <a16:creationId xmlns:a16="http://schemas.microsoft.com/office/drawing/2014/main" id="{D85395FF-FA39-0A48-9704-D953BA5F2206}"/>
              </a:ext>
            </a:extLst>
          </p:cNvPr>
          <p:cNvPicPr preferRelativeResize="0"/>
          <p:nvPr/>
        </p:nvPicPr>
        <p:blipFill rotWithShape="1">
          <a:blip r:embed="rId3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676;p27">
            <a:extLst>
              <a:ext uri="{FF2B5EF4-FFF2-40B4-BE49-F238E27FC236}">
                <a16:creationId xmlns:a16="http://schemas.microsoft.com/office/drawing/2014/main" id="{5ABEF3C1-C833-800B-0CD5-B412789DEEB2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429;p137">
            <a:extLst>
              <a:ext uri="{FF2B5EF4-FFF2-40B4-BE49-F238E27FC236}">
                <a16:creationId xmlns:a16="http://schemas.microsoft.com/office/drawing/2014/main" id="{91CDF09F-EC4C-688B-61D3-5AE75B385EAA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620677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570;p140">
            <a:extLst>
              <a:ext uri="{FF2B5EF4-FFF2-40B4-BE49-F238E27FC236}">
                <a16:creationId xmlns:a16="http://schemas.microsoft.com/office/drawing/2014/main" id="{1308037F-F66D-FC9A-4BFE-F9B9B2775BF5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49905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571;p140">
            <a:extLst>
              <a:ext uri="{FF2B5EF4-FFF2-40B4-BE49-F238E27FC236}">
                <a16:creationId xmlns:a16="http://schemas.microsoft.com/office/drawing/2014/main" id="{A20B1A84-3470-2246-F4C7-8080D9426F2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282332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85602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1000" fill="hold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build="allAtOnce"/>
      <p:bldP spid="72" grpId="1" build="allAtOnce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217C3-2FB3-CE6F-7460-B23270A55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75585C-1A52-BB8D-F929-850284B77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اكتبوا الجملة الأخيرة.</a:t>
            </a:r>
            <a:endParaRPr lang="fr-FR" sz="2400" dirty="0">
              <a:solidFill>
                <a:srgbClr val="7A7A7A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EE62BC8C-C915-B659-3752-0FA2A5F4D3F5}"/>
              </a:ext>
            </a:extLst>
          </p:cNvPr>
          <p:cNvSpPr txBox="1"/>
          <p:nvPr/>
        </p:nvSpPr>
        <p:spPr>
          <a:xfrm>
            <a:off x="7041214" y="1893958"/>
            <a:ext cx="1322360" cy="8316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مُمْتِعَةٌ</a:t>
            </a:r>
            <a:endParaRPr lang="fr-MA" dirty="0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67460FCC-6A13-5085-A270-3B2B561B1EEC}"/>
              </a:ext>
            </a:extLst>
          </p:cNvPr>
          <p:cNvSpPr txBox="1"/>
          <p:nvPr/>
        </p:nvSpPr>
        <p:spPr>
          <a:xfrm>
            <a:off x="4896843" y="1958432"/>
            <a:ext cx="1321200" cy="8316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آلْفَطائِرُ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E4AEA293-C673-2942-97DD-05E2A2A5EC3D}"/>
              </a:ext>
            </a:extLst>
          </p:cNvPr>
          <p:cNvSpPr txBox="1"/>
          <p:nvPr/>
        </p:nvSpPr>
        <p:spPr>
          <a:xfrm>
            <a:off x="2569242" y="1955917"/>
            <a:ext cx="1321200" cy="8316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ضَخْمٌ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0426C984-4F5D-C049-ED92-17E9DB43D748}"/>
              </a:ext>
            </a:extLst>
          </p:cNvPr>
          <p:cNvSpPr txBox="1"/>
          <p:nvPr/>
        </p:nvSpPr>
        <p:spPr>
          <a:xfrm>
            <a:off x="446788" y="1958432"/>
            <a:ext cx="1321200" cy="69171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إيادُ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B6AE3487-9C72-6DA1-617F-4CB25A83E651}"/>
              </a:ext>
            </a:extLst>
          </p:cNvPr>
          <p:cNvSpPr txBox="1"/>
          <p:nvPr/>
        </p:nvSpPr>
        <p:spPr>
          <a:xfrm>
            <a:off x="7041213" y="3900367"/>
            <a:ext cx="1321200" cy="8316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 err="1"/>
              <a:t>آلْأسَدُ</a:t>
            </a:r>
            <a:endParaRPr lang="fr-FR" dirty="0"/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8C4F3B09-E07B-C955-BF72-671845A353F6}"/>
              </a:ext>
            </a:extLst>
          </p:cNvPr>
          <p:cNvSpPr txBox="1"/>
          <p:nvPr/>
        </p:nvSpPr>
        <p:spPr>
          <a:xfrm>
            <a:off x="4896843" y="3900367"/>
            <a:ext cx="1321200" cy="830997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اَلرِّحْلَةُ</a:t>
            </a:r>
            <a:endParaRPr lang="fr-MA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4E6EBF20-2A0A-7523-C4B3-A3A55D1CD9C6}"/>
              </a:ext>
            </a:extLst>
          </p:cNvPr>
          <p:cNvSpPr txBox="1"/>
          <p:nvPr/>
        </p:nvSpPr>
        <p:spPr>
          <a:xfrm>
            <a:off x="2569242" y="3900368"/>
            <a:ext cx="1321200" cy="830997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مُصابٌ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8214B59F-C165-87EE-6BF7-42037D1F1203}"/>
              </a:ext>
            </a:extLst>
          </p:cNvPr>
          <p:cNvSpPr txBox="1"/>
          <p:nvPr/>
        </p:nvSpPr>
        <p:spPr>
          <a:xfrm>
            <a:off x="446787" y="3900368"/>
            <a:ext cx="1321200" cy="830997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شَهِيَّةٌ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D1B22829-9CD6-EA5F-B9EB-755AD201154C}"/>
              </a:ext>
            </a:extLst>
          </p:cNvPr>
          <p:cNvSpPr txBox="1"/>
          <p:nvPr/>
        </p:nvSpPr>
        <p:spPr>
          <a:xfrm>
            <a:off x="7041214" y="1893958"/>
            <a:ext cx="1322360" cy="831600"/>
          </a:xfrm>
          <a:prstGeom prst="roundRect">
            <a:avLst/>
          </a:prstGeom>
          <a:solidFill>
            <a:srgbClr val="F0FAF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مُمْتِعَةٌ</a:t>
            </a:r>
            <a:endParaRPr lang="fr-MA" dirty="0"/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3633041F-1279-A993-D1B9-3F94926DAFF2}"/>
              </a:ext>
            </a:extLst>
          </p:cNvPr>
          <p:cNvSpPr txBox="1"/>
          <p:nvPr/>
        </p:nvSpPr>
        <p:spPr>
          <a:xfrm>
            <a:off x="4896843" y="1958432"/>
            <a:ext cx="1321200" cy="831600"/>
          </a:xfrm>
          <a:prstGeom prst="roundRect">
            <a:avLst/>
          </a:prstGeom>
          <a:solidFill>
            <a:srgbClr val="F0FAF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اَ</a:t>
            </a:r>
            <a:r>
              <a:rPr lang="fr-FR" dirty="0" err="1"/>
              <a:t>لْفَطائِرُ</a:t>
            </a:r>
            <a:endParaRPr lang="fr-FR" dirty="0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72BFA9F5-1E42-2672-E37B-579A32EB71C9}"/>
              </a:ext>
            </a:extLst>
          </p:cNvPr>
          <p:cNvSpPr txBox="1"/>
          <p:nvPr/>
        </p:nvSpPr>
        <p:spPr>
          <a:xfrm>
            <a:off x="2569242" y="1955917"/>
            <a:ext cx="1321200" cy="8316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ضَخْمٌ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F1DB4BAF-9902-A561-2913-427BF5AD0F79}"/>
              </a:ext>
            </a:extLst>
          </p:cNvPr>
          <p:cNvSpPr txBox="1"/>
          <p:nvPr/>
        </p:nvSpPr>
        <p:spPr>
          <a:xfrm>
            <a:off x="446788" y="1958432"/>
            <a:ext cx="1321200" cy="691710"/>
          </a:xfrm>
          <a:prstGeom prst="roundRect">
            <a:avLst/>
          </a:prstGeom>
          <a:solidFill>
            <a:srgbClr val="F0FAF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إيادُ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B137586A-55D6-B0E2-68B5-73F68A1A69F9}"/>
              </a:ext>
            </a:extLst>
          </p:cNvPr>
          <p:cNvSpPr txBox="1"/>
          <p:nvPr/>
        </p:nvSpPr>
        <p:spPr>
          <a:xfrm>
            <a:off x="7041213" y="3900367"/>
            <a:ext cx="1321200" cy="8316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اَ</a:t>
            </a:r>
            <a:r>
              <a:rPr lang="fr-FR" dirty="0" err="1"/>
              <a:t>لْأسَدُ</a:t>
            </a:r>
            <a:endParaRPr lang="fr-FR" dirty="0"/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FDCC3070-4503-40D3-5E77-2216036965D5}"/>
              </a:ext>
            </a:extLst>
          </p:cNvPr>
          <p:cNvSpPr txBox="1"/>
          <p:nvPr/>
        </p:nvSpPr>
        <p:spPr>
          <a:xfrm>
            <a:off x="4896843" y="3900367"/>
            <a:ext cx="1321200" cy="830997"/>
          </a:xfrm>
          <a:prstGeom prst="roundRect">
            <a:avLst/>
          </a:prstGeom>
          <a:solidFill>
            <a:srgbClr val="F0FAF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اَلرِّحْلَةُ</a:t>
            </a:r>
            <a:endParaRPr lang="fr-MA" dirty="0"/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CB986466-9A0B-46D7-BCAA-33CBDAE9BF77}"/>
              </a:ext>
            </a:extLst>
          </p:cNvPr>
          <p:cNvSpPr txBox="1"/>
          <p:nvPr/>
        </p:nvSpPr>
        <p:spPr>
          <a:xfrm>
            <a:off x="2569242" y="3900368"/>
            <a:ext cx="1321200" cy="830997"/>
          </a:xfrm>
          <a:prstGeom prst="roundRect">
            <a:avLst/>
          </a:prstGeom>
          <a:solidFill>
            <a:srgbClr val="F0FAF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مُصابٌ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3A8EB79A-C896-A94D-E2FC-2D1CD969F974}"/>
              </a:ext>
            </a:extLst>
          </p:cNvPr>
          <p:cNvSpPr txBox="1"/>
          <p:nvPr/>
        </p:nvSpPr>
        <p:spPr>
          <a:xfrm>
            <a:off x="446787" y="3900368"/>
            <a:ext cx="1321200" cy="830997"/>
          </a:xfrm>
          <a:prstGeom prst="roundRect">
            <a:avLst/>
          </a:prstGeom>
          <a:solidFill>
            <a:srgbClr val="F0FAF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شَهِيَّةٌ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FFC7FD7-2C61-9C6A-1BE1-B017FBCB34AF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99D1BF3-100F-C78C-8EB6-524D4536A158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B59FC06-C18D-606B-ADA3-41B257181208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BC45D25-E633-C0FF-55A6-DC6638024ECE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E00C5A0-9850-94C9-BA11-8E3EA9C6A4BE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12" name="Google Shape;1247;p5">
            <a:extLst>
              <a:ext uri="{FF2B5EF4-FFF2-40B4-BE49-F238E27FC236}">
                <a16:creationId xmlns:a16="http://schemas.microsoft.com/office/drawing/2014/main" id="{98022FCD-2E44-BE9A-A9C8-79E2A9B009B3}"/>
              </a:ext>
            </a:extLst>
          </p:cNvPr>
          <p:cNvPicPr preferRelativeResize="0"/>
          <p:nvPr/>
        </p:nvPicPr>
        <p:blipFill rotWithShape="1">
          <a:blip r:embed="rId2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676;p27">
            <a:extLst>
              <a:ext uri="{FF2B5EF4-FFF2-40B4-BE49-F238E27FC236}">
                <a16:creationId xmlns:a16="http://schemas.microsoft.com/office/drawing/2014/main" id="{C0B931B5-F5C5-9BE9-AA14-5D91D1474BAB}"/>
              </a:ext>
            </a:extLst>
          </p:cNvPr>
          <p:cNvPicPr preferRelativeResize="0"/>
          <p:nvPr/>
        </p:nvPicPr>
        <p:blipFill rotWithShape="1">
          <a:blip r:embed="rId3">
            <a:alphaModFix amt="20000"/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429;p137">
            <a:extLst>
              <a:ext uri="{FF2B5EF4-FFF2-40B4-BE49-F238E27FC236}">
                <a16:creationId xmlns:a16="http://schemas.microsoft.com/office/drawing/2014/main" id="{3B00B00D-9F96-D737-32C2-F5843F47FA06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620677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570;p140">
            <a:extLst>
              <a:ext uri="{FF2B5EF4-FFF2-40B4-BE49-F238E27FC236}">
                <a16:creationId xmlns:a16="http://schemas.microsoft.com/office/drawing/2014/main" id="{412E298F-FF3D-6BE5-635F-FB9165D72352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49905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571;p140">
            <a:extLst>
              <a:ext uri="{FF2B5EF4-FFF2-40B4-BE49-F238E27FC236}">
                <a16:creationId xmlns:a16="http://schemas.microsoft.com/office/drawing/2014/main" id="{5A61F550-4F73-A2C6-765D-97F5E4FE143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282332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9E738D0-86CD-A4AF-75D0-C9DD3594A64C}"/>
              </a:ext>
            </a:extLst>
          </p:cNvPr>
          <p:cNvSpPr txBox="1"/>
          <p:nvPr/>
        </p:nvSpPr>
        <p:spPr>
          <a:xfrm>
            <a:off x="1656034" y="5150592"/>
            <a:ext cx="581572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 rtl="1">
              <a:defRPr sz="5400" b="1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................................. </a:t>
            </a:r>
            <a:endParaRPr lang="fr-FR" dirty="0"/>
          </a:p>
        </p:txBody>
      </p:sp>
      <p:pic>
        <p:nvPicPr>
          <p:cNvPr id="17" name="Espace réservé pour une image  16" descr="Une image contenant habits,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B097AE51-DDE3-44E7-02D8-53F732FB884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01141821"/>
      </p:ext>
    </p:extLst>
  </p:cSld>
  <p:clrMapOvr>
    <a:masterClrMapping/>
  </p:clrMapOvr>
  <p:transition spd="slow">
    <p:fade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1BFC94-A9D1-7B16-01AD-EF2739BCDD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FB4054-02B1-3DAB-C59F-92B108FAE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صححوا.</a:t>
            </a:r>
            <a:endParaRPr lang="fr-FR" sz="2400" dirty="0">
              <a:solidFill>
                <a:srgbClr val="7A7A7A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833ABDF8-D45A-EE0B-B7A3-CBCF6AE4EE28}"/>
              </a:ext>
            </a:extLst>
          </p:cNvPr>
          <p:cNvSpPr txBox="1"/>
          <p:nvPr/>
        </p:nvSpPr>
        <p:spPr>
          <a:xfrm>
            <a:off x="7041214" y="1893958"/>
            <a:ext cx="1322360" cy="8316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مُمْتِعَةٌ</a:t>
            </a:r>
            <a:endParaRPr lang="fr-MA" dirty="0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698B30D6-C0E8-C1DD-A500-45E0BE9F11C0}"/>
              </a:ext>
            </a:extLst>
          </p:cNvPr>
          <p:cNvSpPr txBox="1"/>
          <p:nvPr/>
        </p:nvSpPr>
        <p:spPr>
          <a:xfrm>
            <a:off x="4896843" y="1958432"/>
            <a:ext cx="1321200" cy="8316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آلْفَطائِرُ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4CB4133A-8347-B690-4835-244BB6F651E8}"/>
              </a:ext>
            </a:extLst>
          </p:cNvPr>
          <p:cNvSpPr txBox="1"/>
          <p:nvPr/>
        </p:nvSpPr>
        <p:spPr>
          <a:xfrm>
            <a:off x="2569242" y="1955917"/>
            <a:ext cx="1321200" cy="8316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ضَخْمٌ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CFFCC664-D07D-3B4B-7750-8D265DA87FB0}"/>
              </a:ext>
            </a:extLst>
          </p:cNvPr>
          <p:cNvSpPr txBox="1"/>
          <p:nvPr/>
        </p:nvSpPr>
        <p:spPr>
          <a:xfrm>
            <a:off x="446788" y="1958432"/>
            <a:ext cx="1321200" cy="69171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إيادُ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D62AE3E0-0A73-DD9F-EBA3-30EE22DE727E}"/>
              </a:ext>
            </a:extLst>
          </p:cNvPr>
          <p:cNvSpPr txBox="1"/>
          <p:nvPr/>
        </p:nvSpPr>
        <p:spPr>
          <a:xfrm>
            <a:off x="7041213" y="3900367"/>
            <a:ext cx="1321200" cy="8316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 err="1"/>
              <a:t>آلْأسَدُ</a:t>
            </a:r>
            <a:endParaRPr lang="fr-FR" dirty="0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47DC97DD-A886-318E-F652-4D6839C2BC04}"/>
              </a:ext>
            </a:extLst>
          </p:cNvPr>
          <p:cNvSpPr txBox="1"/>
          <p:nvPr/>
        </p:nvSpPr>
        <p:spPr>
          <a:xfrm>
            <a:off x="4896843" y="3900367"/>
            <a:ext cx="1321200" cy="830997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اَلرِّحْلَةُ</a:t>
            </a:r>
            <a:endParaRPr lang="fr-MA" dirty="0"/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B5CBCF16-187E-FB94-6717-4BE1E5B9B189}"/>
              </a:ext>
            </a:extLst>
          </p:cNvPr>
          <p:cNvSpPr txBox="1"/>
          <p:nvPr/>
        </p:nvSpPr>
        <p:spPr>
          <a:xfrm>
            <a:off x="2569242" y="3900368"/>
            <a:ext cx="1321200" cy="830997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مُصابٌ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16538FA6-F1A9-0C4C-9CD2-F669DF97B6A7}"/>
              </a:ext>
            </a:extLst>
          </p:cNvPr>
          <p:cNvSpPr txBox="1"/>
          <p:nvPr/>
        </p:nvSpPr>
        <p:spPr>
          <a:xfrm>
            <a:off x="446787" y="3900368"/>
            <a:ext cx="1321200" cy="830997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شَهِيَّةٌ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943AE03A-7B63-BD0F-E4AF-373F558D7949}"/>
              </a:ext>
            </a:extLst>
          </p:cNvPr>
          <p:cNvSpPr txBox="1"/>
          <p:nvPr/>
        </p:nvSpPr>
        <p:spPr>
          <a:xfrm>
            <a:off x="7041214" y="1893958"/>
            <a:ext cx="1322360" cy="831600"/>
          </a:xfrm>
          <a:prstGeom prst="roundRect">
            <a:avLst/>
          </a:prstGeom>
          <a:solidFill>
            <a:srgbClr val="F0FAF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مُمْتِعَةٌ</a:t>
            </a:r>
            <a:endParaRPr lang="fr-MA" dirty="0"/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8D526B33-4F04-8FD2-AC38-895185B7D226}"/>
              </a:ext>
            </a:extLst>
          </p:cNvPr>
          <p:cNvSpPr txBox="1"/>
          <p:nvPr/>
        </p:nvSpPr>
        <p:spPr>
          <a:xfrm>
            <a:off x="4896843" y="1958432"/>
            <a:ext cx="1321200" cy="831600"/>
          </a:xfrm>
          <a:prstGeom prst="roundRect">
            <a:avLst/>
          </a:prstGeom>
          <a:solidFill>
            <a:srgbClr val="F0FAF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اَ</a:t>
            </a:r>
            <a:r>
              <a:rPr lang="fr-FR" dirty="0" err="1"/>
              <a:t>لْفَطائِرُ</a:t>
            </a:r>
            <a:endParaRPr lang="fr-FR" dirty="0"/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DA29C0B3-1A09-C606-8721-3782C327231E}"/>
              </a:ext>
            </a:extLst>
          </p:cNvPr>
          <p:cNvSpPr txBox="1"/>
          <p:nvPr/>
        </p:nvSpPr>
        <p:spPr>
          <a:xfrm>
            <a:off x="2569242" y="1955917"/>
            <a:ext cx="1321200" cy="8316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ضَخْمٌ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25761216-D54C-9543-3678-7FD04B3A2997}"/>
              </a:ext>
            </a:extLst>
          </p:cNvPr>
          <p:cNvSpPr txBox="1"/>
          <p:nvPr/>
        </p:nvSpPr>
        <p:spPr>
          <a:xfrm>
            <a:off x="446788" y="1958432"/>
            <a:ext cx="1321200" cy="691710"/>
          </a:xfrm>
          <a:prstGeom prst="roundRect">
            <a:avLst/>
          </a:prstGeom>
          <a:solidFill>
            <a:srgbClr val="F0FAF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إيادُ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967D0463-DBB8-B01F-0A4F-E1FA95BE14DD}"/>
              </a:ext>
            </a:extLst>
          </p:cNvPr>
          <p:cNvSpPr txBox="1"/>
          <p:nvPr/>
        </p:nvSpPr>
        <p:spPr>
          <a:xfrm>
            <a:off x="7041213" y="3900367"/>
            <a:ext cx="1321200" cy="831600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اَ</a:t>
            </a:r>
            <a:r>
              <a:rPr lang="fr-FR" dirty="0" err="1"/>
              <a:t>لْأسَدُ</a:t>
            </a:r>
            <a:endParaRPr lang="fr-FR" dirty="0"/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78D130DA-383C-BD55-9ED2-52818B710B81}"/>
              </a:ext>
            </a:extLst>
          </p:cNvPr>
          <p:cNvSpPr txBox="1"/>
          <p:nvPr/>
        </p:nvSpPr>
        <p:spPr>
          <a:xfrm>
            <a:off x="4896843" y="3900367"/>
            <a:ext cx="1321200" cy="830997"/>
          </a:xfrm>
          <a:prstGeom prst="roundRect">
            <a:avLst/>
          </a:prstGeom>
          <a:solidFill>
            <a:srgbClr val="F0FAF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اَلرِّحْلَةُ</a:t>
            </a:r>
            <a:endParaRPr lang="fr-MA" dirty="0"/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379E2052-8113-7DC0-0D51-48A5BB33DAA5}"/>
              </a:ext>
            </a:extLst>
          </p:cNvPr>
          <p:cNvSpPr txBox="1"/>
          <p:nvPr/>
        </p:nvSpPr>
        <p:spPr>
          <a:xfrm>
            <a:off x="2569242" y="3900368"/>
            <a:ext cx="1321200" cy="830997"/>
          </a:xfrm>
          <a:prstGeom prst="roundRect">
            <a:avLst/>
          </a:prstGeom>
          <a:solidFill>
            <a:srgbClr val="F0FAF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مُصابٌ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EEAFA13F-1C29-3E01-FE9E-52723A14F35B}"/>
              </a:ext>
            </a:extLst>
          </p:cNvPr>
          <p:cNvSpPr txBox="1"/>
          <p:nvPr/>
        </p:nvSpPr>
        <p:spPr>
          <a:xfrm>
            <a:off x="446787" y="3900368"/>
            <a:ext cx="1321200" cy="830997"/>
          </a:xfrm>
          <a:prstGeom prst="roundRect">
            <a:avLst/>
          </a:prstGeom>
          <a:solidFill>
            <a:srgbClr val="F0FAF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algn="ctr" rtl="1">
              <a:buFont typeface="Arial"/>
              <a:defRPr sz="4800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شَهِيَّةٌ</a:t>
            </a:r>
          </a:p>
        </p:txBody>
      </p:sp>
      <p:cxnSp>
        <p:nvCxnSpPr>
          <p:cNvPr id="54" name="Connecteur droit 53">
            <a:extLst>
              <a:ext uri="{FF2B5EF4-FFF2-40B4-BE49-F238E27FC236}">
                <a16:creationId xmlns:a16="http://schemas.microsoft.com/office/drawing/2014/main" id="{35FAE5E2-E124-9144-BAED-B9B79B58DBBE}"/>
              </a:ext>
            </a:extLst>
          </p:cNvPr>
          <p:cNvCxnSpPr>
            <a:cxnSpLocks/>
          </p:cNvCxnSpPr>
          <p:nvPr/>
        </p:nvCxnSpPr>
        <p:spPr>
          <a:xfrm>
            <a:off x="3830967" y="2725558"/>
            <a:ext cx="3188331" cy="1261980"/>
          </a:xfrm>
          <a:prstGeom prst="line">
            <a:avLst/>
          </a:prstGeom>
          <a:ln w="38100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FF9B0033-AFF7-1CC0-33AC-D88C58C5DC2F}"/>
              </a:ext>
            </a:extLst>
          </p:cNvPr>
          <p:cNvSpPr txBox="1"/>
          <p:nvPr/>
        </p:nvSpPr>
        <p:spPr>
          <a:xfrm>
            <a:off x="1656034" y="5150592"/>
            <a:ext cx="581572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 rtl="1">
              <a:defRPr sz="5400" b="1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اَ</a:t>
            </a:r>
            <a:r>
              <a:rPr lang="fr-FR" dirty="0" err="1"/>
              <a:t>لْأسَد</a:t>
            </a:r>
            <a:r>
              <a:rPr lang="fr-FR" dirty="0"/>
              <a:t>  </a:t>
            </a:r>
            <a:r>
              <a:rPr lang="fr-FR" dirty="0" err="1"/>
              <a:t>ضَخْمٌ</a:t>
            </a:r>
            <a:r>
              <a:rPr lang="ar-MA" dirty="0"/>
              <a:t>.</a:t>
            </a:r>
            <a:endParaRPr lang="fr-FR" dirty="0"/>
          </a:p>
        </p:txBody>
      </p:sp>
      <p:pic>
        <p:nvPicPr>
          <p:cNvPr id="58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E34381D-F918-9911-158D-F590EA23A5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66413" y="719149"/>
            <a:ext cx="792000" cy="792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9E3F973-C41E-F6F2-254C-5F87B80ABB6A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153531B-2CEA-FEDE-61C9-986396CAC6A8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4428980-911B-E62B-4E70-689BF402C1CC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EE7EBD7-389D-0457-3118-91F3E30E397B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61A7ED-6614-29DC-D47B-F2DE4D6EE4F0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12" name="Google Shape;1247;p5">
            <a:extLst>
              <a:ext uri="{FF2B5EF4-FFF2-40B4-BE49-F238E27FC236}">
                <a16:creationId xmlns:a16="http://schemas.microsoft.com/office/drawing/2014/main" id="{90B32AC9-460D-114B-048E-F41076F69E52}"/>
              </a:ext>
            </a:extLst>
          </p:cNvPr>
          <p:cNvPicPr preferRelativeResize="0"/>
          <p:nvPr/>
        </p:nvPicPr>
        <p:blipFill rotWithShape="1">
          <a:blip r:embed="rId3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676;p27">
            <a:extLst>
              <a:ext uri="{FF2B5EF4-FFF2-40B4-BE49-F238E27FC236}">
                <a16:creationId xmlns:a16="http://schemas.microsoft.com/office/drawing/2014/main" id="{2DF68FBA-A4AF-CBF4-8262-4C7B36F408AE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429;p137">
            <a:extLst>
              <a:ext uri="{FF2B5EF4-FFF2-40B4-BE49-F238E27FC236}">
                <a16:creationId xmlns:a16="http://schemas.microsoft.com/office/drawing/2014/main" id="{0DEA5183-C5F7-EFDD-B4B0-1D425C8085A8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620677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570;p140">
            <a:extLst>
              <a:ext uri="{FF2B5EF4-FFF2-40B4-BE49-F238E27FC236}">
                <a16:creationId xmlns:a16="http://schemas.microsoft.com/office/drawing/2014/main" id="{B6AC04F0-4739-E5AD-4036-0B7B942F1F4F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49905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571;p140">
            <a:extLst>
              <a:ext uri="{FF2B5EF4-FFF2-40B4-BE49-F238E27FC236}">
                <a16:creationId xmlns:a16="http://schemas.microsoft.com/office/drawing/2014/main" id="{64CAF0A5-4AB8-9D9D-D836-52CD4150C2C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282332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26674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10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build="allAtOnce"/>
      <p:bldP spid="55" grpId="1" build="allAtOnce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FDA06-B23A-D621-423D-643242FEC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4D35E5EC-F001-D656-CD43-32D46A97BAD7}"/>
              </a:ext>
            </a:extLst>
          </p:cNvPr>
          <p:cNvSpPr/>
          <p:nvPr/>
        </p:nvSpPr>
        <p:spPr>
          <a:xfrm>
            <a:off x="628650" y="2955833"/>
            <a:ext cx="7886700" cy="540000"/>
          </a:xfrm>
          <a:custGeom>
            <a:avLst/>
            <a:gdLst>
              <a:gd name="connsiteX0" fmla="*/ 170093 w 5365259"/>
              <a:gd name="connsiteY0" fmla="*/ 0 h 305065"/>
              <a:gd name="connsiteX1" fmla="*/ 5198553 w 5365259"/>
              <a:gd name="connsiteY1" fmla="*/ 0 h 305065"/>
              <a:gd name="connsiteX2" fmla="*/ 5355280 w 5365259"/>
              <a:gd name="connsiteY2" fmla="*/ 103885 h 305065"/>
              <a:gd name="connsiteX3" fmla="*/ 5365259 w 5365259"/>
              <a:gd name="connsiteY3" fmla="*/ 153316 h 305065"/>
              <a:gd name="connsiteX4" fmla="*/ 5365259 w 5365259"/>
              <a:gd name="connsiteY4" fmla="*/ 305065 h 305065"/>
              <a:gd name="connsiteX5" fmla="*/ 0 w 5365259"/>
              <a:gd name="connsiteY5" fmla="*/ 305065 h 305065"/>
              <a:gd name="connsiteX6" fmla="*/ 0 w 5365259"/>
              <a:gd name="connsiteY6" fmla="*/ 170093 h 305065"/>
              <a:gd name="connsiteX7" fmla="*/ 170093 w 5365259"/>
              <a:gd name="connsiteY7" fmla="*/ 0 h 305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65259" h="305065">
                <a:moveTo>
                  <a:pt x="170093" y="0"/>
                </a:moveTo>
                <a:lnTo>
                  <a:pt x="5198553" y="0"/>
                </a:lnTo>
                <a:cubicBezTo>
                  <a:pt x="5269008" y="0"/>
                  <a:pt x="5329458" y="42836"/>
                  <a:pt x="5355280" y="103885"/>
                </a:cubicBezTo>
                <a:lnTo>
                  <a:pt x="5365259" y="153316"/>
                </a:lnTo>
                <a:lnTo>
                  <a:pt x="5365259" y="305065"/>
                </a:lnTo>
                <a:lnTo>
                  <a:pt x="0" y="305065"/>
                </a:lnTo>
                <a:lnTo>
                  <a:pt x="0" y="170093"/>
                </a:lnTo>
                <a:cubicBezTo>
                  <a:pt x="0" y="76153"/>
                  <a:pt x="76153" y="0"/>
                  <a:pt x="170093" y="0"/>
                </a:cubicBezTo>
                <a:close/>
              </a:path>
            </a:pathLst>
          </a:custGeom>
          <a:solidFill>
            <a:srgbClr val="55B6DF"/>
          </a:solidFill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endParaRPr lang="fr-FR" dirty="0">
              <a:solidFill>
                <a:srgbClr val="CAF2F4"/>
              </a:solidFill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AFA0199D-96BE-DDFA-83E1-2AE5536D5505}"/>
              </a:ext>
            </a:extLst>
          </p:cNvPr>
          <p:cNvSpPr/>
          <p:nvPr/>
        </p:nvSpPr>
        <p:spPr>
          <a:xfrm>
            <a:off x="628650" y="2955833"/>
            <a:ext cx="7886699" cy="2197281"/>
          </a:xfrm>
          <a:prstGeom prst="roundRect">
            <a:avLst/>
          </a:prstGeom>
          <a:noFill/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itre 3">
            <a:extLst>
              <a:ext uri="{FF2B5EF4-FFF2-40B4-BE49-F238E27FC236}">
                <a16:creationId xmlns:a16="http://schemas.microsoft.com/office/drawing/2014/main" id="{B892232F-2C5A-0A9D-2250-6AC8C408FF79}"/>
              </a:ext>
            </a:extLst>
          </p:cNvPr>
          <p:cNvSpPr txBox="1">
            <a:spLocks/>
          </p:cNvSpPr>
          <p:nvPr/>
        </p:nvSpPr>
        <p:spPr>
          <a:xfrm>
            <a:off x="637196" y="1472652"/>
            <a:ext cx="7886700" cy="720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MA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lang="fr-MA" dirty="0">
              <a:solidFill>
                <a:srgbClr val="424D7C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8D109C37-7CFB-27F5-4EF6-0C44722EBE05}"/>
              </a:ext>
            </a:extLst>
          </p:cNvPr>
          <p:cNvSpPr txBox="1">
            <a:spLocks/>
          </p:cNvSpPr>
          <p:nvPr/>
        </p:nvSpPr>
        <p:spPr>
          <a:xfrm>
            <a:off x="985520" y="3695766"/>
            <a:ext cx="6299200" cy="1241993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Clr>
                <a:srgbClr val="424D7B"/>
              </a:buClr>
              <a:buSzPct val="50000"/>
            </a:pPr>
            <a:r>
              <a:rPr lang="ar-MA" sz="2800" b="1" dirty="0">
                <a:cs typeface="Microsoft Uighur" panose="02000000000000000000" pitchFamily="2" charset="-78"/>
              </a:rPr>
              <a:t>ماذا تعلمتم اليوم؟ </a:t>
            </a:r>
          </a:p>
          <a:p>
            <a:pPr algn="r" rtl="1">
              <a:buClr>
                <a:srgbClr val="424D7B"/>
              </a:buClr>
              <a:buSzPct val="50000"/>
            </a:pPr>
            <a:r>
              <a:rPr lang="ar-MA" sz="2800" b="1" dirty="0">
                <a:cs typeface="Microsoft Uighur" panose="02000000000000000000" pitchFamily="2" charset="-78"/>
              </a:rPr>
              <a:t>واجباتكم المنزلية.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F65901B-C703-415E-DC0D-67E684C069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07805" y="1616652"/>
            <a:ext cx="432000" cy="432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03963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64A5A6-A1B3-D497-0D86-F78C18F3D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1A0BA7-B21B-0528-712E-0F40D8D21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شاركنا في تحدي القراءة</a:t>
            </a:r>
            <a:endParaRPr lang="fr-FR" sz="2400" dirty="0">
              <a:solidFill>
                <a:srgbClr val="7A7A7A"/>
              </a:solidFill>
            </a:endParaRPr>
          </a:p>
        </p:txBody>
      </p:sp>
      <p:pic>
        <p:nvPicPr>
          <p:cNvPr id="18" name="Espace réservé pour une image  17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F21424F1-D0B9-96D4-7F11-5C16218240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3359CF0-6AA5-21FE-2876-24A2E7A2D596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807F9F-6BD3-2F32-9B05-C7DD4A8123B2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142B0F-F607-4C38-D214-F24E37E0475D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FE1F9A6-4652-ECE5-D5B0-BA3AF95ED54C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DA05F22-492D-63AD-4C68-78F50667186D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21" name="Google Shape;1676;p27">
            <a:extLst>
              <a:ext uri="{FF2B5EF4-FFF2-40B4-BE49-F238E27FC236}">
                <a16:creationId xmlns:a16="http://schemas.microsoft.com/office/drawing/2014/main" id="{235A4859-37AA-472F-170D-C382CB057678}"/>
              </a:ext>
            </a:extLst>
          </p:cNvPr>
          <p:cNvPicPr preferRelativeResize="0"/>
          <p:nvPr/>
        </p:nvPicPr>
        <p:blipFill rotWithShape="1">
          <a:blip r:embed="rId3">
            <a:alphaModFix amt="20000"/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429;p137">
            <a:extLst>
              <a:ext uri="{FF2B5EF4-FFF2-40B4-BE49-F238E27FC236}">
                <a16:creationId xmlns:a16="http://schemas.microsoft.com/office/drawing/2014/main" id="{AA939117-354C-6946-FC0D-1EE338629BD8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620677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570;p140">
            <a:extLst>
              <a:ext uri="{FF2B5EF4-FFF2-40B4-BE49-F238E27FC236}">
                <a16:creationId xmlns:a16="http://schemas.microsoft.com/office/drawing/2014/main" id="{02583745-C263-8222-3844-7AC1F5CF361D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49905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1679;p27">
            <a:extLst>
              <a:ext uri="{FF2B5EF4-FFF2-40B4-BE49-F238E27FC236}">
                <a16:creationId xmlns:a16="http://schemas.microsoft.com/office/drawing/2014/main" id="{9BAB3B3B-6DCF-B3B2-C561-BBC3FC131C4C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328787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1680;p27">
            <a:extLst>
              <a:ext uri="{FF2B5EF4-FFF2-40B4-BE49-F238E27FC236}">
                <a16:creationId xmlns:a16="http://schemas.microsoft.com/office/drawing/2014/main" id="{190171B0-AE31-F4FC-3D7B-78DA8B2FA4F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6257C7E-A575-FDFA-C9F8-88585EF4C7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33499" y="2052607"/>
            <a:ext cx="6095355" cy="4008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593321"/>
      </p:ext>
    </p:extLst>
  </p:cSld>
  <p:clrMapOvr>
    <a:masterClrMapping/>
  </p:clrMapOvr>
  <p:transition spd="slow">
    <p:fade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1351FD-3062-E928-2A9D-4588B87D1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5EF240-DB4E-EC85-5651-C599DCB7F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72" y="774000"/>
            <a:ext cx="6840000" cy="612000"/>
          </a:xfrm>
        </p:spPr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تدربنا على توظيف أساليب التعبير عن الرأي.</a:t>
            </a:r>
            <a:endParaRPr lang="fr-FR" sz="2400" dirty="0">
              <a:solidFill>
                <a:srgbClr val="7A7A7A"/>
              </a:solidFill>
            </a:endParaRPr>
          </a:p>
        </p:txBody>
      </p:sp>
      <p:pic>
        <p:nvPicPr>
          <p:cNvPr id="4" name="Espace réservé pour une image  17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C3218928-09E0-1275-6DDD-D599A5F95D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0D8D1B2-AE39-127B-269B-60FA74463C18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367325-A5C5-27DC-3269-89E2E64E18DA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F7463E-1FFD-928E-1DB1-F84EFD1F3353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85F6FF-F0D4-EE03-C00A-6BDDE7B5ACA3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08B72DF-2AD8-4957-C4BF-07446376702E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10" name="Google Shape;1676;p27">
            <a:extLst>
              <a:ext uri="{FF2B5EF4-FFF2-40B4-BE49-F238E27FC236}">
                <a16:creationId xmlns:a16="http://schemas.microsoft.com/office/drawing/2014/main" id="{13834359-7B90-CD17-1EA0-DF9918987486}"/>
              </a:ext>
            </a:extLst>
          </p:cNvPr>
          <p:cNvPicPr preferRelativeResize="0"/>
          <p:nvPr/>
        </p:nvPicPr>
        <p:blipFill rotWithShape="1">
          <a:blip r:embed="rId3">
            <a:alphaModFix amt="20000"/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429;p137">
            <a:extLst>
              <a:ext uri="{FF2B5EF4-FFF2-40B4-BE49-F238E27FC236}">
                <a16:creationId xmlns:a16="http://schemas.microsoft.com/office/drawing/2014/main" id="{1C069052-61DD-2FCD-D938-5143542ECCE2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620677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570;p140">
            <a:extLst>
              <a:ext uri="{FF2B5EF4-FFF2-40B4-BE49-F238E27FC236}">
                <a16:creationId xmlns:a16="http://schemas.microsoft.com/office/drawing/2014/main" id="{57B1DE3C-865F-A259-6B5D-D512F615BEFE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49905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679;p27">
            <a:extLst>
              <a:ext uri="{FF2B5EF4-FFF2-40B4-BE49-F238E27FC236}">
                <a16:creationId xmlns:a16="http://schemas.microsoft.com/office/drawing/2014/main" id="{A827C3CD-856F-5FFA-7235-58A7A2EF4337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328787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680;p27">
            <a:extLst>
              <a:ext uri="{FF2B5EF4-FFF2-40B4-BE49-F238E27FC236}">
                <a16:creationId xmlns:a16="http://schemas.microsoft.com/office/drawing/2014/main" id="{BE1DDB25-58AB-277F-FE57-1E1D2AE1B8EB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A15B1A91-4912-1B20-AFD9-3A1ADAA613A1}"/>
              </a:ext>
            </a:extLst>
          </p:cNvPr>
          <p:cNvSpPr/>
          <p:nvPr/>
        </p:nvSpPr>
        <p:spPr>
          <a:xfrm>
            <a:off x="6822764" y="1859909"/>
            <a:ext cx="1825519" cy="1377330"/>
          </a:xfrm>
          <a:custGeom>
            <a:avLst/>
            <a:gdLst>
              <a:gd name="connsiteX0" fmla="*/ 1906766 w 1910474"/>
              <a:gd name="connsiteY0" fmla="*/ 496404 h 1081210"/>
              <a:gd name="connsiteX1" fmla="*/ 1803929 w 1910474"/>
              <a:gd name="connsiteY1" fmla="*/ 223273 h 1081210"/>
              <a:gd name="connsiteX2" fmla="*/ 1538997 w 1910474"/>
              <a:gd name="connsiteY2" fmla="*/ 79732 h 1081210"/>
              <a:gd name="connsiteX3" fmla="*/ 304804 w 1910474"/>
              <a:gd name="connsiteY3" fmla="*/ 167180 h 1081210"/>
              <a:gd name="connsiteX4" fmla="*/ 95245 w 1910474"/>
              <a:gd name="connsiteY4" fmla="*/ 312159 h 1081210"/>
              <a:gd name="connsiteX5" fmla="*/ 175 w 1910474"/>
              <a:gd name="connsiteY5" fmla="*/ 543148 h 1081210"/>
              <a:gd name="connsiteX6" fmla="*/ 127175 w 1910474"/>
              <a:gd name="connsiteY6" fmla="*/ 762486 h 1081210"/>
              <a:gd name="connsiteX7" fmla="*/ 379738 w 1910474"/>
              <a:gd name="connsiteY7" fmla="*/ 805060 h 1081210"/>
              <a:gd name="connsiteX8" fmla="*/ 328104 w 1910474"/>
              <a:gd name="connsiteY8" fmla="*/ 1081211 h 1081210"/>
              <a:gd name="connsiteX9" fmla="*/ 607131 w 1910474"/>
              <a:gd name="connsiteY9" fmla="*/ 932348 h 1081210"/>
              <a:gd name="connsiteX10" fmla="*/ 783753 w 1910474"/>
              <a:gd name="connsiteY10" fmla="*/ 952196 h 1081210"/>
              <a:gd name="connsiteX11" fmla="*/ 1579556 w 1910474"/>
              <a:gd name="connsiteY11" fmla="*/ 790677 h 1081210"/>
              <a:gd name="connsiteX12" fmla="*/ 1783793 w 1910474"/>
              <a:gd name="connsiteY12" fmla="*/ 685394 h 1081210"/>
              <a:gd name="connsiteX13" fmla="*/ 1906766 w 1910474"/>
              <a:gd name="connsiteY13" fmla="*/ 496404 h 1081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10474" h="1081210">
                <a:moveTo>
                  <a:pt x="1906766" y="496404"/>
                </a:moveTo>
                <a:cubicBezTo>
                  <a:pt x="1924457" y="396587"/>
                  <a:pt x="1876994" y="293461"/>
                  <a:pt x="1803929" y="223273"/>
                </a:cubicBezTo>
                <a:cubicBezTo>
                  <a:pt x="1730864" y="153085"/>
                  <a:pt x="1635361" y="111231"/>
                  <a:pt x="1538997" y="79732"/>
                </a:cubicBezTo>
                <a:cubicBezTo>
                  <a:pt x="1136996" y="-51583"/>
                  <a:pt x="684223" y="-19510"/>
                  <a:pt x="304804" y="167180"/>
                </a:cubicBezTo>
                <a:cubicBezTo>
                  <a:pt x="228143" y="204863"/>
                  <a:pt x="153352" y="249594"/>
                  <a:pt x="95245" y="312159"/>
                </a:cubicBezTo>
                <a:cubicBezTo>
                  <a:pt x="37139" y="374725"/>
                  <a:pt x="-2990" y="457714"/>
                  <a:pt x="175" y="543148"/>
                </a:cubicBezTo>
                <a:cubicBezTo>
                  <a:pt x="3483" y="630739"/>
                  <a:pt x="53967" y="714160"/>
                  <a:pt x="127175" y="762486"/>
                </a:cubicBezTo>
                <a:cubicBezTo>
                  <a:pt x="200384" y="810813"/>
                  <a:pt x="294160" y="824620"/>
                  <a:pt x="379738" y="805060"/>
                </a:cubicBezTo>
                <a:cubicBezTo>
                  <a:pt x="406203" y="898404"/>
                  <a:pt x="386498" y="1003687"/>
                  <a:pt x="328104" y="1081211"/>
                </a:cubicBezTo>
                <a:cubicBezTo>
                  <a:pt x="429647" y="1061506"/>
                  <a:pt x="515369" y="1012460"/>
                  <a:pt x="607131" y="932348"/>
                </a:cubicBezTo>
                <a:cubicBezTo>
                  <a:pt x="653300" y="923431"/>
                  <a:pt x="725215" y="949176"/>
                  <a:pt x="783753" y="952196"/>
                </a:cubicBezTo>
                <a:cubicBezTo>
                  <a:pt x="1061486" y="966579"/>
                  <a:pt x="1319083" y="888336"/>
                  <a:pt x="1579556" y="790677"/>
                </a:cubicBezTo>
                <a:cubicBezTo>
                  <a:pt x="1651614" y="763637"/>
                  <a:pt x="1723241" y="732858"/>
                  <a:pt x="1783793" y="685394"/>
                </a:cubicBezTo>
                <a:cubicBezTo>
                  <a:pt x="1844344" y="638075"/>
                  <a:pt x="1893390" y="572201"/>
                  <a:pt x="1906766" y="496404"/>
                </a:cubicBezTo>
                <a:close/>
              </a:path>
            </a:pathLst>
          </a:custGeom>
          <a:solidFill>
            <a:srgbClr val="F9E2BF"/>
          </a:solidFill>
          <a:ln w="38100" cap="flat">
            <a:solidFill>
              <a:srgbClr val="518BC6"/>
            </a:solidFill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0ADB0914-F662-E65F-B844-89D82F0E0384}"/>
              </a:ext>
            </a:extLst>
          </p:cNvPr>
          <p:cNvSpPr/>
          <p:nvPr/>
        </p:nvSpPr>
        <p:spPr>
          <a:xfrm flipH="1">
            <a:off x="781365" y="1744851"/>
            <a:ext cx="1965951" cy="1342649"/>
          </a:xfrm>
          <a:custGeom>
            <a:avLst/>
            <a:gdLst>
              <a:gd name="connsiteX0" fmla="*/ 1906766 w 1910474"/>
              <a:gd name="connsiteY0" fmla="*/ 496404 h 1081210"/>
              <a:gd name="connsiteX1" fmla="*/ 1803929 w 1910474"/>
              <a:gd name="connsiteY1" fmla="*/ 223273 h 1081210"/>
              <a:gd name="connsiteX2" fmla="*/ 1538997 w 1910474"/>
              <a:gd name="connsiteY2" fmla="*/ 79732 h 1081210"/>
              <a:gd name="connsiteX3" fmla="*/ 304804 w 1910474"/>
              <a:gd name="connsiteY3" fmla="*/ 167180 h 1081210"/>
              <a:gd name="connsiteX4" fmla="*/ 95245 w 1910474"/>
              <a:gd name="connsiteY4" fmla="*/ 312159 h 1081210"/>
              <a:gd name="connsiteX5" fmla="*/ 175 w 1910474"/>
              <a:gd name="connsiteY5" fmla="*/ 543148 h 1081210"/>
              <a:gd name="connsiteX6" fmla="*/ 127175 w 1910474"/>
              <a:gd name="connsiteY6" fmla="*/ 762486 h 1081210"/>
              <a:gd name="connsiteX7" fmla="*/ 379738 w 1910474"/>
              <a:gd name="connsiteY7" fmla="*/ 805060 h 1081210"/>
              <a:gd name="connsiteX8" fmla="*/ 328104 w 1910474"/>
              <a:gd name="connsiteY8" fmla="*/ 1081211 h 1081210"/>
              <a:gd name="connsiteX9" fmla="*/ 607131 w 1910474"/>
              <a:gd name="connsiteY9" fmla="*/ 932348 h 1081210"/>
              <a:gd name="connsiteX10" fmla="*/ 783753 w 1910474"/>
              <a:gd name="connsiteY10" fmla="*/ 952196 h 1081210"/>
              <a:gd name="connsiteX11" fmla="*/ 1579556 w 1910474"/>
              <a:gd name="connsiteY11" fmla="*/ 790677 h 1081210"/>
              <a:gd name="connsiteX12" fmla="*/ 1783793 w 1910474"/>
              <a:gd name="connsiteY12" fmla="*/ 685394 h 1081210"/>
              <a:gd name="connsiteX13" fmla="*/ 1906766 w 1910474"/>
              <a:gd name="connsiteY13" fmla="*/ 496404 h 1081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10474" h="1081210">
                <a:moveTo>
                  <a:pt x="1906766" y="496404"/>
                </a:moveTo>
                <a:cubicBezTo>
                  <a:pt x="1924457" y="396587"/>
                  <a:pt x="1876994" y="293461"/>
                  <a:pt x="1803929" y="223273"/>
                </a:cubicBezTo>
                <a:cubicBezTo>
                  <a:pt x="1730864" y="153085"/>
                  <a:pt x="1635361" y="111231"/>
                  <a:pt x="1538997" y="79732"/>
                </a:cubicBezTo>
                <a:cubicBezTo>
                  <a:pt x="1136996" y="-51583"/>
                  <a:pt x="684223" y="-19510"/>
                  <a:pt x="304804" y="167180"/>
                </a:cubicBezTo>
                <a:cubicBezTo>
                  <a:pt x="228143" y="204863"/>
                  <a:pt x="153352" y="249594"/>
                  <a:pt x="95245" y="312159"/>
                </a:cubicBezTo>
                <a:cubicBezTo>
                  <a:pt x="37139" y="374725"/>
                  <a:pt x="-2990" y="457714"/>
                  <a:pt x="175" y="543148"/>
                </a:cubicBezTo>
                <a:cubicBezTo>
                  <a:pt x="3483" y="630739"/>
                  <a:pt x="53967" y="714160"/>
                  <a:pt x="127175" y="762486"/>
                </a:cubicBezTo>
                <a:cubicBezTo>
                  <a:pt x="200384" y="810813"/>
                  <a:pt x="294160" y="824620"/>
                  <a:pt x="379738" y="805060"/>
                </a:cubicBezTo>
                <a:cubicBezTo>
                  <a:pt x="406203" y="898404"/>
                  <a:pt x="386498" y="1003687"/>
                  <a:pt x="328104" y="1081211"/>
                </a:cubicBezTo>
                <a:cubicBezTo>
                  <a:pt x="429647" y="1061506"/>
                  <a:pt x="515369" y="1012460"/>
                  <a:pt x="607131" y="932348"/>
                </a:cubicBezTo>
                <a:cubicBezTo>
                  <a:pt x="653300" y="923431"/>
                  <a:pt x="725215" y="949176"/>
                  <a:pt x="783753" y="952196"/>
                </a:cubicBezTo>
                <a:cubicBezTo>
                  <a:pt x="1061486" y="966579"/>
                  <a:pt x="1319083" y="888336"/>
                  <a:pt x="1579556" y="790677"/>
                </a:cubicBezTo>
                <a:cubicBezTo>
                  <a:pt x="1651614" y="763637"/>
                  <a:pt x="1723241" y="732858"/>
                  <a:pt x="1783793" y="685394"/>
                </a:cubicBezTo>
                <a:cubicBezTo>
                  <a:pt x="1844344" y="638075"/>
                  <a:pt x="1893390" y="572201"/>
                  <a:pt x="1906766" y="496404"/>
                </a:cubicBezTo>
                <a:close/>
              </a:path>
            </a:pathLst>
          </a:custGeom>
          <a:solidFill>
            <a:srgbClr val="FEFCDE"/>
          </a:solidFill>
          <a:ln w="38100" cap="flat">
            <a:solidFill>
              <a:srgbClr val="A56CA0"/>
            </a:solidFill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38294E28-42F5-8526-6969-4276C67906E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622" y="2790443"/>
            <a:ext cx="1530815" cy="331155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472CA0D-2CB5-A58F-64B8-937C7D7A4EF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1407" y="2609358"/>
            <a:ext cx="1427099" cy="3492641"/>
          </a:xfrm>
          <a:prstGeom prst="rect">
            <a:avLst/>
          </a:prstGeom>
        </p:spPr>
      </p:pic>
      <p:pic>
        <p:nvPicPr>
          <p:cNvPr id="19" name="Image 18" descr="Une image contenant terrain de jeux, personn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DECC72F7-2C8A-C729-D1F2-C657E3425C0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104" y="3146697"/>
            <a:ext cx="1358314" cy="2955302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AFEF0642-201E-69FF-3CFF-1AF18CD38514}"/>
              </a:ext>
            </a:extLst>
          </p:cNvPr>
          <p:cNvSpPr txBox="1"/>
          <p:nvPr/>
        </p:nvSpPr>
        <p:spPr>
          <a:xfrm>
            <a:off x="2921473" y="1459070"/>
            <a:ext cx="342433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r" rtl="1">
              <a:buFont typeface="Courier New" panose="02070309020205020404" pitchFamily="49" charset="0"/>
              <a:buChar char="o"/>
            </a:pPr>
            <a:r>
              <a:rPr lang="ar-MA" sz="32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رَأْيِكَ؟</a:t>
            </a:r>
            <a:endParaRPr lang="fr-MA" sz="3200" b="1" dirty="0">
              <a:solidFill>
                <a:srgbClr val="424D7C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457200" indent="-457200" algn="r" rtl="1">
              <a:buFont typeface="Courier New" panose="02070309020205020404" pitchFamily="49" charset="0"/>
              <a:buChar char="o"/>
            </a:pPr>
            <a:r>
              <a:rPr lang="ar-MA" sz="32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مُتَّفِقٌ (ة)/ غَيْرُ مُتَّفِق(ة)؛لأنَّ</a:t>
            </a:r>
            <a:endParaRPr lang="fr-MA" sz="3200" b="1" dirty="0">
              <a:solidFill>
                <a:srgbClr val="424D7C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00484865"/>
      </p:ext>
    </p:extLst>
  </p:cSld>
  <p:clrMapOvr>
    <a:masterClrMapping/>
  </p:clrMapOvr>
  <p:transition spd="slow">
    <p:fade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F1152-F159-7F90-2542-B8896D4E4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DC798B-E784-1843-29EF-29031A118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تعلمنا كيف نركب جملا من كلمتين</a:t>
            </a:r>
            <a:endParaRPr lang="fr-FR" sz="2400" dirty="0">
              <a:solidFill>
                <a:srgbClr val="7A7A7A"/>
              </a:solidFill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EE117DDA-690D-2432-7B71-1A29ED0567FE}"/>
              </a:ext>
            </a:extLst>
          </p:cNvPr>
          <p:cNvSpPr txBox="1"/>
          <p:nvPr/>
        </p:nvSpPr>
        <p:spPr>
          <a:xfrm>
            <a:off x="1673791" y="2940792"/>
            <a:ext cx="581572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 rtl="1">
              <a:defRPr sz="4400">
                <a:solidFill>
                  <a:srgbClr val="424D7C"/>
                </a:solidFill>
              </a:defRPr>
            </a:lvl1pPr>
          </a:lstStyle>
          <a:p>
            <a:r>
              <a:rPr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اَ</a:t>
            </a:r>
            <a:r>
              <a:rPr lang="fr-FR" sz="8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لْأسَد</a:t>
            </a:r>
            <a:r>
              <a:rPr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ُ</a:t>
            </a:r>
            <a:r>
              <a:rPr lang="fr-FR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fr-FR" sz="8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ضَخْمٌ</a:t>
            </a:r>
            <a:r>
              <a:rPr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endParaRPr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4" name="Espace réservé pour une image  17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86525233-F1C7-F7CD-DFB9-8D33FE2EA8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A11492B-F392-3325-5FF5-60F36B57D149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032598-06B6-23A2-AEFE-213D7E61C5CF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4E65413-AC69-D9E8-73EA-12878F9DD5F5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E0D411A-39A1-F2D7-E034-08155356CD61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6DAA4AD-CF2D-6004-C0BD-65643F817C80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36" name="Google Shape;1676;p27">
            <a:extLst>
              <a:ext uri="{FF2B5EF4-FFF2-40B4-BE49-F238E27FC236}">
                <a16:creationId xmlns:a16="http://schemas.microsoft.com/office/drawing/2014/main" id="{2AF6BE39-BD8C-D26B-AA7E-27FC0DD9C93E}"/>
              </a:ext>
            </a:extLst>
          </p:cNvPr>
          <p:cNvPicPr preferRelativeResize="0"/>
          <p:nvPr/>
        </p:nvPicPr>
        <p:blipFill rotWithShape="1">
          <a:blip r:embed="rId3">
            <a:alphaModFix amt="20000"/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429;p137">
            <a:extLst>
              <a:ext uri="{FF2B5EF4-FFF2-40B4-BE49-F238E27FC236}">
                <a16:creationId xmlns:a16="http://schemas.microsoft.com/office/drawing/2014/main" id="{B69F3C07-B731-DF56-E200-CB9CEC709B18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620677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570;p140">
            <a:extLst>
              <a:ext uri="{FF2B5EF4-FFF2-40B4-BE49-F238E27FC236}">
                <a16:creationId xmlns:a16="http://schemas.microsoft.com/office/drawing/2014/main" id="{6A748941-3AA8-8B16-5190-68C655ED2855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49905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1679;p27">
            <a:extLst>
              <a:ext uri="{FF2B5EF4-FFF2-40B4-BE49-F238E27FC236}">
                <a16:creationId xmlns:a16="http://schemas.microsoft.com/office/drawing/2014/main" id="{2C1312EA-1F2C-7D2D-A559-A3D2E7AE68F1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328787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1680;p27">
            <a:extLst>
              <a:ext uri="{FF2B5EF4-FFF2-40B4-BE49-F238E27FC236}">
                <a16:creationId xmlns:a16="http://schemas.microsoft.com/office/drawing/2014/main" id="{84ABE8E3-6DAD-EB1B-768F-13E98BAD89C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6069862"/>
      </p:ext>
    </p:extLst>
  </p:cSld>
  <p:clrMapOvr>
    <a:masterClrMapping/>
  </p:clrMapOvr>
  <p:transition spd="slow">
    <p:fade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EE9D0F-F61E-F7AB-44DE-F917B7870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AC8A484-3953-D786-D03F-2540DDB50325}"/>
              </a:ext>
            </a:extLst>
          </p:cNvPr>
          <p:cNvSpPr/>
          <p:nvPr/>
        </p:nvSpPr>
        <p:spPr>
          <a:xfrm>
            <a:off x="1396180" y="2856175"/>
            <a:ext cx="6195300" cy="5014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اَلْغابَةُ ..............</a:t>
            </a:r>
            <a:endParaRPr lang="fr-MA" sz="6000" dirty="0">
              <a:solidFill>
                <a:srgbClr val="424D7C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19E2CED-E02E-FA8D-49F2-DA90D5124846}"/>
              </a:ext>
            </a:extLst>
          </p:cNvPr>
          <p:cNvSpPr/>
          <p:nvPr/>
        </p:nvSpPr>
        <p:spPr>
          <a:xfrm>
            <a:off x="1586752" y="4633350"/>
            <a:ext cx="5814157" cy="5014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 واسِعٌ.</a:t>
            </a:r>
            <a:endParaRPr lang="fr-MA" sz="6000" dirty="0">
              <a:solidFill>
                <a:srgbClr val="424D7C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23E90C55-859C-4C51-D784-2BFD44C3C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انقلوا في دفاتركم.</a:t>
            </a:r>
            <a:b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و أكملوا الجملتين بما يناسب.</a:t>
            </a:r>
            <a:endParaRPr lang="fr-FR" sz="2400" dirty="0">
              <a:solidFill>
                <a:srgbClr val="7A7A7A"/>
              </a:solidFill>
            </a:endParaRPr>
          </a:p>
        </p:txBody>
      </p:sp>
      <p:pic>
        <p:nvPicPr>
          <p:cNvPr id="16" name="Espace réservé pour une image  17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3BC24C42-7127-4221-9DC9-5BFCFD97AF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D480185-136A-3186-89DC-0F419240122C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E9A48E-A36A-61EC-AE80-0E364554DD5D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1E71F8A-B79D-BF1A-A08C-0DB19FB5BBBC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7C51723-AF1D-F31A-9A5E-BA8A83B39053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FC0A06B-19B0-33D9-1A16-AB1CE69D45B3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21" name="Google Shape;1676;p27">
            <a:extLst>
              <a:ext uri="{FF2B5EF4-FFF2-40B4-BE49-F238E27FC236}">
                <a16:creationId xmlns:a16="http://schemas.microsoft.com/office/drawing/2014/main" id="{0DFDDB75-29BF-36AD-155A-732F567157E4}"/>
              </a:ext>
            </a:extLst>
          </p:cNvPr>
          <p:cNvPicPr preferRelativeResize="0"/>
          <p:nvPr/>
        </p:nvPicPr>
        <p:blipFill rotWithShape="1">
          <a:blip r:embed="rId3">
            <a:alphaModFix amt="20000"/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429;p137">
            <a:extLst>
              <a:ext uri="{FF2B5EF4-FFF2-40B4-BE49-F238E27FC236}">
                <a16:creationId xmlns:a16="http://schemas.microsoft.com/office/drawing/2014/main" id="{0A247DE9-5441-3D2D-A234-69790587F8AE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/>
          <a:stretch/>
        </p:blipFill>
        <p:spPr>
          <a:xfrm>
            <a:off x="620677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570;p140">
            <a:extLst>
              <a:ext uri="{FF2B5EF4-FFF2-40B4-BE49-F238E27FC236}">
                <a16:creationId xmlns:a16="http://schemas.microsoft.com/office/drawing/2014/main" id="{EA0A7825-FC9E-6F16-5733-CD545CE2B886}"/>
              </a:ext>
            </a:extLst>
          </p:cNvPr>
          <p:cNvPicPr preferRelativeResize="0"/>
          <p:nvPr/>
        </p:nvPicPr>
        <p:blipFill rotWithShape="1">
          <a:blip r:embed="rId5">
            <a:alphaModFix amt="20000"/>
          </a:blip>
          <a:srcRect/>
          <a:stretch/>
        </p:blipFill>
        <p:spPr>
          <a:xfrm>
            <a:off x="49905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679;p27">
            <a:extLst>
              <a:ext uri="{FF2B5EF4-FFF2-40B4-BE49-F238E27FC236}">
                <a16:creationId xmlns:a16="http://schemas.microsoft.com/office/drawing/2014/main" id="{1B8FD3F0-500D-8FAA-E232-22EC2779CB0B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328787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1680;p27">
            <a:extLst>
              <a:ext uri="{FF2B5EF4-FFF2-40B4-BE49-F238E27FC236}">
                <a16:creationId xmlns:a16="http://schemas.microsoft.com/office/drawing/2014/main" id="{23AD8059-F8C3-E9EC-8B77-89B1197774F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55616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9CC74E-E7F8-BD6F-AE84-9B21291EB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>
            <a:extLst>
              <a:ext uri="{FF2B5EF4-FFF2-40B4-BE49-F238E27FC236}">
                <a16:creationId xmlns:a16="http://schemas.microsoft.com/office/drawing/2014/main" id="{0D3877C0-FF6B-764E-A52A-98A3EE60F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</p:spPr>
        <p:txBody>
          <a:bodyPr>
            <a:noAutofit/>
          </a:bodyPr>
          <a:lstStyle/>
          <a:p>
            <a:pPr rtl="0"/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قبل أن نبدأ حصة اليوم سأخبركم عن شروط الحصول على نجمة التميز. </a:t>
            </a:r>
            <a:endParaRPr lang="fr-US" sz="2400" dirty="0">
              <a:solidFill>
                <a:srgbClr val="7A7A7A"/>
              </a:solidFill>
            </a:endParaRPr>
          </a:p>
        </p:txBody>
      </p:sp>
      <p:sp>
        <p:nvSpPr>
          <p:cNvPr id="22" name="Google Shape;1333;p8">
            <a:extLst>
              <a:ext uri="{FF2B5EF4-FFF2-40B4-BE49-F238E27FC236}">
                <a16:creationId xmlns:a16="http://schemas.microsoft.com/office/drawing/2014/main" id="{8BA9371D-DD69-6D7E-9951-D43DC48F558A}"/>
              </a:ext>
            </a:extLst>
          </p:cNvPr>
          <p:cNvSpPr txBox="1"/>
          <p:nvPr/>
        </p:nvSpPr>
        <p:spPr>
          <a:xfrm>
            <a:off x="1382328" y="4838990"/>
            <a:ext cx="3542203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Clr>
                <a:srgbClr val="0C0C0C"/>
              </a:buClr>
              <a:buSzPts val="2800"/>
              <a:buNone/>
              <a:defRPr sz="2800" b="1">
                <a:solidFill>
                  <a:srgbClr val="424D7B"/>
                </a:solidFill>
              </a:defRPr>
            </a:lvl1pPr>
          </a:lstStyle>
          <a:p>
            <a:pPr algn="r" defTabSz="914400" rtl="1">
              <a:buFont typeface="Arial"/>
              <a:buNone/>
            </a:pPr>
            <a:r>
              <a:rPr lang="ar-MA" kern="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rPr>
              <a:t>دونَ أَن أَقِف، أَرْفَعُ أُصْبُعي لِلْإجابَةِ. </a:t>
            </a:r>
          </a:p>
        </p:txBody>
      </p:sp>
      <p:sp>
        <p:nvSpPr>
          <p:cNvPr id="23" name="Espace réservé du texte 2">
            <a:extLst>
              <a:ext uri="{FF2B5EF4-FFF2-40B4-BE49-F238E27FC236}">
                <a16:creationId xmlns:a16="http://schemas.microsoft.com/office/drawing/2014/main" id="{BC2A7BE8-7E54-243E-A9A4-EDB28F3CC1DE}"/>
              </a:ext>
            </a:extLst>
          </p:cNvPr>
          <p:cNvSpPr txBox="1">
            <a:spLocks/>
          </p:cNvSpPr>
          <p:nvPr/>
        </p:nvSpPr>
        <p:spPr>
          <a:xfrm>
            <a:off x="1976868" y="2568290"/>
            <a:ext cx="4151010" cy="432000"/>
          </a:xfrm>
          <a:prstGeom prst="roundRect">
            <a:avLst>
              <a:gd name="adj" fmla="val 16667"/>
            </a:avLst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MA" sz="28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  <a:sym typeface="Arial"/>
              </a:rPr>
              <a:t>أُنْصِتُ وأَنْتَبِهُ جَيِّدا للدَّرْسِ. </a:t>
            </a: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FEA9C240-9115-BEF2-8EF6-1A71618E795F}"/>
              </a:ext>
            </a:extLst>
          </p:cNvPr>
          <p:cNvSpPr/>
          <p:nvPr/>
        </p:nvSpPr>
        <p:spPr>
          <a:xfrm>
            <a:off x="6070183" y="1920227"/>
            <a:ext cx="1800000" cy="1800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 w="76200" cap="flat" cmpd="sng" algn="ctr">
            <a:solidFill>
              <a:srgbClr val="A1A6B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MA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C187A1B2-FFEF-2E41-CE44-43A02716CA58}"/>
              </a:ext>
            </a:extLst>
          </p:cNvPr>
          <p:cNvSpPr/>
          <p:nvPr/>
        </p:nvSpPr>
        <p:spPr>
          <a:xfrm>
            <a:off x="5063566" y="4200580"/>
            <a:ext cx="1800000" cy="1800000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76200" cap="flat" cmpd="sng" algn="ctr">
            <a:solidFill>
              <a:srgbClr val="A1A6B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MA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26" name="Espace réservé pour une image  19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8FF25D51-EBE5-B604-9A27-0F0B07BC4A5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959600" y="648000"/>
            <a:ext cx="792000" cy="792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04AEF36-F448-EA5A-FF91-588D4E0FA1E1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A5E1A7E-1AF3-DA8B-B62F-55880665D212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067BECE-477E-8742-3437-F7431EA3C47A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87BB6A9-FDF4-E3E6-461A-043319DE0341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120FCD1-2BCB-8A1F-29CC-A65CDE80A018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A8F0D0A7-44E8-F920-E6F9-B5CF03B4D4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13696" y="162644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Google Shape;1244;p5">
            <a:extLst>
              <a:ext uri="{FF2B5EF4-FFF2-40B4-BE49-F238E27FC236}">
                <a16:creationId xmlns:a16="http://schemas.microsoft.com/office/drawing/2014/main" id="{10B069F1-6F9C-E473-E31E-4DDAB3FB3EFF}"/>
              </a:ext>
            </a:extLst>
          </p:cNvPr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6167980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1245;p5">
            <a:extLst>
              <a:ext uri="{FF2B5EF4-FFF2-40B4-BE49-F238E27FC236}">
                <a16:creationId xmlns:a16="http://schemas.microsoft.com/office/drawing/2014/main" id="{C13F5E67-F08A-EB2E-82BB-C24E07F914DE}"/>
              </a:ext>
            </a:extLst>
          </p:cNvPr>
          <p:cNvPicPr preferRelativeResize="0"/>
          <p:nvPr/>
        </p:nvPicPr>
        <p:blipFill rotWithShape="1">
          <a:blip r:embed="rId7">
            <a:alphaModFix amt="20000"/>
          </a:blip>
          <a:srcRect/>
          <a:stretch/>
        </p:blipFill>
        <p:spPr>
          <a:xfrm>
            <a:off x="50570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1246;p5">
            <a:extLst>
              <a:ext uri="{FF2B5EF4-FFF2-40B4-BE49-F238E27FC236}">
                <a16:creationId xmlns:a16="http://schemas.microsoft.com/office/drawing/2014/main" id="{BC743365-6FA1-7CDE-C984-91C3E78F6DC5}"/>
              </a:ext>
            </a:extLst>
          </p:cNvPr>
          <p:cNvPicPr preferRelativeResize="0"/>
          <p:nvPr/>
        </p:nvPicPr>
        <p:blipFill rotWithShape="1">
          <a:blip r:embed="rId8">
            <a:alphaModFix amt="20000"/>
          </a:blip>
          <a:srcRect/>
          <a:stretch/>
        </p:blipFill>
        <p:spPr>
          <a:xfrm>
            <a:off x="326016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1247;p5">
            <a:extLst>
              <a:ext uri="{FF2B5EF4-FFF2-40B4-BE49-F238E27FC236}">
                <a16:creationId xmlns:a16="http://schemas.microsoft.com/office/drawing/2014/main" id="{69C48E9B-DBC6-E76F-D5C2-AECF8CD1C046}"/>
              </a:ext>
            </a:extLst>
          </p:cNvPr>
          <p:cNvPicPr preferRelativeResize="0"/>
          <p:nvPr/>
        </p:nvPicPr>
        <p:blipFill rotWithShape="1">
          <a:blip r:embed="rId9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0883481"/>
      </p:ext>
    </p:extLst>
  </p:cSld>
  <p:clrMapOvr>
    <a:masterClrMapping/>
  </p:clrMapOvr>
  <p:transition spd="slow">
    <p:fade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اختتام الحصة 2">
            <a:hlinkClick r:id="" action="ppaction://media"/>
            <a:extLst>
              <a:ext uri="{FF2B5EF4-FFF2-40B4-BE49-F238E27FC236}">
                <a16:creationId xmlns:a16="http://schemas.microsoft.com/office/drawing/2014/main" id="{405CA9B2-41D7-4CBE-A016-4AFB981C6B3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72000" y="1629000"/>
            <a:ext cx="6399999" cy="3600000"/>
          </a:xfrm>
          <a:prstGeom prst="rect">
            <a:avLst/>
          </a:prstGeo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67828F0B-E51D-8BE3-4B91-475EF8EFCF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96980" y="6157043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5826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037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5B4AE278-DF46-4A21-C1D7-E90EB0C3EB7B}"/>
              </a:ext>
            </a:extLst>
          </p:cNvPr>
          <p:cNvSpPr txBox="1"/>
          <p:nvPr/>
        </p:nvSpPr>
        <p:spPr>
          <a:xfrm>
            <a:off x="1681258" y="1216761"/>
            <a:ext cx="5781483" cy="132805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4400" b="1" kern="1200">
                <a:solidFill>
                  <a:srgbClr val="565F88"/>
                </a:solidFill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  <a:sym typeface="Arial"/>
              </a:rPr>
              <a:t>بناء على إنجازات المتعلمين خلال الممارسة المستقلة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47C1E3-1B7F-A87E-8B36-0B2CCD4ED51E}"/>
              </a:ext>
            </a:extLst>
          </p:cNvPr>
          <p:cNvSpPr txBox="1"/>
          <p:nvPr/>
        </p:nvSpPr>
        <p:spPr>
          <a:xfrm>
            <a:off x="1749352" y="4025460"/>
            <a:ext cx="5781483" cy="1328056"/>
          </a:xfrm>
          <a:prstGeom prst="rect">
            <a:avLst/>
          </a:prstGeom>
        </p:spPr>
        <p:txBody>
          <a:bodyPr anchor="ctr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defTabSz="91440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565F88"/>
                </a:solidFill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  <a:sym typeface="Arial"/>
              </a:rPr>
              <a:t>تسجل النسبة على صفحة اليوم من مذكرة الأستاذ.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4FFAC5B-3A94-CF60-E0F3-FB44EA96AD01}"/>
              </a:ext>
            </a:extLst>
          </p:cNvPr>
          <p:cNvGrpSpPr/>
          <p:nvPr/>
        </p:nvGrpSpPr>
        <p:grpSpPr>
          <a:xfrm>
            <a:off x="1292094" y="2839748"/>
            <a:ext cx="6696000" cy="890781"/>
            <a:chOff x="1331545" y="2851205"/>
            <a:chExt cx="6696000" cy="890781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D29A9D9E-DA16-02EB-A182-E2D45A811C09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1545" y="2851205"/>
              <a:ext cx="6696000" cy="890781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450F678-FB89-B61B-431D-D2EE915D0630}"/>
                </a:ext>
              </a:extLst>
            </p:cNvPr>
            <p:cNvSpPr/>
            <p:nvPr/>
          </p:nvSpPr>
          <p:spPr>
            <a:xfrm>
              <a:off x="1438551" y="3070709"/>
              <a:ext cx="48962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  <a:sym typeface="Arial"/>
                </a:rPr>
                <a:t>ما تقديرك لنسبة التحكم في هدف الدرس؟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3925132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A9EE24-1198-28EE-35B0-58198BB64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re 25">
            <a:extLst>
              <a:ext uri="{FF2B5EF4-FFF2-40B4-BE49-F238E27FC236}">
                <a16:creationId xmlns:a16="http://schemas.microsoft.com/office/drawing/2014/main" id="{F7121FF3-9596-9343-B0EC-52DF6F449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ar-MA" sz="2400" b="1" dirty="0">
                <a:solidFill>
                  <a:srgbClr val="7A7A7A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ضعوا اللوحة والكراسة في القمطر.</a:t>
            </a:r>
            <a:endParaRPr lang="fr-US" sz="2400" dirty="0">
              <a:solidFill>
                <a:srgbClr val="7A7A7A"/>
              </a:solidFill>
            </a:endParaRPr>
          </a:p>
        </p:txBody>
      </p:sp>
      <p:pic>
        <p:nvPicPr>
          <p:cNvPr id="28" name="Espace réservé pour une image  27">
            <a:extLst>
              <a:ext uri="{FF2B5EF4-FFF2-40B4-BE49-F238E27FC236}">
                <a16:creationId xmlns:a16="http://schemas.microsoft.com/office/drawing/2014/main" id="{F8260E8C-72F4-8405-7523-378AB712249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4" name="Class AR_NV_02_1">
            <a:hlinkClick r:id="" action="ppaction://media"/>
            <a:extLst>
              <a:ext uri="{FF2B5EF4-FFF2-40B4-BE49-F238E27FC236}">
                <a16:creationId xmlns:a16="http://schemas.microsoft.com/office/drawing/2014/main" id="{72E17A16-FA13-2CFA-B45F-ADE200C2917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9751" y="1890677"/>
            <a:ext cx="7040354" cy="3960000"/>
          </a:xfrm>
          <a:prstGeom prst="rect">
            <a:avLst/>
          </a:prstGeom>
        </p:spPr>
      </p:pic>
      <p:pic>
        <p:nvPicPr>
          <p:cNvPr id="16" name="Image 15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207A5A14-BF5D-13F3-5B04-2BFD6444EF5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796980" y="6157043"/>
            <a:ext cx="540000" cy="540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4E225E4-A461-EF92-A5B7-A4D22A308819}"/>
              </a:ext>
            </a:extLst>
          </p:cNvPr>
          <p:cNvSpPr>
            <a:spLocks/>
          </p:cNvSpPr>
          <p:nvPr/>
        </p:nvSpPr>
        <p:spPr>
          <a:xfrm>
            <a:off x="6469856" y="152713"/>
            <a:ext cx="1375869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4F9CB92-2A5F-EE7E-7226-433FF4C047FE}"/>
              </a:ext>
            </a:extLst>
          </p:cNvPr>
          <p:cNvSpPr>
            <a:spLocks/>
          </p:cNvSpPr>
          <p:nvPr/>
        </p:nvSpPr>
        <p:spPr>
          <a:xfrm>
            <a:off x="3825216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65A121A-680E-0C31-A5A6-67C1162F8245}"/>
              </a:ext>
            </a:extLst>
          </p:cNvPr>
          <p:cNvSpPr>
            <a:spLocks/>
          </p:cNvSpPr>
          <p:nvPr/>
        </p:nvSpPr>
        <p:spPr>
          <a:xfrm>
            <a:off x="446787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اختـتام الحــصة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2CDB009-90D8-CED3-4DC0-1F2FCBB759E0}"/>
              </a:ext>
            </a:extLst>
          </p:cNvPr>
          <p:cNvSpPr>
            <a:spLocks/>
          </p:cNvSpPr>
          <p:nvPr/>
        </p:nvSpPr>
        <p:spPr>
          <a:xfrm>
            <a:off x="5515990" y="152713"/>
            <a:ext cx="76195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4CB5E6B-4D0B-9532-05BC-B14A186A058D}"/>
              </a:ext>
            </a:extLst>
          </p:cNvPr>
          <p:cNvSpPr>
            <a:spLocks/>
          </p:cNvSpPr>
          <p:nvPr/>
        </p:nvSpPr>
        <p:spPr>
          <a:xfrm>
            <a:off x="2118304" y="15271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860F116C-DFB6-FA27-D815-0BEFBE42B0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13696" y="162644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1" name="Google Shape;1244;p5">
            <a:extLst>
              <a:ext uri="{FF2B5EF4-FFF2-40B4-BE49-F238E27FC236}">
                <a16:creationId xmlns:a16="http://schemas.microsoft.com/office/drawing/2014/main" id="{44810C61-780F-A72C-DA52-C10657B95866}"/>
              </a:ext>
            </a:extLst>
          </p:cNvPr>
          <p:cNvPicPr preferRelativeResize="0"/>
          <p:nvPr/>
        </p:nvPicPr>
        <p:blipFill rotWithShape="1">
          <a:blip r:embed="rId8">
            <a:alphaModFix amt="20000"/>
          </a:blip>
          <a:srcRect/>
          <a:stretch/>
        </p:blipFill>
        <p:spPr>
          <a:xfrm>
            <a:off x="6167980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245;p5">
            <a:extLst>
              <a:ext uri="{FF2B5EF4-FFF2-40B4-BE49-F238E27FC236}">
                <a16:creationId xmlns:a16="http://schemas.microsoft.com/office/drawing/2014/main" id="{B25C7952-69EA-424A-5311-59941D24544B}"/>
              </a:ext>
            </a:extLst>
          </p:cNvPr>
          <p:cNvPicPr preferRelativeResize="0"/>
          <p:nvPr/>
        </p:nvPicPr>
        <p:blipFill rotWithShape="1">
          <a:blip r:embed="rId9">
            <a:alphaModFix amt="20000"/>
          </a:blip>
          <a:srcRect/>
          <a:stretch/>
        </p:blipFill>
        <p:spPr>
          <a:xfrm>
            <a:off x="505704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246;p5">
            <a:extLst>
              <a:ext uri="{FF2B5EF4-FFF2-40B4-BE49-F238E27FC236}">
                <a16:creationId xmlns:a16="http://schemas.microsoft.com/office/drawing/2014/main" id="{FB04B710-0C2B-7A66-65CD-631C199C82B6}"/>
              </a:ext>
            </a:extLst>
          </p:cNvPr>
          <p:cNvPicPr preferRelativeResize="0"/>
          <p:nvPr/>
        </p:nvPicPr>
        <p:blipFill rotWithShape="1">
          <a:blip r:embed="rId10">
            <a:alphaModFix amt="20000"/>
          </a:blip>
          <a:srcRect/>
          <a:stretch/>
        </p:blipFill>
        <p:spPr>
          <a:xfrm>
            <a:off x="3260164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247;p5">
            <a:extLst>
              <a:ext uri="{FF2B5EF4-FFF2-40B4-BE49-F238E27FC236}">
                <a16:creationId xmlns:a16="http://schemas.microsoft.com/office/drawing/2014/main" id="{B88378A5-199E-F519-ED86-BAB28F082C87}"/>
              </a:ext>
            </a:extLst>
          </p:cNvPr>
          <p:cNvPicPr preferRelativeResize="0"/>
          <p:nvPr/>
        </p:nvPicPr>
        <p:blipFill rotWithShape="1">
          <a:blip r:embed="rId11">
            <a:alphaModFix amt="20000"/>
          </a:blip>
          <a:srcRect/>
          <a:stretch/>
        </p:blipFill>
        <p:spPr>
          <a:xfrm>
            <a:off x="1668327" y="136738"/>
            <a:ext cx="278069" cy="278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90925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0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6106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3A38B7-6130-B9FB-4CE0-FC270B466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DC2F8126-8B3C-F8F7-5C48-3A0715DD0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264" y="1392701"/>
            <a:ext cx="7886700" cy="720000"/>
          </a:xfrm>
        </p:spPr>
        <p:txBody>
          <a:bodyPr/>
          <a:lstStyle/>
          <a:p>
            <a:r>
              <a:rPr lang="ar-MA" dirty="0">
                <a:solidFill>
                  <a:srgbClr val="424D7B"/>
                </a:solidFill>
              </a:rPr>
              <a:t>أنشطة اعتيادية</a:t>
            </a:r>
            <a:endParaRPr lang="fr-MA" dirty="0"/>
          </a:p>
        </p:txBody>
      </p:sp>
      <p:pic>
        <p:nvPicPr>
          <p:cNvPr id="20" name="Image 19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D31B827E-39C5-7736-DF3C-95BA55227B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614" y="2269752"/>
            <a:ext cx="5472000" cy="1415180"/>
          </a:xfrm>
          <a:prstGeom prst="rect">
            <a:avLst/>
          </a:prstGeom>
        </p:spPr>
      </p:pic>
      <p:sp>
        <p:nvSpPr>
          <p:cNvPr id="21" name="Espace réservé du texte 5">
            <a:extLst>
              <a:ext uri="{FF2B5EF4-FFF2-40B4-BE49-F238E27FC236}">
                <a16:creationId xmlns:a16="http://schemas.microsoft.com/office/drawing/2014/main" id="{AC5197FE-DEB3-B873-AAA2-895183504368}"/>
              </a:ext>
            </a:extLst>
          </p:cNvPr>
          <p:cNvSpPr txBox="1">
            <a:spLocks/>
          </p:cNvSpPr>
          <p:nvPr/>
        </p:nvSpPr>
        <p:spPr>
          <a:xfrm>
            <a:off x="2122822" y="2770143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Clr>
                <a:srgbClr val="424D7B"/>
              </a:buClr>
            </a:pPr>
            <a:r>
              <a:rPr lang="ar-MA" sz="1800" b="1" dirty="0">
                <a:cs typeface="Microsoft Uighur" panose="02000000000000000000" pitchFamily="2" charset="-78"/>
              </a:rPr>
              <a:t>تحدي الطلاقة</a:t>
            </a:r>
          </a:p>
          <a:p>
            <a:pPr algn="r" rtl="1">
              <a:buClr>
                <a:srgbClr val="424D7B"/>
              </a:buClr>
            </a:pPr>
            <a:r>
              <a:rPr lang="ar-MA" sz="1800" b="1" dirty="0">
                <a:cs typeface="Microsoft Uighur" panose="02000000000000000000" pitchFamily="2" charset="-78"/>
              </a:rPr>
              <a:t>إملاء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F835A4A-9D4F-A75B-97B0-4CEDEF1256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94741" y="2481848"/>
            <a:ext cx="544953" cy="540000"/>
          </a:xfrm>
          <a:prstGeom prst="rect">
            <a:avLst/>
          </a:prstGeom>
        </p:spPr>
      </p:pic>
      <p:pic>
        <p:nvPicPr>
          <p:cNvPr id="23" name="Espace réservé pour une image  20">
            <a:extLst>
              <a:ext uri="{FF2B5EF4-FFF2-40B4-BE49-F238E27FC236}">
                <a16:creationId xmlns:a16="http://schemas.microsoft.com/office/drawing/2014/main" id="{1DEFE6B0-646A-25DA-5EEA-D91BF0C8EAF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1721372" y="2283848"/>
            <a:ext cx="468000" cy="4680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F395A6B-6F17-D687-B4E4-015E32660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20102" y="1536701"/>
            <a:ext cx="432000" cy="432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72313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استماع وتحدث nv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تمارين كتابية nv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اختتام الحصة nv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3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_Thème Office">
  <a:themeElements>
    <a:clrScheme name="Thèm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03- استماع وتحدث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05- قراءة/كتابة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01- نشاط اعتيادي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04- قراءة/ كتابة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05- اختتام الحصة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افتتاح الحصة nv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قراءة nv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13461</TotalTime>
  <Words>1539</Words>
  <Application>Microsoft Office PowerPoint</Application>
  <PresentationFormat>Affichage à l'écran (4:3)</PresentationFormat>
  <Paragraphs>593</Paragraphs>
  <Slides>71</Slides>
  <Notes>3</Notes>
  <HiddenSlides>0</HiddenSlides>
  <MMClips>6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14</vt:i4>
      </vt:variant>
      <vt:variant>
        <vt:lpstr>Titres des diapositives</vt:lpstr>
      </vt:variant>
      <vt:variant>
        <vt:i4>71</vt:i4>
      </vt:variant>
    </vt:vector>
  </HeadingPairs>
  <TitlesOfParts>
    <vt:vector size="97" baseType="lpstr">
      <vt:lpstr>Abadi</vt:lpstr>
      <vt:lpstr>Dosis SemiBold</vt:lpstr>
      <vt:lpstr>Courier New</vt:lpstr>
      <vt:lpstr>Dosis Medium</vt:lpstr>
      <vt:lpstr>Arial</vt:lpstr>
      <vt:lpstr>Modern Love</vt:lpstr>
      <vt:lpstr>Noto Sans Symbols</vt:lpstr>
      <vt:lpstr>Dosis</vt:lpstr>
      <vt:lpstr>Calibri</vt:lpstr>
      <vt:lpstr>Microsoft Uighur</vt:lpstr>
      <vt:lpstr>Wingdings</vt:lpstr>
      <vt:lpstr>Calibri Light</vt:lpstr>
      <vt:lpstr>Thème Office</vt:lpstr>
      <vt:lpstr>Conception personnalisée</vt:lpstr>
      <vt:lpstr>03- استماع وتحدث</vt:lpstr>
      <vt:lpstr>05- قراءة/كتابة</vt:lpstr>
      <vt:lpstr>01- نشاط اعتيادي</vt:lpstr>
      <vt:lpstr>04- قراءة/ كتابة</vt:lpstr>
      <vt:lpstr>1_05- اختتام الحصة</vt:lpstr>
      <vt:lpstr>افتتاح الحصة nv</vt:lpstr>
      <vt:lpstr>قراءة nv</vt:lpstr>
      <vt:lpstr>استماع وتحدث nv</vt:lpstr>
      <vt:lpstr>تمارين كتابية nv</vt:lpstr>
      <vt:lpstr>اختتام الحصة nv</vt:lpstr>
      <vt:lpstr>3_Env-Enseignant</vt:lpstr>
      <vt:lpstr>1_Thème Office</vt:lpstr>
      <vt:lpstr>Présentation PowerPoint</vt:lpstr>
      <vt:lpstr>Présentation PowerPoint</vt:lpstr>
      <vt:lpstr>تنظيم حصص الأسبوع التربوي</vt:lpstr>
      <vt:lpstr>هيكلة حصة اليوم</vt:lpstr>
      <vt:lpstr> عند نهاية الحصة </vt:lpstr>
      <vt:lpstr> مرحبا بكم . سننطلق في حصة اللغة العربية .</vt:lpstr>
      <vt:lpstr>قبل أن نبدأ حصة اليوم سأخبركم عن شروط الحصول على نجمة التميز. </vt:lpstr>
      <vt:lpstr> ضعوا اللوحة والكراسة في القمطر.</vt:lpstr>
      <vt:lpstr>أنشطة اعتيادية</vt:lpstr>
      <vt:lpstr>سنبدأ تحدي الطلاقة. سيقوم منكم 5 تلاميذ لقراءة فقرة بدقة واسترسال.</vt:lpstr>
      <vt:lpstr>أمامكم  دقيقة واحدة لقراءة صامتة للفقرة.</vt:lpstr>
      <vt:lpstr>يقرأ التلميذ. ويسجل الأستاذ على سجل الطلاقة.</vt:lpstr>
      <vt:lpstr>خذوا ألواحكم سأملي عليكم كلمات</vt:lpstr>
      <vt:lpstr>سأقرأ الكلمات أولا.  من يقرأ ؟</vt:lpstr>
      <vt:lpstr>انظروا إلى الكلمة جيدا. </vt:lpstr>
      <vt:lpstr>اكتبوا: ينطق الأستاذ الكلمة</vt:lpstr>
      <vt:lpstr>صححوا</vt:lpstr>
      <vt:lpstr>انظروا إلى الكلمة جيدا. </vt:lpstr>
      <vt:lpstr>اكتبوا: ينطق الأستاذ الكلمة</vt:lpstr>
      <vt:lpstr>صححوا</vt:lpstr>
      <vt:lpstr>انظروا إلى الكلمة جيدا. </vt:lpstr>
      <vt:lpstr>اكتبوا: ينطق الأستاذ الكلمة</vt:lpstr>
      <vt:lpstr>صححوا</vt:lpstr>
      <vt:lpstr>انتبهوا. من يقرأ الكلمات؟</vt:lpstr>
      <vt:lpstr>قراءة</vt:lpstr>
      <vt:lpstr>من يذكرنا بعنوان النص الذي قرأناه؟  عم يتحدث هذا النص؟</vt:lpstr>
      <vt:lpstr>من يقرأ؟  </vt:lpstr>
      <vt:lpstr>من يقرأ؟</vt:lpstr>
      <vt:lpstr>من يقرأ؟</vt:lpstr>
      <vt:lpstr>من يقرأ؟</vt:lpstr>
      <vt:lpstr>في الحصة الماضية تعرفتم كيف تجيبون عن أسئلة تبدأ ب: من</vt:lpstr>
      <vt:lpstr>في هذه الحصة ستتعلمون  كيف تجيبون عن أسئلة تبدأ ب: أين</vt:lpstr>
      <vt:lpstr>أَيْنَ وَجَدَ ﭐلْأَصْدِقاءُ إِياداً مُسْتَلْقِياً؟  من يقرأ السؤال؟ </vt:lpstr>
      <vt:lpstr> عودوا للنص وابحثوا عن الجواب.  من يقول جوابه؟ من يقرأ المقطع في النص؟ </vt:lpstr>
      <vt:lpstr>من يقرأ الجواب؟ </vt:lpstr>
      <vt:lpstr>إِلى أَيْنَ سَيَذْهَبُ ﭐلْأَصْدِقاءُ في رحْلَةٍ؟ من يقرأ السؤال – عودوا للنص للبحث عن الجواب.  </vt:lpstr>
      <vt:lpstr>من يقرأ الجواب؟ من يقرأ المقطع في النص؟ </vt:lpstr>
      <vt:lpstr>استماع وتحدث</vt:lpstr>
      <vt:lpstr>والآن ستتدربون على استعمال  أساليب التعبير عن الرأي في حوار مع زملائكم. لنتذكر أولا الحوار. </vt:lpstr>
      <vt:lpstr> عرض فيديو الحوار </vt:lpstr>
      <vt:lpstr>من يقوم للعب الحوار الذي دار بين مجد وندى؟ </vt:lpstr>
      <vt:lpstr>ماذا أقول لأسأل شخصا  عن رأيه ؟  - كل واحد يسأل زميله عن رأيه في رحلة إلى حديقة الألعاب.  </vt:lpstr>
      <vt:lpstr>إذا أعجبتكم الفكرة ماذا تقولون؟ مع التعليل؟ </vt:lpstr>
      <vt:lpstr>إذا لم تعجبكم  الفكرة ماذا تقولون؟ مع التعليل؟ </vt:lpstr>
      <vt:lpstr>لتقديم اقتراح أو فكرة ماذا نقول؟ </vt:lpstr>
      <vt:lpstr>كل واحد يشارك في حوار مع زميله للتعبير والسؤال عن الرأي في الأنشطة المعروضة. </vt:lpstr>
      <vt:lpstr>من يأخذ الكلمة و يعبر عن رأيه موظفا مشهدا من المشاهد التالية؟ </vt:lpstr>
      <vt:lpstr>نستمع الآن لنشيد صديقي. تابعوا ورددوا بهدوء </vt:lpstr>
      <vt:lpstr>أنشدوا.</vt:lpstr>
      <vt:lpstr>تمارين كتابية</vt:lpstr>
      <vt:lpstr>والآن ستنجزون تمارين كتابية على كراساتكم.- خذوا ص17.</vt:lpstr>
      <vt:lpstr>انتبهوا. سأكمل الجملة بالكلمة المناسبة. إياد مذكر لذلك نقول: إياد حزين. ولا نقول: إياد حزينة...</vt:lpstr>
      <vt:lpstr>أكملوا الجملة التالية بالكلمة المناسبة على كراساتكم.</vt:lpstr>
      <vt:lpstr>صححوا. من يشرح لماذا؟ </vt:lpstr>
      <vt:lpstr>أكملوا الجملة التالية بالكلمة المناسبة على كراساتكم.</vt:lpstr>
      <vt:lpstr>صححوا؛ من يشرح لماذا؟ </vt:lpstr>
      <vt:lpstr>هذه 8 كلمات. ستربطون كل كلمة بما يناسبها لتكوّنوا جملا مفيدة. </vt:lpstr>
      <vt:lpstr>يشرح الأستاذ الخطوات. </vt:lpstr>
      <vt:lpstr>اكتبوا  الجملة.</vt:lpstr>
      <vt:lpstr>صححوا.</vt:lpstr>
      <vt:lpstr>اكتبوا  الجملة.</vt:lpstr>
      <vt:lpstr>صححوا.</vt:lpstr>
      <vt:lpstr>اكتبوا الجملة الأخيرة.</vt:lpstr>
      <vt:lpstr>صححوا.</vt:lpstr>
      <vt:lpstr>Présentation PowerPoint</vt:lpstr>
      <vt:lpstr>شاركنا في تحدي القراءة</vt:lpstr>
      <vt:lpstr>تدربنا على توظيف أساليب التعبير عن الرأي.</vt:lpstr>
      <vt:lpstr>تعلمنا كيف نركب جملا من كلمتين</vt:lpstr>
      <vt:lpstr>انقلوا في دفاتركم. و أكملوا الجملتين بما يناسب.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AMAADID RACHID</dc:creator>
  <cp:lastModifiedBy>EL HAMDOUNI BTIHAJ</cp:lastModifiedBy>
  <cp:revision>158</cp:revision>
  <dcterms:created xsi:type="dcterms:W3CDTF">2023-09-20T21:35:22Z</dcterms:created>
  <dcterms:modified xsi:type="dcterms:W3CDTF">2025-10-29T08:39:50Z</dcterms:modified>
</cp:coreProperties>
</file>