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latino Linotyp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96" y="508000"/>
            <a:ext cx="9144000" cy="436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  <a:defRPr b="0" sz="2000">
                <a:solidFill>
                  <a:srgbClr val="2A4F1C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latino Linotyp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7060100" y="475420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latino Linotype"/>
              <a:buNone/>
              <a:defRPr b="0" i="0" sz="33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Relationship Id="rId5" Type="http://schemas.openxmlformats.org/officeDocument/2006/relationships/slide" Target="/ppt/slides/slide15.xml"/><Relationship Id="rId6" Type="http://schemas.openxmlformats.org/officeDocument/2006/relationships/slide" Target="/ppt/slides/slide21.xml"/><Relationship Id="rId7" Type="http://schemas.openxmlformats.org/officeDocument/2006/relationships/slide" Target="/ppt/slides/slide27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freepptbackgrounds.net/" TargetMode="External"/><Relationship Id="rId4" Type="http://schemas.openxmlformats.org/officeDocument/2006/relationships/hyperlink" Target="mailto:info@freepptbackgrounds.net" TargetMode="External"/><Relationship Id="rId5" Type="http://schemas.openxmlformats.org/officeDocument/2006/relationships/hyperlink" Target="https://www.freepptbackgrounds.net/" TargetMode="External"/><Relationship Id="rId6" Type="http://schemas.openxmlformats.org/officeDocument/2006/relationships/hyperlink" Target="https://templatesppt.com/" TargetMode="External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3690" y="304865"/>
            <a:ext cx="1442453" cy="10182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147715" y="946956"/>
            <a:ext cx="495680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000" u="none" cap="none" strike="noStrike">
                <a:solidFill>
                  <a:srgbClr val="385C3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ENTERTAINMENT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000" u="none" cap="none" strike="noStrike">
                <a:solidFill>
                  <a:srgbClr val="385C3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HOUSE</a:t>
            </a:r>
            <a:endParaRPr b="1" i="0" sz="6000" u="none" cap="none" strike="noStrike">
              <a:solidFill>
                <a:srgbClr val="385C3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505056" y="2480253"/>
            <a:ext cx="43877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TEMPLATE</a:t>
            </a:r>
            <a:endParaRPr sz="2000">
              <a:solidFill>
                <a:srgbClr val="7EBF0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3"/>
          <p:cNvGrpSpPr/>
          <p:nvPr/>
        </p:nvGrpSpPr>
        <p:grpSpPr>
          <a:xfrm>
            <a:off x="1128166" y="979273"/>
            <a:ext cx="4960144" cy="1047751"/>
            <a:chOff x="3251050" y="1022984"/>
            <a:chExt cx="4960144" cy="1047751"/>
          </a:xfrm>
        </p:grpSpPr>
        <p:sp>
          <p:nvSpPr>
            <p:cNvPr id="314" name="Google Shape;314;p23"/>
            <p:cNvSpPr/>
            <p:nvPr/>
          </p:nvSpPr>
          <p:spPr>
            <a:xfrm>
              <a:off x="3346300" y="1251585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346301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466554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3479650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251050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251051" y="1307544"/>
              <a:ext cx="7381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586807" y="1307544"/>
              <a:ext cx="7381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303438" y="1238488"/>
              <a:ext cx="304800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362969" y="1022984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914229" y="1251585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5"/>
                  </a:moveTo>
                  <a:cubicBezTo>
                    <a:pt x="52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3914229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034482" y="1579006"/>
              <a:ext cx="103585" cy="491729"/>
            </a:xfrm>
            <a:custGeom>
              <a:rect b="b" l="l" r="r" t="t"/>
              <a:pathLst>
                <a:path extrusionOk="0" h="114" w="24">
                  <a:moveTo>
                    <a:pt x="24" y="110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051150" y="1238488"/>
              <a:ext cx="177404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823741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823742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159498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871366" y="1238488"/>
              <a:ext cx="304800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930897" y="1022984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482156" y="1251585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3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482157" y="1579006"/>
              <a:ext cx="102394" cy="491729"/>
            </a:xfrm>
            <a:custGeom>
              <a:rect b="b" l="l" r="r" t="t"/>
              <a:pathLst>
                <a:path extrusionOk="0" h="114" w="24">
                  <a:moveTo>
                    <a:pt x="24" y="110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607173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619079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4391669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391669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727425" y="1307544"/>
              <a:ext cx="6786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442866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503588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053657" y="1251585"/>
              <a:ext cx="220266" cy="384572"/>
            </a:xfrm>
            <a:custGeom>
              <a:rect b="b" l="l" r="r" t="t"/>
              <a:pathLst>
                <a:path extrusionOk="0" h="89" w="51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053657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173910" y="1579006"/>
              <a:ext cx="100013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187007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959598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959597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295354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010794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071517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621585" y="1251585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621586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741838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5759697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5527526" y="1238488"/>
              <a:ext cx="17978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3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5527525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5866854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5578723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639445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6189513" y="1251585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6189513" y="1579006"/>
              <a:ext cx="103585" cy="491729"/>
            </a:xfrm>
            <a:custGeom>
              <a:rect b="b" l="l" r="r" t="t"/>
              <a:pathLst>
                <a:path extrusionOk="0" h="114" w="24">
                  <a:moveTo>
                    <a:pt x="24" y="110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6314529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6327625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099025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099026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434782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151413" y="1238488"/>
              <a:ext cx="304800" cy="86916"/>
            </a:xfrm>
            <a:custGeom>
              <a:rect b="b" l="l" r="r" t="t"/>
              <a:pathLst>
                <a:path extrusionOk="0" h="20" w="71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6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210944" y="1022984"/>
              <a:ext cx="180975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762204" y="1251585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5"/>
                  </a:moveTo>
                  <a:cubicBezTo>
                    <a:pt x="51" y="87"/>
                    <a:pt x="49" y="89"/>
                    <a:pt x="46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6762204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6882457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6895554" y="1238488"/>
              <a:ext cx="17978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6666954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39" y="31"/>
                    <a:pt x="42" y="26"/>
                    <a:pt x="42" y="20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6666954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002710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718150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6778873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328941" y="1251585"/>
              <a:ext cx="220266" cy="384572"/>
            </a:xfrm>
            <a:custGeom>
              <a:rect b="b" l="l" r="r" t="t"/>
              <a:pathLst>
                <a:path extrusionOk="0" h="89" w="51">
                  <a:moveTo>
                    <a:pt x="51" y="85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3"/>
                    <a:pt x="51" y="5"/>
                  </a:cubicBezTo>
                  <a:lnTo>
                    <a:pt x="51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28941" y="1579006"/>
              <a:ext cx="100013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450386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462291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3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7234882" y="1238488"/>
              <a:ext cx="180975" cy="146447"/>
            </a:xfrm>
            <a:custGeom>
              <a:rect b="b" l="l" r="r" t="t"/>
              <a:pathLst>
                <a:path extrusionOk="0" h="34" w="42">
                  <a:moveTo>
                    <a:pt x="36" y="34"/>
                  </a:moveTo>
                  <a:cubicBezTo>
                    <a:pt x="40" y="31"/>
                    <a:pt x="42" y="26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6"/>
                    <a:pt x="2" y="31"/>
                    <a:pt x="6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7234881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7570638" y="1307544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7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7286079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7346801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7896869" y="1251585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5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7896870" y="1579006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10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8018313" y="1579006"/>
              <a:ext cx="102394" cy="491729"/>
            </a:xfrm>
            <a:custGeom>
              <a:rect b="b" l="l" r="r" t="t"/>
              <a:pathLst>
                <a:path extrusionOk="0" h="114" w="24">
                  <a:moveTo>
                    <a:pt x="24" y="110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8034981" y="1238488"/>
              <a:ext cx="176213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806381" y="1238488"/>
              <a:ext cx="177404" cy="146447"/>
            </a:xfrm>
            <a:custGeom>
              <a:rect b="b" l="l" r="r" t="t"/>
              <a:pathLst>
                <a:path extrusionOk="0" h="34" w="41">
                  <a:moveTo>
                    <a:pt x="36" y="34"/>
                  </a:moveTo>
                  <a:cubicBezTo>
                    <a:pt x="39" y="31"/>
                    <a:pt x="41" y="26"/>
                    <a:pt x="41" y="20"/>
                  </a:cubicBezTo>
                  <a:cubicBezTo>
                    <a:pt x="41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6"/>
                    <a:pt x="2" y="31"/>
                    <a:pt x="5" y="34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7806382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8142138" y="1307544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7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854007" y="1238488"/>
              <a:ext cx="305991" cy="86916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7914729" y="1022984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95" name="Google Shape;395;p23"/>
          <p:cNvGrpSpPr/>
          <p:nvPr/>
        </p:nvGrpSpPr>
        <p:grpSpPr>
          <a:xfrm>
            <a:off x="3251050" y="2416015"/>
            <a:ext cx="2116933" cy="1047752"/>
            <a:chOff x="3251050" y="2416015"/>
            <a:chExt cx="2116933" cy="1047752"/>
          </a:xfrm>
        </p:grpSpPr>
        <p:sp>
          <p:nvSpPr>
            <p:cNvPr id="396" name="Google Shape;396;p23"/>
            <p:cNvSpPr/>
            <p:nvPr/>
          </p:nvSpPr>
          <p:spPr>
            <a:xfrm>
              <a:off x="3346300" y="2644616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4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lnTo>
                    <a:pt x="51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346301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466554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479650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251050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251051" y="2700576"/>
              <a:ext cx="7381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86807" y="2700576"/>
              <a:ext cx="7381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303438" y="2627947"/>
              <a:ext cx="304800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362969" y="2416015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914229" y="2644616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4"/>
                  </a:moveTo>
                  <a:cubicBezTo>
                    <a:pt x="52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2"/>
                    <a:pt x="52" y="5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914229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4034482" y="2972038"/>
              <a:ext cx="103585" cy="491729"/>
            </a:xfrm>
            <a:custGeom>
              <a:rect b="b" l="l" r="r" t="t"/>
              <a:pathLst>
                <a:path extrusionOk="0" h="114" w="24">
                  <a:moveTo>
                    <a:pt x="24" y="109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4051150" y="2627947"/>
              <a:ext cx="177404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823741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823742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4159498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871366" y="2627947"/>
              <a:ext cx="304800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930897" y="2416015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482156" y="2644616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4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3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4482157" y="2972038"/>
              <a:ext cx="102394" cy="491729"/>
            </a:xfrm>
            <a:custGeom>
              <a:rect b="b" l="l" r="r" t="t"/>
              <a:pathLst>
                <a:path extrusionOk="0" h="114" w="24">
                  <a:moveTo>
                    <a:pt x="24" y="109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607173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619079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4391669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4391669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4727425" y="2700576"/>
              <a:ext cx="6786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442866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503588" y="2416015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053657" y="2644616"/>
              <a:ext cx="220266" cy="384572"/>
            </a:xfrm>
            <a:custGeom>
              <a:rect b="b" l="l" r="r" t="t"/>
              <a:pathLst>
                <a:path extrusionOk="0" h="89" w="51">
                  <a:moveTo>
                    <a:pt x="51" y="84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lnTo>
                    <a:pt x="51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5053657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5173910" y="2972038"/>
              <a:ext cx="100013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5187007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959598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959597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295354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5010794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9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5071517" y="2416015"/>
              <a:ext cx="184547" cy="185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32" name="Google Shape;432;p23"/>
          <p:cNvGrpSpPr/>
          <p:nvPr/>
        </p:nvGrpSpPr>
        <p:grpSpPr>
          <a:xfrm>
            <a:off x="5527525" y="2416015"/>
            <a:ext cx="2683669" cy="1047752"/>
            <a:chOff x="5527525" y="2416015"/>
            <a:chExt cx="2683669" cy="1047752"/>
          </a:xfrm>
        </p:grpSpPr>
        <p:sp>
          <p:nvSpPr>
            <p:cNvPr id="433" name="Google Shape;433;p23"/>
            <p:cNvSpPr/>
            <p:nvPr/>
          </p:nvSpPr>
          <p:spPr>
            <a:xfrm>
              <a:off x="5621585" y="2644616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4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lnTo>
                    <a:pt x="51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5621586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5741838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5759697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527526" y="2627947"/>
              <a:ext cx="17978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3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5527525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5866854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1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5578723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639445" y="2416015"/>
              <a:ext cx="184547" cy="185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189513" y="2644616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4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189513" y="2972038"/>
              <a:ext cx="103585" cy="491729"/>
            </a:xfrm>
            <a:custGeom>
              <a:rect b="b" l="l" r="r" t="t"/>
              <a:pathLst>
                <a:path extrusionOk="0" h="114" w="24">
                  <a:moveTo>
                    <a:pt x="24" y="109"/>
                  </a:moveTo>
                  <a:cubicBezTo>
                    <a:pt x="24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4" y="5"/>
                  </a:cubicBezTo>
                  <a:lnTo>
                    <a:pt x="24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6314529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327625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6099025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6099026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6434782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6151413" y="2627947"/>
              <a:ext cx="304800" cy="85725"/>
            </a:xfrm>
            <a:custGeom>
              <a:rect b="b" l="l" r="r" t="t"/>
              <a:pathLst>
                <a:path extrusionOk="0" h="20" w="71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6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6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6210944" y="2416015"/>
              <a:ext cx="180975" cy="185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6762204" y="2644616"/>
              <a:ext cx="219075" cy="384572"/>
            </a:xfrm>
            <a:custGeom>
              <a:rect b="b" l="l" r="r" t="t"/>
              <a:pathLst>
                <a:path extrusionOk="0" h="89" w="51">
                  <a:moveTo>
                    <a:pt x="51" y="84"/>
                  </a:moveTo>
                  <a:cubicBezTo>
                    <a:pt x="51" y="87"/>
                    <a:pt x="49" y="89"/>
                    <a:pt x="46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1" y="5"/>
                  </a:cubicBezTo>
                  <a:lnTo>
                    <a:pt x="51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6762204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6882457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6895554" y="2627947"/>
              <a:ext cx="17978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6666954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39" y="31"/>
                    <a:pt x="42" y="26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6666954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4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7002710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6718150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5" y="3"/>
                  </a:cubicBezTo>
                  <a:cubicBezTo>
                    <a:pt x="28" y="3"/>
                    <a:pt x="24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6778873" y="2416015"/>
              <a:ext cx="184547" cy="185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7328941" y="2644616"/>
              <a:ext cx="220266" cy="384572"/>
            </a:xfrm>
            <a:custGeom>
              <a:rect b="b" l="l" r="r" t="t"/>
              <a:pathLst>
                <a:path extrusionOk="0" h="89" w="51">
                  <a:moveTo>
                    <a:pt x="51" y="84"/>
                  </a:moveTo>
                  <a:cubicBezTo>
                    <a:pt x="51" y="87"/>
                    <a:pt x="49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5"/>
                  </a:cubicBezTo>
                  <a:lnTo>
                    <a:pt x="51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7328941" y="2972038"/>
              <a:ext cx="100013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8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7450386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7462291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3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7234882" y="2627947"/>
              <a:ext cx="180975" cy="150019"/>
            </a:xfrm>
            <a:custGeom>
              <a:rect b="b" l="l" r="r" t="t"/>
              <a:pathLst>
                <a:path extrusionOk="0" h="35" w="42">
                  <a:moveTo>
                    <a:pt x="36" y="35"/>
                  </a:moveTo>
                  <a:cubicBezTo>
                    <a:pt x="40" y="31"/>
                    <a:pt x="42" y="26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234881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7570638" y="2700576"/>
              <a:ext cx="72629" cy="350044"/>
            </a:xfrm>
            <a:custGeom>
              <a:rect b="b" l="l" r="r" t="t"/>
              <a:pathLst>
                <a:path extrusionOk="0" h="81" w="17">
                  <a:moveTo>
                    <a:pt x="17" y="76"/>
                  </a:moveTo>
                  <a:cubicBezTo>
                    <a:pt x="17" y="79"/>
                    <a:pt x="15" y="81"/>
                    <a:pt x="12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7" y="5"/>
                  </a:cubicBezTo>
                  <a:lnTo>
                    <a:pt x="17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7286079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2" y="3"/>
                    <a:pt x="36" y="3"/>
                  </a:cubicBezTo>
                  <a:cubicBezTo>
                    <a:pt x="29" y="3"/>
                    <a:pt x="25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0"/>
                    <a:pt x="9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7346801" y="2416015"/>
              <a:ext cx="184547" cy="185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7896869" y="2644616"/>
              <a:ext cx="223838" cy="384572"/>
            </a:xfrm>
            <a:custGeom>
              <a:rect b="b" l="l" r="r" t="t"/>
              <a:pathLst>
                <a:path extrusionOk="0" h="89" w="52">
                  <a:moveTo>
                    <a:pt x="52" y="84"/>
                  </a:moveTo>
                  <a:cubicBezTo>
                    <a:pt x="52" y="87"/>
                    <a:pt x="50" y="89"/>
                    <a:pt x="47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87"/>
                    <a:pt x="0" y="8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896870" y="2972038"/>
              <a:ext cx="98822" cy="491729"/>
            </a:xfrm>
            <a:custGeom>
              <a:rect b="b" l="l" r="r" t="t"/>
              <a:pathLst>
                <a:path extrusionOk="0" h="114" w="23">
                  <a:moveTo>
                    <a:pt x="23" y="109"/>
                  </a:moveTo>
                  <a:cubicBezTo>
                    <a:pt x="23" y="112"/>
                    <a:pt x="21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lnTo>
                    <a:pt x="23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8018313" y="2972038"/>
              <a:ext cx="102394" cy="491729"/>
            </a:xfrm>
            <a:custGeom>
              <a:rect b="b" l="l" r="r" t="t"/>
              <a:pathLst>
                <a:path extrusionOk="0" h="114" w="24">
                  <a:moveTo>
                    <a:pt x="24" y="109"/>
                  </a:moveTo>
                  <a:cubicBezTo>
                    <a:pt x="24" y="112"/>
                    <a:pt x="22" y="114"/>
                    <a:pt x="19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4"/>
                    <a:pt x="0" y="112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24" y="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8034981" y="2627947"/>
              <a:ext cx="176213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806381" y="2627947"/>
              <a:ext cx="177404" cy="150019"/>
            </a:xfrm>
            <a:custGeom>
              <a:rect b="b" l="l" r="r" t="t"/>
              <a:pathLst>
                <a:path extrusionOk="0" h="35" w="41">
                  <a:moveTo>
                    <a:pt x="36" y="35"/>
                  </a:moveTo>
                  <a:cubicBezTo>
                    <a:pt x="39" y="31"/>
                    <a:pt x="41" y="26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6"/>
                    <a:pt x="2" y="31"/>
                    <a:pt x="5" y="35"/>
                  </a:cubicBezTo>
                  <a:lnTo>
                    <a:pt x="36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7806382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8142138" y="2700576"/>
              <a:ext cx="69056" cy="350044"/>
            </a:xfrm>
            <a:custGeom>
              <a:rect b="b" l="l" r="r" t="t"/>
              <a:pathLst>
                <a:path extrusionOk="0" h="81" w="16">
                  <a:moveTo>
                    <a:pt x="16" y="76"/>
                  </a:moveTo>
                  <a:cubicBezTo>
                    <a:pt x="16" y="79"/>
                    <a:pt x="14" y="81"/>
                    <a:pt x="12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854007" y="2627947"/>
              <a:ext cx="305991" cy="85725"/>
            </a:xfrm>
            <a:custGeom>
              <a:rect b="b" l="l" r="r" t="t"/>
              <a:pathLst>
                <a:path extrusionOk="0" h="20" w="71">
                  <a:moveTo>
                    <a:pt x="6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3" y="3"/>
                    <a:pt x="36" y="3"/>
                  </a:cubicBezTo>
                  <a:cubicBezTo>
                    <a:pt x="29" y="3"/>
                    <a:pt x="25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20"/>
                    <a:pt x="71" y="16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914729" y="2416015"/>
              <a:ext cx="184547" cy="185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478" name="Google Shape;478;p23"/>
          <p:cNvSpPr txBox="1"/>
          <p:nvPr/>
        </p:nvSpPr>
        <p:spPr>
          <a:xfrm>
            <a:off x="1232941" y="2521356"/>
            <a:ext cx="23276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63%</a:t>
            </a:r>
            <a:endParaRPr sz="6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9" name="Google Shape;479;p23"/>
          <p:cNvSpPr/>
          <p:nvPr/>
        </p:nvSpPr>
        <p:spPr>
          <a:xfrm>
            <a:off x="1206215" y="3837053"/>
            <a:ext cx="7063854" cy="827178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72000" spcFirstLastPara="1" rIns="72000" wrap="square" tIns="323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4495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 I hope and I believe that this Template will your Time, Money and Reputation. I hope and I believe that this Template will your Time, Money and Reputation.</a:t>
            </a:r>
            <a:endParaRPr sz="1100">
              <a:solidFill>
                <a:srgbClr val="34495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80" name="Google Shape;480;p23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1202623" y="1297644"/>
            <a:ext cx="2772748" cy="951665"/>
            <a:chOff x="1275194" y="1529872"/>
            <a:chExt cx="2772748" cy="951665"/>
          </a:xfrm>
        </p:grpSpPr>
        <p:sp>
          <p:nvSpPr>
            <p:cNvPr id="486" name="Google Shape;486;p24"/>
            <p:cNvSpPr/>
            <p:nvPr/>
          </p:nvSpPr>
          <p:spPr>
            <a:xfrm>
              <a:off x="1275194" y="1529888"/>
              <a:ext cx="951649" cy="951649"/>
            </a:xfrm>
            <a:prstGeom prst="star8">
              <a:avLst>
                <a:gd fmla="val 375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1751039" y="1529872"/>
              <a:ext cx="2296903" cy="951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8" name="Google Shape;488;p24"/>
            <p:cNvSpPr txBox="1"/>
            <p:nvPr/>
          </p:nvSpPr>
          <p:spPr>
            <a:xfrm>
              <a:off x="1435349" y="1740320"/>
              <a:ext cx="359211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1751021" y="1578149"/>
              <a:ext cx="1274300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0" name="Google Shape;490;p24"/>
            <p:cNvSpPr txBox="1"/>
            <p:nvPr/>
          </p:nvSpPr>
          <p:spPr>
            <a:xfrm>
              <a:off x="1751036" y="1902493"/>
              <a:ext cx="2144503" cy="530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91" name="Google Shape;491;p24"/>
          <p:cNvGrpSpPr/>
          <p:nvPr/>
        </p:nvGrpSpPr>
        <p:grpSpPr>
          <a:xfrm>
            <a:off x="1202623" y="3126444"/>
            <a:ext cx="2772748" cy="951731"/>
            <a:chOff x="1275194" y="3358672"/>
            <a:chExt cx="2772748" cy="951731"/>
          </a:xfrm>
        </p:grpSpPr>
        <p:sp>
          <p:nvSpPr>
            <p:cNvPr id="492" name="Google Shape;492;p24"/>
            <p:cNvSpPr/>
            <p:nvPr/>
          </p:nvSpPr>
          <p:spPr>
            <a:xfrm>
              <a:off x="1275194" y="3358754"/>
              <a:ext cx="951649" cy="951649"/>
            </a:xfrm>
            <a:prstGeom prst="star8">
              <a:avLst>
                <a:gd fmla="val 375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751039" y="3358672"/>
              <a:ext cx="2296903" cy="951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1348265" y="3569120"/>
              <a:ext cx="359211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1751021" y="3406949"/>
              <a:ext cx="1274300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6" name="Google Shape;496;p24"/>
            <p:cNvSpPr txBox="1"/>
            <p:nvPr/>
          </p:nvSpPr>
          <p:spPr>
            <a:xfrm>
              <a:off x="1751036" y="3731293"/>
              <a:ext cx="2144503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497" name="Google Shape;497;p24"/>
          <p:cNvGrpSpPr/>
          <p:nvPr/>
        </p:nvGrpSpPr>
        <p:grpSpPr>
          <a:xfrm>
            <a:off x="5023558" y="1297644"/>
            <a:ext cx="2772727" cy="951665"/>
            <a:chOff x="5096129" y="1529872"/>
            <a:chExt cx="2772727" cy="951665"/>
          </a:xfrm>
        </p:grpSpPr>
        <p:sp>
          <p:nvSpPr>
            <p:cNvPr id="498" name="Google Shape;498;p24"/>
            <p:cNvSpPr/>
            <p:nvPr/>
          </p:nvSpPr>
          <p:spPr>
            <a:xfrm>
              <a:off x="5096129" y="1529888"/>
              <a:ext cx="951649" cy="951649"/>
            </a:xfrm>
            <a:prstGeom prst="star8">
              <a:avLst>
                <a:gd fmla="val 375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5571953" y="1529872"/>
              <a:ext cx="2296903" cy="951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0" name="Google Shape;500;p24"/>
            <p:cNvSpPr txBox="1"/>
            <p:nvPr/>
          </p:nvSpPr>
          <p:spPr>
            <a:xfrm>
              <a:off x="5169152" y="1740320"/>
              <a:ext cx="359211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1" name="Google Shape;501;p24"/>
            <p:cNvSpPr txBox="1"/>
            <p:nvPr/>
          </p:nvSpPr>
          <p:spPr>
            <a:xfrm>
              <a:off x="5571929" y="1578149"/>
              <a:ext cx="1148475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2" name="Google Shape;502;p24"/>
            <p:cNvSpPr txBox="1"/>
            <p:nvPr/>
          </p:nvSpPr>
          <p:spPr>
            <a:xfrm>
              <a:off x="5571950" y="1902493"/>
              <a:ext cx="2144503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03" name="Google Shape;503;p24"/>
          <p:cNvGrpSpPr/>
          <p:nvPr/>
        </p:nvGrpSpPr>
        <p:grpSpPr>
          <a:xfrm>
            <a:off x="5023558" y="3126444"/>
            <a:ext cx="2772727" cy="951731"/>
            <a:chOff x="5096129" y="3358672"/>
            <a:chExt cx="2772727" cy="951731"/>
          </a:xfrm>
        </p:grpSpPr>
        <p:sp>
          <p:nvSpPr>
            <p:cNvPr id="504" name="Google Shape;504;p24"/>
            <p:cNvSpPr/>
            <p:nvPr/>
          </p:nvSpPr>
          <p:spPr>
            <a:xfrm>
              <a:off x="5096129" y="3358754"/>
              <a:ext cx="951649" cy="951649"/>
            </a:xfrm>
            <a:prstGeom prst="star8">
              <a:avLst>
                <a:gd fmla="val 375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5571953" y="3358672"/>
              <a:ext cx="2296903" cy="951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6" name="Google Shape;506;p24"/>
            <p:cNvSpPr txBox="1"/>
            <p:nvPr/>
          </p:nvSpPr>
          <p:spPr>
            <a:xfrm>
              <a:off x="5169152" y="3569120"/>
              <a:ext cx="359211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</a:t>
              </a:r>
              <a:endParaRPr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7" name="Google Shape;507;p24"/>
            <p:cNvSpPr txBox="1"/>
            <p:nvPr/>
          </p:nvSpPr>
          <p:spPr>
            <a:xfrm>
              <a:off x="5571929" y="3406949"/>
              <a:ext cx="1148475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5571950" y="3731293"/>
              <a:ext cx="2144503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09" name="Google Shape;509;p24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5"/>
          <p:cNvGrpSpPr/>
          <p:nvPr/>
        </p:nvGrpSpPr>
        <p:grpSpPr>
          <a:xfrm>
            <a:off x="778084" y="1196616"/>
            <a:ext cx="1850186" cy="3427916"/>
            <a:chOff x="778084" y="1196616"/>
            <a:chExt cx="1850186" cy="3427916"/>
          </a:xfrm>
        </p:grpSpPr>
        <p:sp>
          <p:nvSpPr>
            <p:cNvPr id="515" name="Google Shape;515;p25"/>
            <p:cNvSpPr/>
            <p:nvPr/>
          </p:nvSpPr>
          <p:spPr>
            <a:xfrm>
              <a:off x="887052" y="1196616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778084" y="2105595"/>
              <a:ext cx="1850186" cy="2518937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403141" y="1805504"/>
              <a:ext cx="600075" cy="60007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304926" y="1380582"/>
              <a:ext cx="839367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9" name="Google Shape;519;p25"/>
            <p:cNvSpPr txBox="1"/>
            <p:nvPr/>
          </p:nvSpPr>
          <p:spPr>
            <a:xfrm>
              <a:off x="1148090" y="2592209"/>
              <a:ext cx="1110343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0" name="Google Shape;520;p25"/>
            <p:cNvSpPr txBox="1"/>
            <p:nvPr/>
          </p:nvSpPr>
          <p:spPr>
            <a:xfrm>
              <a:off x="1019176" y="2946075"/>
              <a:ext cx="1343024" cy="761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2690635" y="1196616"/>
            <a:ext cx="1850186" cy="3427916"/>
            <a:chOff x="2690635" y="1196616"/>
            <a:chExt cx="1850186" cy="3427916"/>
          </a:xfrm>
        </p:grpSpPr>
        <p:sp>
          <p:nvSpPr>
            <p:cNvPr id="522" name="Google Shape;522;p25"/>
            <p:cNvSpPr/>
            <p:nvPr/>
          </p:nvSpPr>
          <p:spPr>
            <a:xfrm>
              <a:off x="2799601" y="1196616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2690635" y="2105595"/>
              <a:ext cx="1850186" cy="2518937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3315689" y="1805504"/>
              <a:ext cx="600075" cy="60007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5" name="Google Shape;525;p25"/>
            <p:cNvSpPr txBox="1"/>
            <p:nvPr/>
          </p:nvSpPr>
          <p:spPr>
            <a:xfrm>
              <a:off x="3185326" y="1380582"/>
              <a:ext cx="894944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6" name="Google Shape;526;p25"/>
            <p:cNvSpPr txBox="1"/>
            <p:nvPr/>
          </p:nvSpPr>
          <p:spPr>
            <a:xfrm>
              <a:off x="3060590" y="2592209"/>
              <a:ext cx="1110343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7" name="Google Shape;527;p25"/>
            <p:cNvSpPr txBox="1"/>
            <p:nvPr/>
          </p:nvSpPr>
          <p:spPr>
            <a:xfrm>
              <a:off x="2955048" y="2946075"/>
              <a:ext cx="1321356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4603183" y="1196616"/>
            <a:ext cx="1850186" cy="3427916"/>
            <a:chOff x="4603183" y="1196616"/>
            <a:chExt cx="1850186" cy="3427916"/>
          </a:xfrm>
        </p:grpSpPr>
        <p:sp>
          <p:nvSpPr>
            <p:cNvPr id="529" name="Google Shape;529;p25"/>
            <p:cNvSpPr/>
            <p:nvPr/>
          </p:nvSpPr>
          <p:spPr>
            <a:xfrm>
              <a:off x="4712149" y="1196616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4603183" y="2105595"/>
              <a:ext cx="1850186" cy="2518937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5228240" y="1805504"/>
              <a:ext cx="600075" cy="60007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2" name="Google Shape;532;p25"/>
            <p:cNvSpPr txBox="1"/>
            <p:nvPr/>
          </p:nvSpPr>
          <p:spPr>
            <a:xfrm>
              <a:off x="5044295" y="1380582"/>
              <a:ext cx="978584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3" name="Google Shape;533;p25"/>
            <p:cNvSpPr txBox="1"/>
            <p:nvPr/>
          </p:nvSpPr>
          <p:spPr>
            <a:xfrm>
              <a:off x="4973108" y="2592209"/>
              <a:ext cx="1110343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4833165" y="2946045"/>
              <a:ext cx="1390229" cy="761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535" name="Google Shape;535;p25"/>
          <p:cNvGrpSpPr/>
          <p:nvPr/>
        </p:nvGrpSpPr>
        <p:grpSpPr>
          <a:xfrm>
            <a:off x="6515731" y="1196616"/>
            <a:ext cx="1850186" cy="3427916"/>
            <a:chOff x="6515731" y="1196616"/>
            <a:chExt cx="1850186" cy="3427916"/>
          </a:xfrm>
        </p:grpSpPr>
        <p:sp>
          <p:nvSpPr>
            <p:cNvPr id="536" name="Google Shape;536;p25"/>
            <p:cNvSpPr/>
            <p:nvPr/>
          </p:nvSpPr>
          <p:spPr>
            <a:xfrm>
              <a:off x="6624700" y="1196616"/>
              <a:ext cx="1632254" cy="1502651"/>
            </a:xfrm>
            <a:prstGeom prst="roundRect">
              <a:avLst>
                <a:gd fmla="val 935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6515731" y="2105595"/>
              <a:ext cx="1850186" cy="2518937"/>
            </a:xfrm>
            <a:custGeom>
              <a:rect b="b" l="l" r="r" t="t"/>
              <a:pathLst>
                <a:path extrusionOk="0" h="3944375" w="2466914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7140788" y="1805504"/>
              <a:ext cx="600075" cy="60007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450" spcFirstLastPara="1" rIns="6845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9" name="Google Shape;539;p25"/>
            <p:cNvSpPr txBox="1"/>
            <p:nvPr/>
          </p:nvSpPr>
          <p:spPr>
            <a:xfrm>
              <a:off x="6989075" y="1380582"/>
              <a:ext cx="876275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0" name="Google Shape;540;p25"/>
            <p:cNvSpPr txBox="1"/>
            <p:nvPr/>
          </p:nvSpPr>
          <p:spPr>
            <a:xfrm>
              <a:off x="6885736" y="2592209"/>
              <a:ext cx="1110343" cy="276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1" name="Google Shape;541;p25"/>
            <p:cNvSpPr txBox="1"/>
            <p:nvPr/>
          </p:nvSpPr>
          <p:spPr>
            <a:xfrm>
              <a:off x="6770753" y="2946075"/>
              <a:ext cx="1340145" cy="992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50" spcFirstLastPara="1" rIns="68450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42" name="Google Shape;542;p25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6"/>
          <p:cNvSpPr/>
          <p:nvPr/>
        </p:nvSpPr>
        <p:spPr>
          <a:xfrm>
            <a:off x="6350" y="1790627"/>
            <a:ext cx="9163050" cy="800836"/>
          </a:xfrm>
          <a:custGeom>
            <a:rect b="b" l="l" r="r" t="t"/>
            <a:pathLst>
              <a:path extrusionOk="0" h="18874" w="21600">
                <a:moveTo>
                  <a:pt x="0" y="6287"/>
                </a:moveTo>
                <a:cubicBezTo>
                  <a:pt x="560" y="2595"/>
                  <a:pt x="1120" y="-1096"/>
                  <a:pt x="1931" y="750"/>
                </a:cubicBezTo>
                <a:cubicBezTo>
                  <a:pt x="2742" y="2595"/>
                  <a:pt x="3301" y="17486"/>
                  <a:pt x="4865" y="17361"/>
                </a:cubicBezTo>
                <a:cubicBezTo>
                  <a:pt x="6429" y="17237"/>
                  <a:pt x="9360" y="-198"/>
                  <a:pt x="11316" y="1"/>
                </a:cubicBezTo>
                <a:cubicBezTo>
                  <a:pt x="13272" y="201"/>
                  <a:pt x="14886" y="16613"/>
                  <a:pt x="16600" y="18559"/>
                </a:cubicBezTo>
                <a:cubicBezTo>
                  <a:pt x="18314" y="20504"/>
                  <a:pt x="20779" y="12847"/>
                  <a:pt x="21600" y="11674"/>
                </a:cubicBezTo>
              </a:path>
            </a:pathLst>
          </a:custGeom>
          <a:noFill/>
          <a:ln cap="flat" cmpd="sng" w="12700">
            <a:solidFill>
              <a:srgbClr val="A5A5A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48" name="Google Shape;548;p26"/>
          <p:cNvSpPr/>
          <p:nvPr/>
        </p:nvSpPr>
        <p:spPr>
          <a:xfrm>
            <a:off x="4932353" y="2097949"/>
            <a:ext cx="1363672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4932352" y="2649112"/>
            <a:ext cx="1262932" cy="923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2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3027271" y="2477772"/>
            <a:ext cx="1401854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3027270" y="3028935"/>
            <a:ext cx="1262933" cy="92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2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6759974" y="2865396"/>
            <a:ext cx="139342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6759973" y="3416559"/>
            <a:ext cx="1262932" cy="92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2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106118" y="2577918"/>
            <a:ext cx="1262931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1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1106118" y="3129081"/>
            <a:ext cx="1262932" cy="92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25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556" name="Google Shape;556;p26"/>
          <p:cNvGrpSpPr/>
          <p:nvPr/>
        </p:nvGrpSpPr>
        <p:grpSpPr>
          <a:xfrm>
            <a:off x="1146530" y="2034310"/>
            <a:ext cx="485604" cy="539340"/>
            <a:chOff x="1146530" y="2034310"/>
            <a:chExt cx="485604" cy="539340"/>
          </a:xfrm>
        </p:grpSpPr>
        <p:sp>
          <p:nvSpPr>
            <p:cNvPr id="557" name="Google Shape;557;p26"/>
            <p:cNvSpPr/>
            <p:nvPr/>
          </p:nvSpPr>
          <p:spPr>
            <a:xfrm>
              <a:off x="1146530" y="2034310"/>
              <a:ext cx="485604" cy="48560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8" name="Google Shape;558;p26"/>
            <p:cNvSpPr txBox="1"/>
            <p:nvPr/>
          </p:nvSpPr>
          <p:spPr>
            <a:xfrm>
              <a:off x="1238489" y="2111985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59" name="Google Shape;559;p26"/>
          <p:cNvGrpSpPr/>
          <p:nvPr/>
        </p:nvGrpSpPr>
        <p:grpSpPr>
          <a:xfrm>
            <a:off x="3076930" y="1942664"/>
            <a:ext cx="485604" cy="519801"/>
            <a:chOff x="3076930" y="1942664"/>
            <a:chExt cx="485604" cy="519801"/>
          </a:xfrm>
        </p:grpSpPr>
        <p:sp>
          <p:nvSpPr>
            <p:cNvPr id="560" name="Google Shape;560;p26"/>
            <p:cNvSpPr/>
            <p:nvPr/>
          </p:nvSpPr>
          <p:spPr>
            <a:xfrm>
              <a:off x="3076930" y="1942664"/>
              <a:ext cx="485604" cy="48560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1" name="Google Shape;561;p26"/>
            <p:cNvSpPr txBox="1"/>
            <p:nvPr/>
          </p:nvSpPr>
          <p:spPr>
            <a:xfrm>
              <a:off x="3168889" y="2000800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62" name="Google Shape;562;p26"/>
          <p:cNvGrpSpPr/>
          <p:nvPr/>
        </p:nvGrpSpPr>
        <p:grpSpPr>
          <a:xfrm>
            <a:off x="4979115" y="1603065"/>
            <a:ext cx="485604" cy="523578"/>
            <a:chOff x="4979115" y="1603065"/>
            <a:chExt cx="485604" cy="523578"/>
          </a:xfrm>
        </p:grpSpPr>
        <p:sp>
          <p:nvSpPr>
            <p:cNvPr id="563" name="Google Shape;563;p26"/>
            <p:cNvSpPr/>
            <p:nvPr/>
          </p:nvSpPr>
          <p:spPr>
            <a:xfrm>
              <a:off x="4979115" y="1603065"/>
              <a:ext cx="485604" cy="48560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4" name="Google Shape;564;p26"/>
            <p:cNvSpPr txBox="1"/>
            <p:nvPr/>
          </p:nvSpPr>
          <p:spPr>
            <a:xfrm>
              <a:off x="5071074" y="1664978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565" name="Google Shape;565;p26"/>
          <p:cNvGrpSpPr/>
          <p:nvPr/>
        </p:nvGrpSpPr>
        <p:grpSpPr>
          <a:xfrm>
            <a:off x="6809633" y="2335119"/>
            <a:ext cx="485604" cy="519798"/>
            <a:chOff x="6809633" y="2335119"/>
            <a:chExt cx="485604" cy="519798"/>
          </a:xfrm>
        </p:grpSpPr>
        <p:sp>
          <p:nvSpPr>
            <p:cNvPr id="566" name="Google Shape;566;p26"/>
            <p:cNvSpPr/>
            <p:nvPr/>
          </p:nvSpPr>
          <p:spPr>
            <a:xfrm>
              <a:off x="6809633" y="2335119"/>
              <a:ext cx="485604" cy="485604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7" name="Google Shape;567;p26"/>
            <p:cNvSpPr txBox="1"/>
            <p:nvPr/>
          </p:nvSpPr>
          <p:spPr>
            <a:xfrm>
              <a:off x="6901592" y="2393252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</a:t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68" name="Google Shape;568;p26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7"/>
          <p:cNvGrpSpPr/>
          <p:nvPr/>
        </p:nvGrpSpPr>
        <p:grpSpPr>
          <a:xfrm>
            <a:off x="2681942" y="1256090"/>
            <a:ext cx="6076008" cy="3259876"/>
            <a:chOff x="2681942" y="1256090"/>
            <a:chExt cx="6076008" cy="3259876"/>
          </a:xfrm>
        </p:grpSpPr>
        <p:sp>
          <p:nvSpPr>
            <p:cNvPr id="574" name="Google Shape;574;p27"/>
            <p:cNvSpPr/>
            <p:nvPr/>
          </p:nvSpPr>
          <p:spPr>
            <a:xfrm>
              <a:off x="3270831" y="2133392"/>
              <a:ext cx="5050699" cy="1966184"/>
            </a:xfrm>
            <a:custGeom>
              <a:rect b="b" l="l" r="r" t="t"/>
              <a:pathLst>
                <a:path extrusionOk="0" h="8369" w="10000">
                  <a:moveTo>
                    <a:pt x="0" y="6672"/>
                  </a:moveTo>
                  <a:lnTo>
                    <a:pt x="1864" y="4974"/>
                  </a:lnTo>
                  <a:lnTo>
                    <a:pt x="3883" y="1690"/>
                  </a:lnTo>
                  <a:lnTo>
                    <a:pt x="4899" y="3321"/>
                  </a:lnTo>
                  <a:lnTo>
                    <a:pt x="5952" y="767"/>
                  </a:lnTo>
                  <a:lnTo>
                    <a:pt x="6928" y="1646"/>
                  </a:lnTo>
                  <a:lnTo>
                    <a:pt x="8033" y="0"/>
                  </a:lnTo>
                  <a:lnTo>
                    <a:pt x="9124" y="1288"/>
                  </a:lnTo>
                  <a:lnTo>
                    <a:pt x="10000" y="22"/>
                  </a:lnTo>
                  <a:lnTo>
                    <a:pt x="10000" y="8369"/>
                  </a:lnTo>
                  <a:lnTo>
                    <a:pt x="31" y="8369"/>
                  </a:lnTo>
                  <a:cubicBezTo>
                    <a:pt x="21" y="7803"/>
                    <a:pt x="10" y="7238"/>
                    <a:pt x="0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3286437" y="2138608"/>
              <a:ext cx="5042144" cy="1960967"/>
            </a:xfrm>
            <a:custGeom>
              <a:rect b="b" l="l" r="r" t="t"/>
              <a:pathLst>
                <a:path extrusionOk="0" h="10000" w="10000">
                  <a:moveTo>
                    <a:pt x="0" y="9894"/>
                  </a:moveTo>
                  <a:cubicBezTo>
                    <a:pt x="150" y="7570"/>
                    <a:pt x="301" y="5245"/>
                    <a:pt x="451" y="2921"/>
                  </a:cubicBezTo>
                  <a:lnTo>
                    <a:pt x="2190" y="7864"/>
                  </a:lnTo>
                  <a:lnTo>
                    <a:pt x="2844" y="5959"/>
                  </a:lnTo>
                  <a:lnTo>
                    <a:pt x="3859" y="7913"/>
                  </a:lnTo>
                  <a:lnTo>
                    <a:pt x="4876" y="5959"/>
                  </a:lnTo>
                  <a:lnTo>
                    <a:pt x="5870" y="1945"/>
                  </a:lnTo>
                  <a:lnTo>
                    <a:pt x="6898" y="3952"/>
                  </a:lnTo>
                  <a:lnTo>
                    <a:pt x="9112" y="0"/>
                  </a:lnTo>
                  <a:lnTo>
                    <a:pt x="10000" y="2347"/>
                  </a:lnTo>
                  <a:cubicBezTo>
                    <a:pt x="9995" y="4898"/>
                    <a:pt x="9991" y="7449"/>
                    <a:pt x="9986" y="10000"/>
                  </a:cubicBezTo>
                  <a:lnTo>
                    <a:pt x="0" y="98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3270831" y="1927833"/>
              <a:ext cx="5050699" cy="2150936"/>
            </a:xfrm>
            <a:custGeom>
              <a:rect b="b" l="l" r="r" t="t"/>
              <a:pathLst>
                <a:path extrusionOk="0" h="13892" w="10000">
                  <a:moveTo>
                    <a:pt x="0" y="13892"/>
                  </a:moveTo>
                  <a:lnTo>
                    <a:pt x="1864" y="8909"/>
                  </a:lnTo>
                  <a:lnTo>
                    <a:pt x="2890" y="11384"/>
                  </a:lnTo>
                  <a:lnTo>
                    <a:pt x="4665" y="3809"/>
                  </a:lnTo>
                  <a:lnTo>
                    <a:pt x="5901" y="6400"/>
                  </a:lnTo>
                  <a:lnTo>
                    <a:pt x="6928" y="8909"/>
                  </a:lnTo>
                  <a:lnTo>
                    <a:pt x="8425" y="0"/>
                  </a:lnTo>
                  <a:lnTo>
                    <a:pt x="10000" y="6400"/>
                  </a:lnTo>
                  <a:lnTo>
                    <a:pt x="10000" y="13892"/>
                  </a:lnTo>
                  <a:lnTo>
                    <a:pt x="0" y="138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577" name="Google Shape;577;p27"/>
            <p:cNvCxnSpPr/>
            <p:nvPr/>
          </p:nvCxnSpPr>
          <p:spPr>
            <a:xfrm>
              <a:off x="3270831" y="4089357"/>
              <a:ext cx="5487119" cy="0"/>
            </a:xfrm>
            <a:prstGeom prst="straightConnector1">
              <a:avLst/>
            </a:prstGeom>
            <a:solidFill>
              <a:srgbClr val="9C9C9C"/>
            </a:solidFill>
            <a:ln cap="flat" cmpd="sng" w="222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78" name="Google Shape;578;p27"/>
            <p:cNvGrpSpPr/>
            <p:nvPr/>
          </p:nvGrpSpPr>
          <p:grpSpPr>
            <a:xfrm>
              <a:off x="3166040" y="1256090"/>
              <a:ext cx="108000" cy="2880000"/>
              <a:chOff x="1146924" y="1203598"/>
              <a:chExt cx="108000" cy="2880000"/>
            </a:xfrm>
          </p:grpSpPr>
          <p:cxnSp>
            <p:nvCxnSpPr>
              <p:cNvPr id="579" name="Google Shape;579;p27"/>
              <p:cNvCxnSpPr/>
              <p:nvPr/>
            </p:nvCxnSpPr>
            <p:spPr>
              <a:xfrm>
                <a:off x="1254924" y="1203598"/>
                <a:ext cx="0" cy="288000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222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27"/>
              <p:cNvCxnSpPr/>
              <p:nvPr/>
            </p:nvCxnSpPr>
            <p:spPr>
              <a:xfrm>
                <a:off x="1146924" y="403621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1" name="Google Shape;581;p27"/>
              <p:cNvCxnSpPr/>
              <p:nvPr/>
            </p:nvCxnSpPr>
            <p:spPr>
              <a:xfrm>
                <a:off x="1146924" y="3700663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2" name="Google Shape;582;p27"/>
              <p:cNvCxnSpPr/>
              <p:nvPr/>
            </p:nvCxnSpPr>
            <p:spPr>
              <a:xfrm>
                <a:off x="1146924" y="3365105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3" name="Google Shape;583;p27"/>
              <p:cNvCxnSpPr/>
              <p:nvPr/>
            </p:nvCxnSpPr>
            <p:spPr>
              <a:xfrm>
                <a:off x="1146924" y="3029547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4" name="Google Shape;584;p27"/>
              <p:cNvCxnSpPr/>
              <p:nvPr/>
            </p:nvCxnSpPr>
            <p:spPr>
              <a:xfrm>
                <a:off x="1146924" y="269398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5" name="Google Shape;585;p27"/>
              <p:cNvCxnSpPr/>
              <p:nvPr/>
            </p:nvCxnSpPr>
            <p:spPr>
              <a:xfrm>
                <a:off x="1146924" y="2358431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6" name="Google Shape;586;p27"/>
              <p:cNvCxnSpPr/>
              <p:nvPr/>
            </p:nvCxnSpPr>
            <p:spPr>
              <a:xfrm>
                <a:off x="1146924" y="2022873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7" name="Google Shape;587;p27"/>
              <p:cNvCxnSpPr/>
              <p:nvPr/>
            </p:nvCxnSpPr>
            <p:spPr>
              <a:xfrm>
                <a:off x="1146924" y="1687315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p27"/>
              <p:cNvCxnSpPr/>
              <p:nvPr/>
            </p:nvCxnSpPr>
            <p:spPr>
              <a:xfrm>
                <a:off x="1146924" y="1351757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9" name="Google Shape;589;p27"/>
            <p:cNvSpPr txBox="1"/>
            <p:nvPr/>
          </p:nvSpPr>
          <p:spPr>
            <a:xfrm>
              <a:off x="2757283" y="3943622"/>
              <a:ext cx="3738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0" name="Google Shape;590;p27"/>
            <p:cNvSpPr txBox="1"/>
            <p:nvPr/>
          </p:nvSpPr>
          <p:spPr>
            <a:xfrm>
              <a:off x="2681942" y="3281255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1" name="Google Shape;591;p27"/>
            <p:cNvSpPr txBox="1"/>
            <p:nvPr/>
          </p:nvSpPr>
          <p:spPr>
            <a:xfrm>
              <a:off x="2681942" y="2950070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2" name="Google Shape;592;p27"/>
            <p:cNvSpPr txBox="1"/>
            <p:nvPr/>
          </p:nvSpPr>
          <p:spPr>
            <a:xfrm>
              <a:off x="2681942" y="2618885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40%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3" name="Google Shape;593;p27"/>
            <p:cNvSpPr txBox="1"/>
            <p:nvPr/>
          </p:nvSpPr>
          <p:spPr>
            <a:xfrm>
              <a:off x="2681942" y="2287700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50%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2681942" y="1956515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60%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2681942" y="3612440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6" name="Google Shape;596;p27"/>
            <p:cNvSpPr txBox="1"/>
            <p:nvPr/>
          </p:nvSpPr>
          <p:spPr>
            <a:xfrm>
              <a:off x="2681942" y="1625330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70%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7" name="Google Shape;597;p27"/>
            <p:cNvSpPr txBox="1"/>
            <p:nvPr/>
          </p:nvSpPr>
          <p:spPr>
            <a:xfrm>
              <a:off x="2681942" y="1294145"/>
              <a:ext cx="449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80%</a:t>
              </a:r>
              <a:endParaRPr sz="1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8" name="Google Shape;598;p27"/>
            <p:cNvSpPr txBox="1"/>
            <p:nvPr/>
          </p:nvSpPr>
          <p:spPr>
            <a:xfrm>
              <a:off x="551719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99" name="Google Shape;599;p27"/>
            <p:cNvSpPr txBox="1"/>
            <p:nvPr/>
          </p:nvSpPr>
          <p:spPr>
            <a:xfrm>
              <a:off x="517925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0" name="Google Shape;600;p27"/>
            <p:cNvSpPr txBox="1"/>
            <p:nvPr/>
          </p:nvSpPr>
          <p:spPr>
            <a:xfrm>
              <a:off x="484131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1" name="Google Shape;601;p27"/>
            <p:cNvSpPr txBox="1"/>
            <p:nvPr/>
          </p:nvSpPr>
          <p:spPr>
            <a:xfrm>
              <a:off x="450337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2" name="Google Shape;602;p27"/>
            <p:cNvSpPr txBox="1"/>
            <p:nvPr/>
          </p:nvSpPr>
          <p:spPr>
            <a:xfrm>
              <a:off x="416543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3" name="Google Shape;603;p27"/>
            <p:cNvSpPr txBox="1"/>
            <p:nvPr/>
          </p:nvSpPr>
          <p:spPr>
            <a:xfrm>
              <a:off x="585513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4" name="Google Shape;604;p27"/>
            <p:cNvSpPr txBox="1"/>
            <p:nvPr/>
          </p:nvSpPr>
          <p:spPr>
            <a:xfrm>
              <a:off x="382749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5" name="Google Shape;605;p27"/>
            <p:cNvSpPr txBox="1"/>
            <p:nvPr/>
          </p:nvSpPr>
          <p:spPr>
            <a:xfrm>
              <a:off x="3489559" y="4146633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6" name="Google Shape;606;p27"/>
            <p:cNvSpPr txBox="1"/>
            <p:nvPr/>
          </p:nvSpPr>
          <p:spPr>
            <a:xfrm>
              <a:off x="7882773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7" name="Google Shape;607;p27"/>
            <p:cNvSpPr txBox="1"/>
            <p:nvPr/>
          </p:nvSpPr>
          <p:spPr>
            <a:xfrm>
              <a:off x="7544839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8" name="Google Shape;608;p27"/>
            <p:cNvSpPr txBox="1"/>
            <p:nvPr/>
          </p:nvSpPr>
          <p:spPr>
            <a:xfrm>
              <a:off x="7206899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9" name="Google Shape;609;p27"/>
            <p:cNvSpPr txBox="1"/>
            <p:nvPr/>
          </p:nvSpPr>
          <p:spPr>
            <a:xfrm>
              <a:off x="6868959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0" name="Google Shape;610;p27"/>
            <p:cNvSpPr txBox="1"/>
            <p:nvPr/>
          </p:nvSpPr>
          <p:spPr>
            <a:xfrm>
              <a:off x="6531019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1" name="Google Shape;611;p27"/>
            <p:cNvSpPr txBox="1"/>
            <p:nvPr/>
          </p:nvSpPr>
          <p:spPr>
            <a:xfrm>
              <a:off x="6193079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612" name="Google Shape;612;p27"/>
            <p:cNvGrpSpPr/>
            <p:nvPr/>
          </p:nvGrpSpPr>
          <p:grpSpPr>
            <a:xfrm>
              <a:off x="3634611" y="3986117"/>
              <a:ext cx="4688469" cy="108002"/>
              <a:chOff x="1838738" y="3789609"/>
              <a:chExt cx="4688469" cy="108002"/>
            </a:xfrm>
          </p:grpSpPr>
          <p:cxnSp>
            <p:nvCxnSpPr>
              <p:cNvPr id="613" name="Google Shape;613;p27"/>
              <p:cNvCxnSpPr/>
              <p:nvPr/>
            </p:nvCxnSpPr>
            <p:spPr>
              <a:xfrm rot="5400000">
                <a:off x="4485882" y="3843611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27"/>
              <p:cNvCxnSpPr/>
              <p:nvPr/>
            </p:nvCxnSpPr>
            <p:spPr>
              <a:xfrm rot="5400000">
                <a:off x="4148239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p27"/>
              <p:cNvCxnSpPr/>
              <p:nvPr/>
            </p:nvCxnSpPr>
            <p:spPr>
              <a:xfrm rot="5400000">
                <a:off x="3810596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p27"/>
              <p:cNvCxnSpPr/>
              <p:nvPr/>
            </p:nvCxnSpPr>
            <p:spPr>
              <a:xfrm rot="5400000">
                <a:off x="3472953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27"/>
              <p:cNvCxnSpPr/>
              <p:nvPr/>
            </p:nvCxnSpPr>
            <p:spPr>
              <a:xfrm rot="5400000">
                <a:off x="3135310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27"/>
              <p:cNvCxnSpPr/>
              <p:nvPr/>
            </p:nvCxnSpPr>
            <p:spPr>
              <a:xfrm rot="5400000">
                <a:off x="2797667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p27"/>
              <p:cNvCxnSpPr/>
              <p:nvPr/>
            </p:nvCxnSpPr>
            <p:spPr>
              <a:xfrm rot="5400000">
                <a:off x="2460024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27"/>
              <p:cNvCxnSpPr/>
              <p:nvPr/>
            </p:nvCxnSpPr>
            <p:spPr>
              <a:xfrm rot="5400000">
                <a:off x="2122381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27"/>
              <p:cNvCxnSpPr/>
              <p:nvPr/>
            </p:nvCxnSpPr>
            <p:spPr>
              <a:xfrm rot="5400000">
                <a:off x="1784738" y="3843610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27"/>
              <p:cNvCxnSpPr/>
              <p:nvPr/>
            </p:nvCxnSpPr>
            <p:spPr>
              <a:xfrm rot="5400000">
                <a:off x="6174094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27"/>
              <p:cNvCxnSpPr/>
              <p:nvPr/>
            </p:nvCxnSpPr>
            <p:spPr>
              <a:xfrm rot="5400000">
                <a:off x="5836454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27"/>
              <p:cNvCxnSpPr/>
              <p:nvPr/>
            </p:nvCxnSpPr>
            <p:spPr>
              <a:xfrm rot="5400000">
                <a:off x="5498811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27"/>
              <p:cNvCxnSpPr/>
              <p:nvPr/>
            </p:nvCxnSpPr>
            <p:spPr>
              <a:xfrm rot="5400000">
                <a:off x="5161168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27"/>
              <p:cNvCxnSpPr/>
              <p:nvPr/>
            </p:nvCxnSpPr>
            <p:spPr>
              <a:xfrm rot="5400000">
                <a:off x="4823525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27"/>
              <p:cNvCxnSpPr/>
              <p:nvPr/>
            </p:nvCxnSpPr>
            <p:spPr>
              <a:xfrm rot="5400000">
                <a:off x="6473207" y="3843609"/>
                <a:ext cx="108000" cy="0"/>
              </a:xfrm>
              <a:prstGeom prst="straightConnector1">
                <a:avLst/>
              </a:prstGeom>
              <a:solidFill>
                <a:srgbClr val="9C9C9C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28" name="Google Shape;628;p27"/>
            <p:cNvSpPr txBox="1"/>
            <p:nvPr/>
          </p:nvSpPr>
          <p:spPr>
            <a:xfrm>
              <a:off x="8181886" y="4146634"/>
              <a:ext cx="299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</a:t>
              </a:r>
              <a:endParaRPr sz="9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9" name="Google Shape;629;p27"/>
            <p:cNvSpPr txBox="1"/>
            <p:nvPr/>
          </p:nvSpPr>
          <p:spPr>
            <a:xfrm>
              <a:off x="3564978" y="2480385"/>
              <a:ext cx="1221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0" name="Google Shape;630;p27"/>
            <p:cNvSpPr txBox="1"/>
            <p:nvPr/>
          </p:nvSpPr>
          <p:spPr>
            <a:xfrm>
              <a:off x="5661294" y="1651671"/>
              <a:ext cx="1221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1" name="Google Shape;631;p27"/>
            <p:cNvSpPr txBox="1"/>
            <p:nvPr/>
          </p:nvSpPr>
          <p:spPr>
            <a:xfrm>
              <a:off x="7334062" y="1290740"/>
              <a:ext cx="1221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32" name="Google Shape;632;p27"/>
          <p:cNvGrpSpPr/>
          <p:nvPr/>
        </p:nvGrpSpPr>
        <p:grpSpPr>
          <a:xfrm>
            <a:off x="683568" y="3195659"/>
            <a:ext cx="1277487" cy="261610"/>
            <a:chOff x="683568" y="3195659"/>
            <a:chExt cx="1277487" cy="261610"/>
          </a:xfrm>
        </p:grpSpPr>
        <p:sp>
          <p:nvSpPr>
            <p:cNvPr id="633" name="Google Shape;633;p27"/>
            <p:cNvSpPr/>
            <p:nvPr/>
          </p:nvSpPr>
          <p:spPr>
            <a:xfrm>
              <a:off x="683568" y="3263039"/>
              <a:ext cx="142240" cy="142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34" name="Google Shape;634;p27"/>
            <p:cNvSpPr txBox="1"/>
            <p:nvPr/>
          </p:nvSpPr>
          <p:spPr>
            <a:xfrm>
              <a:off x="825808" y="3195659"/>
              <a:ext cx="11352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1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35" name="Google Shape;635;p27"/>
          <p:cNvGrpSpPr/>
          <p:nvPr/>
        </p:nvGrpSpPr>
        <p:grpSpPr>
          <a:xfrm>
            <a:off x="683568" y="3500459"/>
            <a:ext cx="1277487" cy="261610"/>
            <a:chOff x="683568" y="3500459"/>
            <a:chExt cx="1277487" cy="261610"/>
          </a:xfrm>
        </p:grpSpPr>
        <p:sp>
          <p:nvSpPr>
            <p:cNvPr id="636" name="Google Shape;636;p27"/>
            <p:cNvSpPr/>
            <p:nvPr/>
          </p:nvSpPr>
          <p:spPr>
            <a:xfrm>
              <a:off x="683568" y="3560484"/>
              <a:ext cx="142240" cy="142240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37" name="Google Shape;637;p27"/>
            <p:cNvSpPr txBox="1"/>
            <p:nvPr/>
          </p:nvSpPr>
          <p:spPr>
            <a:xfrm>
              <a:off x="825808" y="3500459"/>
              <a:ext cx="11352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1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38" name="Google Shape;638;p27"/>
          <p:cNvGrpSpPr/>
          <p:nvPr/>
        </p:nvGrpSpPr>
        <p:grpSpPr>
          <a:xfrm>
            <a:off x="683568" y="3805259"/>
            <a:ext cx="1277487" cy="261610"/>
            <a:chOff x="683568" y="3805259"/>
            <a:chExt cx="1277487" cy="261610"/>
          </a:xfrm>
        </p:grpSpPr>
        <p:sp>
          <p:nvSpPr>
            <p:cNvPr id="639" name="Google Shape;639;p27"/>
            <p:cNvSpPr/>
            <p:nvPr/>
          </p:nvSpPr>
          <p:spPr>
            <a:xfrm>
              <a:off x="683568" y="3857929"/>
              <a:ext cx="142240" cy="142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825808" y="3805259"/>
              <a:ext cx="11352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OPTION HERE</a:t>
              </a:r>
              <a:endParaRPr sz="11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41" name="Google Shape;641;p27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p28"/>
          <p:cNvGrpSpPr/>
          <p:nvPr/>
        </p:nvGrpSpPr>
        <p:grpSpPr>
          <a:xfrm>
            <a:off x="3427244" y="306869"/>
            <a:ext cx="988728" cy="4506431"/>
            <a:chOff x="3427244" y="306869"/>
            <a:chExt cx="988728" cy="4506431"/>
          </a:xfrm>
        </p:grpSpPr>
        <p:sp>
          <p:nvSpPr>
            <p:cNvPr id="648" name="Google Shape;648;p28"/>
            <p:cNvSpPr/>
            <p:nvPr/>
          </p:nvSpPr>
          <p:spPr>
            <a:xfrm>
              <a:off x="3894608" y="385195"/>
              <a:ext cx="54000" cy="4428105"/>
            </a:xfrm>
            <a:custGeom>
              <a:rect b="b" l="l" r="r" t="t"/>
              <a:pathLst>
                <a:path extrusionOk="0" h="5904140" w="72000">
                  <a:moveTo>
                    <a:pt x="0" y="0"/>
                  </a:moveTo>
                  <a:lnTo>
                    <a:pt x="72000" y="0"/>
                  </a:lnTo>
                  <a:lnTo>
                    <a:pt x="72000" y="5904140"/>
                  </a:lnTo>
                  <a:lnTo>
                    <a:pt x="0" y="590414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3427244" y="306869"/>
              <a:ext cx="988728" cy="988728"/>
            </a:xfrm>
            <a:prstGeom prst="ellipse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650" name="Google Shape;650;p28"/>
          <p:cNvGrpSpPr/>
          <p:nvPr/>
        </p:nvGrpSpPr>
        <p:grpSpPr>
          <a:xfrm>
            <a:off x="3582068" y="1899182"/>
            <a:ext cx="989931" cy="710648"/>
            <a:chOff x="3746456" y="948067"/>
            <a:chExt cx="520743" cy="373829"/>
          </a:xfrm>
        </p:grpSpPr>
        <p:sp>
          <p:nvSpPr>
            <p:cNvPr id="651" name="Google Shape;651;p28">
              <a:hlinkClick action="ppaction://hlinksldjump" r:id="rId4"/>
            </p:cNvPr>
            <p:cNvSpPr/>
            <p:nvPr/>
          </p:nvSpPr>
          <p:spPr>
            <a:xfrm>
              <a:off x="3746456" y="948067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sz="4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 rot="5400000">
              <a:off x="4151662" y="1081327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653" name="Google Shape;653;p28"/>
          <p:cNvSpPr txBox="1"/>
          <p:nvPr/>
        </p:nvSpPr>
        <p:spPr>
          <a:xfrm>
            <a:off x="4863094" y="2023679"/>
            <a:ext cx="15119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YELLOW</a:t>
            </a:r>
            <a:endParaRPr b="1" sz="24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9"/>
          <p:cNvSpPr/>
          <p:nvPr/>
        </p:nvSpPr>
        <p:spPr>
          <a:xfrm>
            <a:off x="2996076" y="3321091"/>
            <a:ext cx="107025" cy="109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59" name="Google Shape;659;p29"/>
          <p:cNvSpPr/>
          <p:nvPr/>
        </p:nvSpPr>
        <p:spPr>
          <a:xfrm>
            <a:off x="2880313" y="3456455"/>
            <a:ext cx="336368" cy="591670"/>
          </a:xfrm>
          <a:custGeom>
            <a:rect b="b" l="l" r="r" t="t"/>
            <a:pathLst>
              <a:path extrusionOk="0" h="88" w="50">
                <a:moveTo>
                  <a:pt x="50" y="32"/>
                </a:moveTo>
                <a:cubicBezTo>
                  <a:pt x="41" y="5"/>
                  <a:pt x="41" y="5"/>
                  <a:pt x="41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1"/>
                  <a:pt x="10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4"/>
                  <a:pt x="1" y="36"/>
                  <a:pt x="3" y="37"/>
                </a:cubicBezTo>
                <a:cubicBezTo>
                  <a:pt x="5" y="37"/>
                  <a:pt x="7" y="36"/>
                  <a:pt x="8" y="3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5" y="52"/>
                  <a:pt x="5" y="52"/>
                  <a:pt x="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6"/>
                  <a:pt x="18" y="88"/>
                  <a:pt x="20" y="88"/>
                </a:cubicBezTo>
                <a:cubicBezTo>
                  <a:pt x="22" y="88"/>
                  <a:pt x="24" y="86"/>
                  <a:pt x="24" y="83"/>
                </a:cubicBezTo>
                <a:cubicBezTo>
                  <a:pt x="24" y="52"/>
                  <a:pt x="24" y="52"/>
                  <a:pt x="24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6"/>
                  <a:pt x="28" y="88"/>
                  <a:pt x="31" y="88"/>
                </a:cubicBezTo>
                <a:cubicBezTo>
                  <a:pt x="33" y="88"/>
                  <a:pt x="35" y="86"/>
                  <a:pt x="35" y="83"/>
                </a:cubicBezTo>
                <a:cubicBezTo>
                  <a:pt x="35" y="52"/>
                  <a:pt x="35" y="52"/>
                  <a:pt x="3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34" y="12"/>
                  <a:pt x="34" y="12"/>
                  <a:pt x="34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6" y="12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6"/>
                  <a:pt x="46" y="37"/>
                  <a:pt x="48" y="36"/>
                </a:cubicBezTo>
                <a:cubicBezTo>
                  <a:pt x="49" y="36"/>
                  <a:pt x="50" y="34"/>
                  <a:pt x="50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0" name="Google Shape;660;p29"/>
          <p:cNvSpPr/>
          <p:nvPr/>
        </p:nvSpPr>
        <p:spPr>
          <a:xfrm>
            <a:off x="3319338" y="3430255"/>
            <a:ext cx="1175102" cy="556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1" name="Google Shape;661;p29"/>
          <p:cNvSpPr/>
          <p:nvPr/>
        </p:nvSpPr>
        <p:spPr>
          <a:xfrm>
            <a:off x="1213765" y="3417156"/>
            <a:ext cx="281762" cy="598220"/>
          </a:xfrm>
          <a:custGeom>
            <a:rect b="b" l="l" r="r" t="t"/>
            <a:pathLst>
              <a:path extrusionOk="0" h="89" w="42">
                <a:moveTo>
                  <a:pt x="32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0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3" y="44"/>
                </a:cubicBezTo>
                <a:cubicBezTo>
                  <a:pt x="5" y="44"/>
                  <a:pt x="7" y="42"/>
                  <a:pt x="7" y="40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40"/>
                  <a:pt x="10" y="40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7"/>
                  <a:pt x="12" y="89"/>
                  <a:pt x="15" y="89"/>
                </a:cubicBezTo>
                <a:cubicBezTo>
                  <a:pt x="17" y="89"/>
                  <a:pt x="20" y="87"/>
                  <a:pt x="20" y="84"/>
                </a:cubicBezTo>
                <a:cubicBezTo>
                  <a:pt x="20" y="45"/>
                  <a:pt x="20" y="45"/>
                  <a:pt x="2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7"/>
                  <a:pt x="24" y="89"/>
                  <a:pt x="27" y="89"/>
                </a:cubicBezTo>
                <a:cubicBezTo>
                  <a:pt x="30" y="89"/>
                  <a:pt x="32" y="87"/>
                  <a:pt x="32" y="84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2"/>
                  <a:pt x="36" y="44"/>
                  <a:pt x="38" y="44"/>
                </a:cubicBezTo>
                <a:cubicBezTo>
                  <a:pt x="40" y="44"/>
                  <a:pt x="42" y="42"/>
                  <a:pt x="42" y="4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6"/>
                  <a:pt x="38" y="0"/>
                  <a:pt x="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2" name="Google Shape;662;p29"/>
          <p:cNvSpPr/>
          <p:nvPr/>
        </p:nvSpPr>
        <p:spPr>
          <a:xfrm>
            <a:off x="1294580" y="3294892"/>
            <a:ext cx="113579" cy="1157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3" name="Google Shape;663;p29"/>
          <p:cNvSpPr/>
          <p:nvPr/>
        </p:nvSpPr>
        <p:spPr>
          <a:xfrm>
            <a:off x="1624396" y="3417156"/>
            <a:ext cx="1006918" cy="563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64" name="Google Shape;664;p29"/>
          <p:cNvSpPr/>
          <p:nvPr/>
        </p:nvSpPr>
        <p:spPr>
          <a:xfrm>
            <a:off x="4888474" y="1186713"/>
            <a:ext cx="34929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65" name="Google Shape;665;p29"/>
          <p:cNvGrpSpPr/>
          <p:nvPr/>
        </p:nvGrpSpPr>
        <p:grpSpPr>
          <a:xfrm>
            <a:off x="5079806" y="2515459"/>
            <a:ext cx="3526650" cy="1532666"/>
            <a:chOff x="5079806" y="2515459"/>
            <a:chExt cx="3526650" cy="1532666"/>
          </a:xfrm>
        </p:grpSpPr>
        <p:sp>
          <p:nvSpPr>
            <p:cNvPr id="666" name="Google Shape;666;p29"/>
            <p:cNvSpPr/>
            <p:nvPr/>
          </p:nvSpPr>
          <p:spPr>
            <a:xfrm>
              <a:off x="692327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971327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6755092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6803144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6586907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6634960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726619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7307695" y="2515459"/>
              <a:ext cx="58973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098011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7139512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6088908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6130409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920725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962225" y="2515459"/>
              <a:ext cx="52421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752541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8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5794042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425276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466777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257093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298592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47990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289490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079806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121307" y="2515459"/>
              <a:ext cx="61158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584358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632410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416173" y="2576591"/>
              <a:ext cx="141973" cy="301293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464226" y="2515459"/>
              <a:ext cx="54604" cy="61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6923275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971327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755092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803144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586907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634960" y="2912817"/>
              <a:ext cx="52421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7266195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307695" y="2912817"/>
              <a:ext cx="58973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098011" y="2971766"/>
              <a:ext cx="141973" cy="296926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39512" y="2912817"/>
              <a:ext cx="61158" cy="52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692327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1327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55092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2" y="43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803144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6586907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3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7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6634960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6619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307695" y="3301441"/>
              <a:ext cx="58973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098011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7139512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88908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130409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5920725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962225" y="3301441"/>
              <a:ext cx="52421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5752541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8" y="44"/>
                    <a:pt x="7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2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5794042" y="3301441"/>
              <a:ext cx="54604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425276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66777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257093" y="3362573"/>
              <a:ext cx="141973" cy="294744"/>
            </a:xfrm>
            <a:custGeom>
              <a:rect b="b" l="l" r="r" t="t"/>
              <a:pathLst>
                <a:path extrusionOk="0" h="44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1" y="3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9" y="44"/>
                    <a:pt x="8" y="44"/>
                  </a:cubicBezTo>
                  <a:cubicBezTo>
                    <a:pt x="6" y="44"/>
                    <a:pt x="5" y="43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298592" y="3301441"/>
              <a:ext cx="61158" cy="5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23275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71327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755092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2" y="44"/>
                    <a:pt x="12" y="4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803144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586907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3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7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634960" y="3685699"/>
              <a:ext cx="52421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266195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307695" y="3685699"/>
              <a:ext cx="58973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098011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7" y="21"/>
                    <a:pt x="17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3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7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139512" y="3685699"/>
              <a:ext cx="61158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6425276" y="3744648"/>
              <a:ext cx="141973" cy="303477"/>
            </a:xfrm>
            <a:custGeom>
              <a:rect b="b" l="l" r="r" t="t"/>
              <a:pathLst>
                <a:path extrusionOk="0" h="45" w="21">
                  <a:moveTo>
                    <a:pt x="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2" y="45"/>
                    <a:pt x="11" y="44"/>
                    <a:pt x="11" y="4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9" y="45"/>
                    <a:pt x="8" y="45"/>
                  </a:cubicBezTo>
                  <a:cubicBezTo>
                    <a:pt x="6" y="45"/>
                    <a:pt x="5" y="44"/>
                    <a:pt x="5" y="4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6466777" y="3685699"/>
              <a:ext cx="61158" cy="58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6" name="Google Shape;736;p29"/>
            <p:cNvSpPr txBox="1"/>
            <p:nvPr/>
          </p:nvSpPr>
          <p:spPr>
            <a:xfrm>
              <a:off x="7533726" y="2564716"/>
              <a:ext cx="10727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7" name="Google Shape;737;p29"/>
            <p:cNvSpPr txBox="1"/>
            <p:nvPr/>
          </p:nvSpPr>
          <p:spPr>
            <a:xfrm>
              <a:off x="7533726" y="2968477"/>
              <a:ext cx="10727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8" name="Google Shape;738;p29"/>
            <p:cNvSpPr txBox="1"/>
            <p:nvPr/>
          </p:nvSpPr>
          <p:spPr>
            <a:xfrm>
              <a:off x="7533726" y="3360363"/>
              <a:ext cx="10727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9" name="Google Shape;739;p29"/>
            <p:cNvSpPr txBox="1"/>
            <p:nvPr/>
          </p:nvSpPr>
          <p:spPr>
            <a:xfrm>
              <a:off x="7533726" y="3764124"/>
              <a:ext cx="10727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40" name="Google Shape;740;p29"/>
          <p:cNvSpPr txBox="1"/>
          <p:nvPr/>
        </p:nvSpPr>
        <p:spPr>
          <a:xfrm>
            <a:off x="1751351" y="3501033"/>
            <a:ext cx="7713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65%</a:t>
            </a: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1" name="Google Shape;741;p29"/>
          <p:cNvSpPr txBox="1"/>
          <p:nvPr/>
        </p:nvSpPr>
        <p:spPr>
          <a:xfrm>
            <a:off x="3520774" y="3501033"/>
            <a:ext cx="7713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35%</a:t>
            </a:r>
            <a:endParaRPr sz="2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742" name="Google Shape;7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877" y="1057231"/>
            <a:ext cx="3684872" cy="2230443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29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0"/>
          <p:cNvSpPr/>
          <p:nvPr/>
        </p:nvSpPr>
        <p:spPr>
          <a:xfrm>
            <a:off x="900113" y="1431925"/>
            <a:ext cx="7343775" cy="227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49" name="Google Shape;749;p30"/>
          <p:cNvGrpSpPr/>
          <p:nvPr/>
        </p:nvGrpSpPr>
        <p:grpSpPr>
          <a:xfrm>
            <a:off x="3738563" y="1733550"/>
            <a:ext cx="1258887" cy="1085850"/>
            <a:chOff x="3738563" y="1733550"/>
            <a:chExt cx="1258887" cy="1085850"/>
          </a:xfrm>
        </p:grpSpPr>
        <p:sp>
          <p:nvSpPr>
            <p:cNvPr id="750" name="Google Shape;750;p30"/>
            <p:cNvSpPr/>
            <p:nvPr/>
          </p:nvSpPr>
          <p:spPr>
            <a:xfrm>
              <a:off x="3738563" y="1733550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937690" y="2057400"/>
              <a:ext cx="860799" cy="646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alatino Linotype"/>
                <a:buNone/>
              </a:pPr>
              <a:r>
                <a:rPr b="1"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alatino Linotype"/>
                <a:buNone/>
              </a:pPr>
              <a:r>
                <a:rPr b="1"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b="1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3738563" y="2857500"/>
            <a:ext cx="1258887" cy="1085850"/>
            <a:chOff x="3738563" y="2857500"/>
            <a:chExt cx="1258887" cy="1085850"/>
          </a:xfrm>
        </p:grpSpPr>
        <p:sp>
          <p:nvSpPr>
            <p:cNvPr id="753" name="Google Shape;753;p30"/>
            <p:cNvSpPr/>
            <p:nvPr/>
          </p:nvSpPr>
          <p:spPr>
            <a:xfrm>
              <a:off x="3738563" y="2857500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3937690" y="3181350"/>
              <a:ext cx="860799" cy="646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alatino Linotype"/>
                <a:buNone/>
              </a:pPr>
              <a:r>
                <a:rPr b="1"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alatino Linotype"/>
                <a:buNone/>
              </a:pPr>
              <a:r>
                <a:rPr b="1"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b="1"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5" name="Google Shape;755;p30"/>
          <p:cNvGrpSpPr/>
          <p:nvPr/>
        </p:nvGrpSpPr>
        <p:grpSpPr>
          <a:xfrm>
            <a:off x="2700338" y="2276475"/>
            <a:ext cx="1258887" cy="1085850"/>
            <a:chOff x="2700338" y="2276475"/>
            <a:chExt cx="1258887" cy="1085850"/>
          </a:xfrm>
        </p:grpSpPr>
        <p:sp>
          <p:nvSpPr>
            <p:cNvPr id="756" name="Google Shape;756;p30"/>
            <p:cNvSpPr/>
            <p:nvPr/>
          </p:nvSpPr>
          <p:spPr>
            <a:xfrm>
              <a:off x="2700338" y="2276475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862425" y="2527354"/>
              <a:ext cx="960184" cy="58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1" lang="tr-TR" sz="32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60%</a:t>
              </a:r>
              <a:endParaRPr b="1" sz="3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4779965" y="2276475"/>
            <a:ext cx="1258887" cy="1085850"/>
            <a:chOff x="4779965" y="2276475"/>
            <a:chExt cx="1258887" cy="1085850"/>
          </a:xfrm>
        </p:grpSpPr>
        <p:sp>
          <p:nvSpPr>
            <p:cNvPr id="759" name="Google Shape;759;p30"/>
            <p:cNvSpPr/>
            <p:nvPr/>
          </p:nvSpPr>
          <p:spPr>
            <a:xfrm>
              <a:off x="4779965" y="2276475"/>
              <a:ext cx="1258887" cy="1085850"/>
            </a:xfrm>
            <a:prstGeom prst="hexagon">
              <a:avLst>
                <a:gd fmla="val 24991" name="adj"/>
                <a:gd fmla="val 115470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942043" y="2527354"/>
              <a:ext cx="960184" cy="58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1" lang="tr-TR" sz="32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40%</a:t>
              </a:r>
              <a:endParaRPr b="1" sz="3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61" name="Google Shape;761;p30"/>
          <p:cNvSpPr/>
          <p:nvPr/>
        </p:nvSpPr>
        <p:spPr>
          <a:xfrm>
            <a:off x="1212850" y="1431925"/>
            <a:ext cx="2267404" cy="95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Palatino Linotype"/>
              <a:buNone/>
            </a:pPr>
            <a:r>
              <a:rPr lang="tr-TR"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62" name="Google Shape;762;p30"/>
          <p:cNvSpPr/>
          <p:nvPr/>
        </p:nvSpPr>
        <p:spPr>
          <a:xfrm>
            <a:off x="1212850" y="3500437"/>
            <a:ext cx="2267404" cy="95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Palatino Linotype"/>
              <a:buNone/>
            </a:pPr>
            <a:r>
              <a:rPr lang="tr-TR"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5584825" y="1433512"/>
            <a:ext cx="2267404" cy="95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Palatino Linotype"/>
              <a:buNone/>
            </a:pPr>
            <a:r>
              <a:rPr lang="tr-TR"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5584825" y="3500437"/>
            <a:ext cx="2267404" cy="95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Palatino Linotype"/>
              <a:buNone/>
            </a:pPr>
            <a:r>
              <a:rPr lang="tr-TR"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1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65" name="Google Shape;765;p30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1"/>
          <p:cNvSpPr/>
          <p:nvPr/>
        </p:nvSpPr>
        <p:spPr>
          <a:xfrm>
            <a:off x="377825" y="1774116"/>
            <a:ext cx="3114055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71" name="Google Shape;771;p31"/>
          <p:cNvGrpSpPr/>
          <p:nvPr/>
        </p:nvGrpSpPr>
        <p:grpSpPr>
          <a:xfrm>
            <a:off x="3678369" y="1606376"/>
            <a:ext cx="5267690" cy="530747"/>
            <a:chOff x="3678369" y="1606376"/>
            <a:chExt cx="5267690" cy="530747"/>
          </a:xfrm>
        </p:grpSpPr>
        <p:sp>
          <p:nvSpPr>
            <p:cNvPr id="772" name="Google Shape;772;p31"/>
            <p:cNvSpPr/>
            <p:nvPr/>
          </p:nvSpPr>
          <p:spPr>
            <a:xfrm>
              <a:off x="3711738" y="1782199"/>
              <a:ext cx="1384715" cy="354924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4878816" y="1650745"/>
              <a:ext cx="3223750" cy="354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4878816" y="2005669"/>
              <a:ext cx="217637" cy="131454"/>
            </a:xfrm>
            <a:custGeom>
              <a:rect b="b" l="l" r="r" t="t"/>
              <a:pathLst>
                <a:path extrusionOk="0" h="40" w="80">
                  <a:moveTo>
                    <a:pt x="80" y="40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2A4F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5" name="Google Shape;775;p31"/>
            <p:cNvSpPr txBox="1"/>
            <p:nvPr/>
          </p:nvSpPr>
          <p:spPr>
            <a:xfrm>
              <a:off x="3678369" y="1790779"/>
              <a:ext cx="11360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6" name="Google Shape;776;p31"/>
            <p:cNvSpPr txBox="1"/>
            <p:nvPr/>
          </p:nvSpPr>
          <p:spPr>
            <a:xfrm>
              <a:off x="8174694" y="1606376"/>
              <a:ext cx="771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75%</a:t>
              </a:r>
              <a:endParaRPr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77" name="Google Shape;777;p31"/>
          <p:cNvGrpSpPr/>
          <p:nvPr/>
        </p:nvGrpSpPr>
        <p:grpSpPr>
          <a:xfrm>
            <a:off x="3678369" y="2180665"/>
            <a:ext cx="4809882" cy="521710"/>
            <a:chOff x="3678369" y="2180665"/>
            <a:chExt cx="4809882" cy="521710"/>
          </a:xfrm>
        </p:grpSpPr>
        <p:sp>
          <p:nvSpPr>
            <p:cNvPr id="778" name="Google Shape;778;p31"/>
            <p:cNvSpPr/>
            <p:nvPr/>
          </p:nvSpPr>
          <p:spPr>
            <a:xfrm>
              <a:off x="3711738" y="2357308"/>
              <a:ext cx="1384715" cy="345066"/>
            </a:xfrm>
            <a:prstGeom prst="rect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4878816" y="2225854"/>
              <a:ext cx="2663334" cy="35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4878816" y="2580780"/>
              <a:ext cx="217637" cy="121595"/>
            </a:xfrm>
            <a:custGeom>
              <a:rect b="b" l="l" r="r" t="t"/>
              <a:pathLst>
                <a:path extrusionOk="0"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rgbClr val="455C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1" name="Google Shape;781;p31"/>
            <p:cNvSpPr txBox="1"/>
            <p:nvPr/>
          </p:nvSpPr>
          <p:spPr>
            <a:xfrm>
              <a:off x="3678369" y="2361439"/>
              <a:ext cx="11360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2" name="Google Shape;782;p31"/>
            <p:cNvSpPr txBox="1"/>
            <p:nvPr/>
          </p:nvSpPr>
          <p:spPr>
            <a:xfrm>
              <a:off x="7716886" y="2180665"/>
              <a:ext cx="771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65%</a:t>
              </a:r>
              <a:endParaRPr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83" name="Google Shape;783;p31"/>
          <p:cNvGrpSpPr/>
          <p:nvPr/>
        </p:nvGrpSpPr>
        <p:grpSpPr>
          <a:xfrm>
            <a:off x="3678369" y="2771712"/>
            <a:ext cx="4249465" cy="509058"/>
            <a:chOff x="3678369" y="2771712"/>
            <a:chExt cx="4249465" cy="509058"/>
          </a:xfrm>
        </p:grpSpPr>
        <p:sp>
          <p:nvSpPr>
            <p:cNvPr id="784" name="Google Shape;784;p31"/>
            <p:cNvSpPr/>
            <p:nvPr/>
          </p:nvSpPr>
          <p:spPr>
            <a:xfrm>
              <a:off x="3711738" y="2935704"/>
              <a:ext cx="1384715" cy="345066"/>
            </a:xfrm>
            <a:prstGeom prst="rect">
              <a:avLst/>
            </a:prstGeom>
            <a:solidFill>
              <a:srgbClr val="939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4878816" y="2804250"/>
              <a:ext cx="2067553" cy="3549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4878816" y="3159174"/>
              <a:ext cx="217637" cy="121595"/>
            </a:xfrm>
            <a:custGeom>
              <a:rect b="b" l="l" r="r" t="t"/>
              <a:pathLst>
                <a:path extrusionOk="0"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rgbClr val="626A1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7" name="Google Shape;787;p31"/>
            <p:cNvSpPr txBox="1"/>
            <p:nvPr/>
          </p:nvSpPr>
          <p:spPr>
            <a:xfrm>
              <a:off x="3678369" y="2917672"/>
              <a:ext cx="11360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8" name="Google Shape;788;p31"/>
            <p:cNvSpPr txBox="1"/>
            <p:nvPr/>
          </p:nvSpPr>
          <p:spPr>
            <a:xfrm>
              <a:off x="7156469" y="2771712"/>
              <a:ext cx="771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55%</a:t>
              </a:r>
              <a:endParaRPr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89" name="Google Shape;789;p31"/>
          <p:cNvGrpSpPr/>
          <p:nvPr/>
        </p:nvGrpSpPr>
        <p:grpSpPr>
          <a:xfrm>
            <a:off x="3678369" y="3321376"/>
            <a:ext cx="3650641" cy="534502"/>
            <a:chOff x="3678369" y="3321376"/>
            <a:chExt cx="3650641" cy="534502"/>
          </a:xfrm>
        </p:grpSpPr>
        <p:sp>
          <p:nvSpPr>
            <p:cNvPr id="790" name="Google Shape;790;p31"/>
            <p:cNvSpPr/>
            <p:nvPr/>
          </p:nvSpPr>
          <p:spPr>
            <a:xfrm>
              <a:off x="3711738" y="3500954"/>
              <a:ext cx="1384715" cy="354924"/>
            </a:xfrm>
            <a:prstGeom prst="rect">
              <a:avLst/>
            </a:prstGeom>
            <a:solidFill>
              <a:srgbClr val="0170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4878816" y="3379358"/>
              <a:ext cx="1507138" cy="3450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4878816" y="3724424"/>
              <a:ext cx="217637" cy="131454"/>
            </a:xfrm>
            <a:custGeom>
              <a:rect b="b" l="l" r="r" t="t"/>
              <a:pathLst>
                <a:path extrusionOk="0" h="40" w="80">
                  <a:moveTo>
                    <a:pt x="80" y="40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4B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3" name="Google Shape;793;p31"/>
            <p:cNvSpPr txBox="1"/>
            <p:nvPr/>
          </p:nvSpPr>
          <p:spPr>
            <a:xfrm>
              <a:off x="3678369" y="3516882"/>
              <a:ext cx="11360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94" name="Google Shape;794;p31"/>
            <p:cNvSpPr txBox="1"/>
            <p:nvPr/>
          </p:nvSpPr>
          <p:spPr>
            <a:xfrm>
              <a:off x="6557645" y="3321376"/>
              <a:ext cx="7713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45%</a:t>
              </a:r>
              <a:endParaRPr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795" name="Google Shape;795;p31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1" name="Google Shape;801;p32"/>
          <p:cNvCxnSpPr/>
          <p:nvPr/>
        </p:nvCxnSpPr>
        <p:spPr>
          <a:xfrm>
            <a:off x="567697" y="2294853"/>
            <a:ext cx="174512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32"/>
          <p:cNvCxnSpPr/>
          <p:nvPr/>
        </p:nvCxnSpPr>
        <p:spPr>
          <a:xfrm>
            <a:off x="567697" y="3423771"/>
            <a:ext cx="1745120" cy="0"/>
          </a:xfrm>
          <a:prstGeom prst="straightConnector1">
            <a:avLst/>
          </a:prstGeom>
          <a:noFill/>
          <a:ln cap="flat" cmpd="sng" w="12700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03" name="Google Shape;803;p32"/>
          <p:cNvGrpSpPr/>
          <p:nvPr/>
        </p:nvGrpSpPr>
        <p:grpSpPr>
          <a:xfrm>
            <a:off x="476206" y="1221912"/>
            <a:ext cx="1973731" cy="774472"/>
            <a:chOff x="8835092" y="1945063"/>
            <a:chExt cx="2483676" cy="972074"/>
          </a:xfrm>
        </p:grpSpPr>
        <p:sp>
          <p:nvSpPr>
            <p:cNvPr id="804" name="Google Shape;804;p32"/>
            <p:cNvSpPr txBox="1"/>
            <p:nvPr/>
          </p:nvSpPr>
          <p:spPr>
            <a:xfrm>
              <a:off x="8835092" y="1945063"/>
              <a:ext cx="1773974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05" name="Google Shape;805;p32"/>
            <p:cNvSpPr txBox="1"/>
            <p:nvPr/>
          </p:nvSpPr>
          <p:spPr>
            <a:xfrm>
              <a:off x="8872835" y="2273941"/>
              <a:ext cx="2445933" cy="643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0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468494" y="2351594"/>
            <a:ext cx="1973731" cy="794607"/>
            <a:chOff x="8835092" y="2033592"/>
            <a:chExt cx="2483676" cy="997337"/>
          </a:xfrm>
        </p:grpSpPr>
        <p:sp>
          <p:nvSpPr>
            <p:cNvPr id="807" name="Google Shape;807;p32"/>
            <p:cNvSpPr txBox="1"/>
            <p:nvPr/>
          </p:nvSpPr>
          <p:spPr>
            <a:xfrm>
              <a:off x="8835092" y="2033592"/>
              <a:ext cx="1783678" cy="376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08" name="Google Shape;808;p32"/>
            <p:cNvSpPr txBox="1"/>
            <p:nvPr/>
          </p:nvSpPr>
          <p:spPr>
            <a:xfrm>
              <a:off x="8872835" y="2387739"/>
              <a:ext cx="2445933" cy="643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0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09" name="Google Shape;809;p32"/>
          <p:cNvGrpSpPr/>
          <p:nvPr/>
        </p:nvGrpSpPr>
        <p:grpSpPr>
          <a:xfrm>
            <a:off x="476205" y="3471166"/>
            <a:ext cx="1983729" cy="784551"/>
            <a:chOff x="8835091" y="2046239"/>
            <a:chExt cx="2496258" cy="984724"/>
          </a:xfrm>
        </p:grpSpPr>
        <p:sp>
          <p:nvSpPr>
            <p:cNvPr id="810" name="Google Shape;810;p32"/>
            <p:cNvSpPr txBox="1"/>
            <p:nvPr/>
          </p:nvSpPr>
          <p:spPr>
            <a:xfrm>
              <a:off x="8835091" y="2046239"/>
              <a:ext cx="1773976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1" name="Google Shape;811;p32"/>
            <p:cNvSpPr txBox="1"/>
            <p:nvPr/>
          </p:nvSpPr>
          <p:spPr>
            <a:xfrm>
              <a:off x="8885417" y="2387768"/>
              <a:ext cx="2445932" cy="643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Go ahead and replace it with your own text.</a:t>
              </a:r>
              <a:endParaRPr sz="10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12" name="Google Shape;812;p32"/>
          <p:cNvGrpSpPr/>
          <p:nvPr/>
        </p:nvGrpSpPr>
        <p:grpSpPr>
          <a:xfrm>
            <a:off x="2592662" y="2930862"/>
            <a:ext cx="1852974" cy="1396334"/>
            <a:chOff x="3474720" y="4038600"/>
            <a:chExt cx="2331720" cy="1752600"/>
          </a:xfrm>
        </p:grpSpPr>
        <p:sp>
          <p:nvSpPr>
            <p:cNvPr id="813" name="Google Shape;813;p32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4" name="Google Shape;814;p32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5" name="Google Shape;815;p32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9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817" name="Google Shape;817;p32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8" name="Google Shape;818;p32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19" name="Google Shape;819;p32"/>
          <p:cNvGrpSpPr/>
          <p:nvPr/>
        </p:nvGrpSpPr>
        <p:grpSpPr>
          <a:xfrm>
            <a:off x="4646028" y="2930862"/>
            <a:ext cx="1852974" cy="1396334"/>
            <a:chOff x="3474720" y="4038600"/>
            <a:chExt cx="2331720" cy="1752600"/>
          </a:xfrm>
        </p:grpSpPr>
        <p:sp>
          <p:nvSpPr>
            <p:cNvPr id="820" name="Google Shape;820;p32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1" name="Google Shape;821;p32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2" name="Google Shape;822;p32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824" name="Google Shape;824;p32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5" name="Google Shape;825;p32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26" name="Google Shape;826;p32"/>
          <p:cNvGrpSpPr/>
          <p:nvPr/>
        </p:nvGrpSpPr>
        <p:grpSpPr>
          <a:xfrm>
            <a:off x="6690113" y="2930862"/>
            <a:ext cx="1852974" cy="1396334"/>
            <a:chOff x="3474720" y="4038600"/>
            <a:chExt cx="2331720" cy="1752600"/>
          </a:xfrm>
        </p:grpSpPr>
        <p:sp>
          <p:nvSpPr>
            <p:cNvPr id="827" name="Google Shape;827;p32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8" name="Google Shape;828;p32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9" name="Google Shape;829;p32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TEXT</a:t>
              </a:r>
              <a:endParaRPr baseline="-25000" sz="2024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831" name="Google Shape;831;p32"/>
            <p:cNvCxnSpPr/>
            <p:nvPr/>
          </p:nvCxnSpPr>
          <p:spPr>
            <a:xfrm>
              <a:off x="3596580" y="464348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2" name="Google Shape;832;p32"/>
            <p:cNvCxnSpPr/>
            <p:nvPr/>
          </p:nvCxnSpPr>
          <p:spPr>
            <a:xfrm>
              <a:off x="3596580" y="5189592"/>
              <a:ext cx="208800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33" name="Google Shape;833;p32"/>
          <p:cNvGrpSpPr/>
          <p:nvPr/>
        </p:nvGrpSpPr>
        <p:grpSpPr>
          <a:xfrm>
            <a:off x="2592662" y="1400968"/>
            <a:ext cx="1852974" cy="1529897"/>
            <a:chOff x="3569970" y="1908810"/>
            <a:chExt cx="2331720" cy="1920240"/>
          </a:xfrm>
        </p:grpSpPr>
        <p:sp>
          <p:nvSpPr>
            <p:cNvPr id="834" name="Google Shape;834;p3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271368" y="2245834"/>
              <a:ext cx="928925" cy="973616"/>
            </a:xfrm>
            <a:custGeom>
              <a:rect b="b" l="l" r="r" t="t"/>
              <a:pathLst>
                <a:path extrusionOk="0" h="129" w="123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6" name="Google Shape;836;p32"/>
            <p:cNvSpPr txBox="1"/>
            <p:nvPr/>
          </p:nvSpPr>
          <p:spPr>
            <a:xfrm>
              <a:off x="3927205" y="3381327"/>
              <a:ext cx="1654060" cy="3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aseline="-25000" lang="tr-TR" sz="2024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baseline="-25000" sz="2024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37" name="Google Shape;837;p32"/>
          <p:cNvGrpSpPr/>
          <p:nvPr/>
        </p:nvGrpSpPr>
        <p:grpSpPr>
          <a:xfrm>
            <a:off x="4658139" y="1400968"/>
            <a:ext cx="1852974" cy="1529897"/>
            <a:chOff x="6252210" y="1908810"/>
            <a:chExt cx="2331720" cy="1920240"/>
          </a:xfrm>
        </p:grpSpPr>
        <p:sp>
          <p:nvSpPr>
            <p:cNvPr id="838" name="Google Shape;838;p32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936705" y="2349128"/>
              <a:ext cx="962731" cy="767029"/>
            </a:xfrm>
            <a:custGeom>
              <a:rect b="b" l="l" r="r" t="t"/>
              <a:pathLst>
                <a:path extrusionOk="0" h="103" w="129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0" name="Google Shape;840;p32"/>
            <p:cNvSpPr txBox="1"/>
            <p:nvPr/>
          </p:nvSpPr>
          <p:spPr>
            <a:xfrm>
              <a:off x="6551339" y="3381327"/>
              <a:ext cx="1666044" cy="391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25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4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41" name="Google Shape;841;p32"/>
          <p:cNvGrpSpPr/>
          <p:nvPr/>
        </p:nvGrpSpPr>
        <p:grpSpPr>
          <a:xfrm>
            <a:off x="6696168" y="1400968"/>
            <a:ext cx="1852974" cy="1704101"/>
            <a:chOff x="9025890" y="1908810"/>
            <a:chExt cx="2331720" cy="2138891"/>
          </a:xfrm>
        </p:grpSpPr>
        <p:sp>
          <p:nvSpPr>
            <p:cNvPr id="842" name="Google Shape;842;p32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9740033" y="2282642"/>
              <a:ext cx="903435" cy="899999"/>
            </a:xfrm>
            <a:custGeom>
              <a:rect b="b" l="l" r="r" t="t"/>
              <a:pathLst>
                <a:path extrusionOk="0" h="111" w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4" name="Google Shape;844;p32"/>
            <p:cNvSpPr txBox="1"/>
            <p:nvPr/>
          </p:nvSpPr>
          <p:spPr>
            <a:xfrm>
              <a:off x="9373365" y="3381327"/>
              <a:ext cx="1594130" cy="666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25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425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845" name="Google Shape;845;p32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5"/>
          <p:cNvGrpSpPr/>
          <p:nvPr/>
        </p:nvGrpSpPr>
        <p:grpSpPr>
          <a:xfrm>
            <a:off x="3427244" y="306869"/>
            <a:ext cx="988728" cy="4506431"/>
            <a:chOff x="3427244" y="306869"/>
            <a:chExt cx="988728" cy="4506431"/>
          </a:xfrm>
        </p:grpSpPr>
        <p:sp>
          <p:nvSpPr>
            <p:cNvPr id="103" name="Google Shape;103;p15"/>
            <p:cNvSpPr/>
            <p:nvPr/>
          </p:nvSpPr>
          <p:spPr>
            <a:xfrm>
              <a:off x="3894608" y="385195"/>
              <a:ext cx="54000" cy="4428105"/>
            </a:xfrm>
            <a:custGeom>
              <a:rect b="b" l="l" r="r" t="t"/>
              <a:pathLst>
                <a:path extrusionOk="0" h="5904140" w="72000">
                  <a:moveTo>
                    <a:pt x="0" y="0"/>
                  </a:moveTo>
                  <a:lnTo>
                    <a:pt x="72000" y="0"/>
                  </a:lnTo>
                  <a:lnTo>
                    <a:pt x="72000" y="5904140"/>
                  </a:lnTo>
                  <a:lnTo>
                    <a:pt x="0" y="590414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427244" y="306869"/>
              <a:ext cx="988728" cy="988728"/>
            </a:xfrm>
            <a:prstGeom prst="ellipse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CONTENTS</a:t>
              </a:r>
              <a:endParaRPr b="1"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3746456" y="1591055"/>
            <a:ext cx="520743" cy="373829"/>
            <a:chOff x="3746456" y="948067"/>
            <a:chExt cx="520743" cy="373829"/>
          </a:xfrm>
        </p:grpSpPr>
        <p:sp>
          <p:nvSpPr>
            <p:cNvPr id="106" name="Google Shape;106;p15">
              <a:hlinkClick action="ppaction://hlinksldjump" r:id="rId4"/>
            </p:cNvPr>
            <p:cNvSpPr/>
            <p:nvPr/>
          </p:nvSpPr>
          <p:spPr>
            <a:xfrm>
              <a:off x="3746456" y="948067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rot="5400000">
              <a:off x="4151662" y="1081327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3746456" y="2082869"/>
            <a:ext cx="520743" cy="373829"/>
            <a:chOff x="3746456" y="1654211"/>
            <a:chExt cx="520743" cy="373829"/>
          </a:xfrm>
        </p:grpSpPr>
        <p:sp>
          <p:nvSpPr>
            <p:cNvPr id="109" name="Google Shape;109;p15">
              <a:hlinkClick action="ppaction://hlinksldjump" r:id="rId5"/>
            </p:cNvPr>
            <p:cNvSpPr/>
            <p:nvPr/>
          </p:nvSpPr>
          <p:spPr>
            <a:xfrm>
              <a:off x="3746456" y="1654211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 rot="5400000">
              <a:off x="4151662" y="1787468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3746456" y="2574683"/>
            <a:ext cx="520743" cy="373829"/>
            <a:chOff x="3746456" y="2360353"/>
            <a:chExt cx="520743" cy="373829"/>
          </a:xfrm>
        </p:grpSpPr>
        <p:sp>
          <p:nvSpPr>
            <p:cNvPr id="112" name="Google Shape;112;p15">
              <a:hlinkClick action="ppaction://hlinksldjump" r:id="rId6"/>
            </p:cNvPr>
            <p:cNvSpPr/>
            <p:nvPr/>
          </p:nvSpPr>
          <p:spPr>
            <a:xfrm>
              <a:off x="3746456" y="2360353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</a:t>
              </a:r>
              <a:endParaRPr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 rot="5400000">
              <a:off x="4151662" y="2493610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3746456" y="3066496"/>
            <a:ext cx="520743" cy="373829"/>
            <a:chOff x="3746456" y="3066496"/>
            <a:chExt cx="520743" cy="373829"/>
          </a:xfrm>
        </p:grpSpPr>
        <p:sp>
          <p:nvSpPr>
            <p:cNvPr id="115" name="Google Shape;115;p15">
              <a:hlinkClick action="ppaction://hlinksldjump" r:id="rId7"/>
            </p:cNvPr>
            <p:cNvSpPr/>
            <p:nvPr/>
          </p:nvSpPr>
          <p:spPr>
            <a:xfrm>
              <a:off x="3746456" y="3066496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</a:t>
              </a:r>
              <a:endParaRPr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 rot="5400000">
              <a:off x="4151662" y="3199752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17" name="Google Shape;117;p15"/>
          <p:cNvSpPr txBox="1"/>
          <p:nvPr/>
        </p:nvSpPr>
        <p:spPr>
          <a:xfrm>
            <a:off x="4306798" y="1596586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</a:t>
            </a:r>
            <a:endParaRPr b="1" sz="16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306798" y="2115120"/>
            <a:ext cx="6254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endParaRPr b="1" sz="16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4306798" y="2585173"/>
            <a:ext cx="1072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YELLOW</a:t>
            </a:r>
            <a:endParaRPr b="1" sz="16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306798" y="3066496"/>
            <a:ext cx="9236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endParaRPr b="1" sz="16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3"/>
          <p:cNvSpPr/>
          <p:nvPr/>
        </p:nvSpPr>
        <p:spPr>
          <a:xfrm>
            <a:off x="2537055" y="2767225"/>
            <a:ext cx="1095375" cy="1533525"/>
          </a:xfrm>
          <a:custGeom>
            <a:rect b="b" l="l" r="r" t="t"/>
            <a:pathLst>
              <a:path extrusionOk="0" h="350" w="250">
                <a:moveTo>
                  <a:pt x="125" y="0"/>
                </a:moveTo>
                <a:lnTo>
                  <a:pt x="188" y="175"/>
                </a:lnTo>
                <a:lnTo>
                  <a:pt x="250" y="350"/>
                </a:lnTo>
                <a:lnTo>
                  <a:pt x="125" y="350"/>
                </a:lnTo>
                <a:lnTo>
                  <a:pt x="0" y="350"/>
                </a:lnTo>
                <a:lnTo>
                  <a:pt x="63" y="175"/>
                </a:lnTo>
                <a:lnTo>
                  <a:pt x="1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3465949" y="1877762"/>
            <a:ext cx="1086612" cy="2422971"/>
          </a:xfrm>
          <a:custGeom>
            <a:rect b="b" l="l" r="r" t="t"/>
            <a:pathLst>
              <a:path extrusionOk="0" h="553" w="248">
                <a:moveTo>
                  <a:pt x="125" y="0"/>
                </a:moveTo>
                <a:lnTo>
                  <a:pt x="187" y="277"/>
                </a:lnTo>
                <a:lnTo>
                  <a:pt x="248" y="553"/>
                </a:lnTo>
                <a:lnTo>
                  <a:pt x="125" y="553"/>
                </a:lnTo>
                <a:lnTo>
                  <a:pt x="0" y="553"/>
                </a:lnTo>
                <a:lnTo>
                  <a:pt x="62" y="277"/>
                </a:lnTo>
                <a:lnTo>
                  <a:pt x="1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4386066" y="3183466"/>
            <a:ext cx="1099755" cy="1117284"/>
          </a:xfrm>
          <a:custGeom>
            <a:rect b="b" l="l" r="r" t="t"/>
            <a:pathLst>
              <a:path extrusionOk="0" h="255" w="251">
                <a:moveTo>
                  <a:pt x="125" y="0"/>
                </a:moveTo>
                <a:lnTo>
                  <a:pt x="187" y="128"/>
                </a:lnTo>
                <a:lnTo>
                  <a:pt x="251" y="255"/>
                </a:lnTo>
                <a:lnTo>
                  <a:pt x="125" y="255"/>
                </a:lnTo>
                <a:lnTo>
                  <a:pt x="0" y="255"/>
                </a:lnTo>
                <a:lnTo>
                  <a:pt x="62" y="128"/>
                </a:lnTo>
                <a:lnTo>
                  <a:pt x="1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3" name="Google Shape;853;p33"/>
          <p:cNvSpPr txBox="1"/>
          <p:nvPr/>
        </p:nvSpPr>
        <p:spPr>
          <a:xfrm>
            <a:off x="4460624" y="2771611"/>
            <a:ext cx="11830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49%</a:t>
            </a:r>
            <a:endParaRPr b="1" i="1"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4" name="Google Shape;854;p33"/>
          <p:cNvSpPr txBox="1"/>
          <p:nvPr/>
        </p:nvSpPr>
        <p:spPr>
          <a:xfrm>
            <a:off x="3474921" y="1391431"/>
            <a:ext cx="11830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95%</a:t>
            </a:r>
            <a:endParaRPr b="1" i="1"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5" name="Google Shape;855;p33"/>
          <p:cNvSpPr txBox="1"/>
          <p:nvPr/>
        </p:nvSpPr>
        <p:spPr>
          <a:xfrm>
            <a:off x="2627502" y="2167719"/>
            <a:ext cx="11830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69%</a:t>
            </a:r>
            <a:endParaRPr b="1" i="1"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1612557" y="3577804"/>
            <a:ext cx="1099755" cy="722949"/>
          </a:xfrm>
          <a:custGeom>
            <a:rect b="b" l="l" r="r" t="t"/>
            <a:pathLst>
              <a:path extrusionOk="0" h="165" w="251">
                <a:moveTo>
                  <a:pt x="126" y="0"/>
                </a:moveTo>
                <a:lnTo>
                  <a:pt x="187" y="82"/>
                </a:lnTo>
                <a:lnTo>
                  <a:pt x="251" y="165"/>
                </a:lnTo>
                <a:lnTo>
                  <a:pt x="126" y="165"/>
                </a:lnTo>
                <a:lnTo>
                  <a:pt x="0" y="165"/>
                </a:lnTo>
                <a:lnTo>
                  <a:pt x="62" y="82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7" name="Google Shape;857;p33"/>
          <p:cNvSpPr txBox="1"/>
          <p:nvPr/>
        </p:nvSpPr>
        <p:spPr>
          <a:xfrm>
            <a:off x="1700282" y="3165949"/>
            <a:ext cx="11830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31%</a:t>
            </a:r>
            <a:endParaRPr b="1" i="1"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723133" y="4103583"/>
            <a:ext cx="1099755" cy="197169"/>
          </a:xfrm>
          <a:custGeom>
            <a:rect b="b" l="l" r="r" t="t"/>
            <a:pathLst>
              <a:path extrusionOk="0" h="45" w="251">
                <a:moveTo>
                  <a:pt x="126" y="0"/>
                </a:moveTo>
                <a:lnTo>
                  <a:pt x="187" y="24"/>
                </a:lnTo>
                <a:lnTo>
                  <a:pt x="251" y="45"/>
                </a:lnTo>
                <a:lnTo>
                  <a:pt x="126" y="45"/>
                </a:lnTo>
                <a:lnTo>
                  <a:pt x="0" y="45"/>
                </a:lnTo>
                <a:lnTo>
                  <a:pt x="62" y="24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59" name="Google Shape;859;p33"/>
          <p:cNvSpPr txBox="1"/>
          <p:nvPr/>
        </p:nvSpPr>
        <p:spPr>
          <a:xfrm>
            <a:off x="714380" y="3560268"/>
            <a:ext cx="11830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15%</a:t>
            </a:r>
            <a:endParaRPr b="1" i="1"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860" name="Google Shape;860;p33"/>
          <p:cNvCxnSpPr/>
          <p:nvPr/>
        </p:nvCxnSpPr>
        <p:spPr>
          <a:xfrm>
            <a:off x="5672205" y="2133920"/>
            <a:ext cx="2696372" cy="1588"/>
          </a:xfrm>
          <a:prstGeom prst="straightConnector1">
            <a:avLst/>
          </a:prstGeom>
          <a:solidFill>
            <a:srgbClr val="7F7F7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1" name="Google Shape;861;p33"/>
          <p:cNvSpPr/>
          <p:nvPr/>
        </p:nvSpPr>
        <p:spPr>
          <a:xfrm>
            <a:off x="5643732" y="2104529"/>
            <a:ext cx="96299" cy="71438"/>
          </a:xfrm>
          <a:prstGeom prst="ellipse">
            <a:avLst/>
          </a:prstGeom>
          <a:solidFill>
            <a:srgbClr val="7F7F7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2" name="Google Shape;862;p33"/>
          <p:cNvSpPr txBox="1"/>
          <p:nvPr/>
        </p:nvSpPr>
        <p:spPr>
          <a:xfrm>
            <a:off x="5643637" y="1573477"/>
            <a:ext cx="2676649" cy="4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DESCRIPTION</a:t>
            </a:r>
            <a:endParaRPr b="1" sz="27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5816678" y="2288791"/>
            <a:ext cx="2407475" cy="14542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275" spcFirstLastPara="1" rIns="682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15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8349105" y="2100725"/>
            <a:ext cx="96299" cy="71438"/>
          </a:xfrm>
          <a:prstGeom prst="ellipse">
            <a:avLst/>
          </a:prstGeom>
          <a:solidFill>
            <a:srgbClr val="7F7F7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275" spcFirstLastPara="1" rIns="682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5" name="Google Shape;865;p33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34"/>
          <p:cNvGrpSpPr/>
          <p:nvPr/>
        </p:nvGrpSpPr>
        <p:grpSpPr>
          <a:xfrm>
            <a:off x="3427244" y="306869"/>
            <a:ext cx="988728" cy="4506431"/>
            <a:chOff x="3427244" y="306869"/>
            <a:chExt cx="988728" cy="4506431"/>
          </a:xfrm>
        </p:grpSpPr>
        <p:sp>
          <p:nvSpPr>
            <p:cNvPr id="872" name="Google Shape;872;p34"/>
            <p:cNvSpPr/>
            <p:nvPr/>
          </p:nvSpPr>
          <p:spPr>
            <a:xfrm>
              <a:off x="3894608" y="385195"/>
              <a:ext cx="54000" cy="4428105"/>
            </a:xfrm>
            <a:custGeom>
              <a:rect b="b" l="l" r="r" t="t"/>
              <a:pathLst>
                <a:path extrusionOk="0" h="5904140" w="72000">
                  <a:moveTo>
                    <a:pt x="0" y="0"/>
                  </a:moveTo>
                  <a:lnTo>
                    <a:pt x="72000" y="0"/>
                  </a:lnTo>
                  <a:lnTo>
                    <a:pt x="72000" y="5904140"/>
                  </a:lnTo>
                  <a:lnTo>
                    <a:pt x="0" y="590414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427244" y="306869"/>
              <a:ext cx="988728" cy="988728"/>
            </a:xfrm>
            <a:prstGeom prst="ellipse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74" name="Google Shape;874;p34"/>
          <p:cNvGrpSpPr/>
          <p:nvPr/>
        </p:nvGrpSpPr>
        <p:grpSpPr>
          <a:xfrm>
            <a:off x="3582068" y="1899182"/>
            <a:ext cx="989931" cy="710648"/>
            <a:chOff x="3746456" y="948067"/>
            <a:chExt cx="520743" cy="373829"/>
          </a:xfrm>
        </p:grpSpPr>
        <p:sp>
          <p:nvSpPr>
            <p:cNvPr id="875" name="Google Shape;875;p34">
              <a:hlinkClick action="ppaction://hlinksldjump" r:id="rId4"/>
            </p:cNvPr>
            <p:cNvSpPr/>
            <p:nvPr/>
          </p:nvSpPr>
          <p:spPr>
            <a:xfrm>
              <a:off x="3746456" y="948067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</a:t>
              </a:r>
              <a:endParaRPr sz="4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 rot="5400000">
              <a:off x="4151662" y="1081327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877" name="Google Shape;877;p34"/>
          <p:cNvSpPr txBox="1"/>
          <p:nvPr/>
        </p:nvSpPr>
        <p:spPr>
          <a:xfrm>
            <a:off x="5036049" y="2023679"/>
            <a:ext cx="1289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GREEN</a:t>
            </a:r>
            <a:endParaRPr b="1" sz="24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5"/>
          <p:cNvSpPr txBox="1"/>
          <p:nvPr/>
        </p:nvSpPr>
        <p:spPr>
          <a:xfrm>
            <a:off x="5785310" y="1371955"/>
            <a:ext cx="20938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20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3" name="Google Shape;883;p35"/>
          <p:cNvSpPr/>
          <p:nvPr/>
        </p:nvSpPr>
        <p:spPr>
          <a:xfrm>
            <a:off x="5821377" y="1893214"/>
            <a:ext cx="2788530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884" name="Google Shape;884;p35"/>
          <p:cNvGrpSpPr/>
          <p:nvPr/>
        </p:nvGrpSpPr>
        <p:grpSpPr>
          <a:xfrm>
            <a:off x="2137353" y="1752779"/>
            <a:ext cx="828675" cy="817563"/>
            <a:chOff x="1857953" y="1727379"/>
            <a:chExt cx="828675" cy="817563"/>
          </a:xfrm>
        </p:grpSpPr>
        <p:grpSp>
          <p:nvGrpSpPr>
            <p:cNvPr id="885" name="Google Shape;885;p35"/>
            <p:cNvGrpSpPr/>
            <p:nvPr/>
          </p:nvGrpSpPr>
          <p:grpSpPr>
            <a:xfrm>
              <a:off x="1857953" y="1727379"/>
              <a:ext cx="828675" cy="817563"/>
              <a:chOff x="1857953" y="1727379"/>
              <a:chExt cx="828675" cy="817563"/>
            </a:xfrm>
          </p:grpSpPr>
          <p:sp>
            <p:nvSpPr>
              <p:cNvPr id="886" name="Google Shape;886;p35"/>
              <p:cNvSpPr/>
              <p:nvPr/>
            </p:nvSpPr>
            <p:spPr>
              <a:xfrm>
                <a:off x="1857953" y="1727379"/>
                <a:ext cx="828675" cy="817563"/>
              </a:xfrm>
              <a:custGeom>
                <a:rect b="b" l="l" r="r" t="t"/>
                <a:pathLst>
                  <a:path extrusionOk="0" h="117" w="117">
                    <a:moveTo>
                      <a:pt x="0" y="59"/>
                    </a:moveTo>
                    <a:cubicBezTo>
                      <a:pt x="0" y="43"/>
                      <a:pt x="6" y="28"/>
                      <a:pt x="17" y="17"/>
                    </a:cubicBezTo>
                    <a:cubicBezTo>
                      <a:pt x="27" y="7"/>
                      <a:pt x="43" y="0"/>
                      <a:pt x="58" y="0"/>
                    </a:cubicBezTo>
                    <a:cubicBezTo>
                      <a:pt x="90" y="0"/>
                      <a:pt x="117" y="26"/>
                      <a:pt x="117" y="58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26" y="117"/>
                      <a:pt x="0" y="90"/>
                      <a:pt x="0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625" lIns="91250" spcFirstLastPara="1" rIns="91250" wrap="square" tIns="4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2389768" y="2286260"/>
                <a:ext cx="227012" cy="187325"/>
              </a:xfrm>
              <a:custGeom>
                <a:rect b="b" l="l" r="r" t="t"/>
                <a:pathLst>
                  <a:path extrusionOk="0" h="27" w="32">
                    <a:moveTo>
                      <a:pt x="13" y="8"/>
                    </a:moveTo>
                    <a:cubicBezTo>
                      <a:pt x="13" y="11"/>
                      <a:pt x="12" y="12"/>
                      <a:pt x="11" y="14"/>
                    </a:cubicBezTo>
                    <a:cubicBezTo>
                      <a:pt x="10" y="15"/>
                      <a:pt x="9" y="16"/>
                      <a:pt x="7" y="16"/>
                    </a:cubicBezTo>
                    <a:cubicBezTo>
                      <a:pt x="5" y="16"/>
                      <a:pt x="3" y="15"/>
                      <a:pt x="2" y="14"/>
                    </a:cubicBezTo>
                    <a:cubicBezTo>
                      <a:pt x="1" y="12"/>
                      <a:pt x="0" y="11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8"/>
                    </a:cubicBezTo>
                    <a:close/>
                    <a:moveTo>
                      <a:pt x="10" y="8"/>
                    </a:moveTo>
                    <a:cubicBezTo>
                      <a:pt x="10" y="6"/>
                      <a:pt x="9" y="5"/>
                      <a:pt x="9" y="4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5"/>
                      <a:pt x="3" y="6"/>
                      <a:pt x="3" y="8"/>
                    </a:cubicBezTo>
                    <a:cubicBezTo>
                      <a:pt x="3" y="10"/>
                      <a:pt x="4" y="11"/>
                      <a:pt x="4" y="12"/>
                    </a:cubicBezTo>
                    <a:cubicBezTo>
                      <a:pt x="4" y="13"/>
                      <a:pt x="5" y="13"/>
                      <a:pt x="7" y="13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9" y="11"/>
                      <a:pt x="10" y="10"/>
                      <a:pt x="10" y="8"/>
                    </a:cubicBezTo>
                    <a:close/>
                    <a:moveTo>
                      <a:pt x="24" y="1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4" y="1"/>
                    </a:lnTo>
                    <a:close/>
                    <a:moveTo>
                      <a:pt x="32" y="20"/>
                    </a:moveTo>
                    <a:cubicBezTo>
                      <a:pt x="32" y="22"/>
                      <a:pt x="31" y="24"/>
                      <a:pt x="30" y="25"/>
                    </a:cubicBezTo>
                    <a:cubicBezTo>
                      <a:pt x="29" y="27"/>
                      <a:pt x="28" y="27"/>
                      <a:pt x="26" y="27"/>
                    </a:cubicBezTo>
                    <a:cubicBezTo>
                      <a:pt x="24" y="27"/>
                      <a:pt x="22" y="27"/>
                      <a:pt x="21" y="25"/>
                    </a:cubicBezTo>
                    <a:cubicBezTo>
                      <a:pt x="20" y="24"/>
                      <a:pt x="19" y="22"/>
                      <a:pt x="19" y="20"/>
                    </a:cubicBezTo>
                    <a:cubicBezTo>
                      <a:pt x="19" y="17"/>
                      <a:pt x="20" y="15"/>
                      <a:pt x="21" y="14"/>
                    </a:cubicBezTo>
                    <a:cubicBezTo>
                      <a:pt x="22" y="12"/>
                      <a:pt x="24" y="12"/>
                      <a:pt x="26" y="12"/>
                    </a:cubicBezTo>
                    <a:cubicBezTo>
                      <a:pt x="28" y="12"/>
                      <a:pt x="29" y="12"/>
                      <a:pt x="30" y="14"/>
                    </a:cubicBezTo>
                    <a:cubicBezTo>
                      <a:pt x="31" y="15"/>
                      <a:pt x="32" y="17"/>
                      <a:pt x="32" y="20"/>
                    </a:cubicBezTo>
                    <a:close/>
                    <a:moveTo>
                      <a:pt x="29" y="20"/>
                    </a:moveTo>
                    <a:cubicBezTo>
                      <a:pt x="29" y="18"/>
                      <a:pt x="28" y="16"/>
                      <a:pt x="28" y="15"/>
                    </a:cubicBezTo>
                    <a:cubicBezTo>
                      <a:pt x="28" y="15"/>
                      <a:pt x="27" y="14"/>
                      <a:pt x="26" y="14"/>
                    </a:cubicBezTo>
                    <a:cubicBezTo>
                      <a:pt x="24" y="14"/>
                      <a:pt x="24" y="15"/>
                      <a:pt x="23" y="16"/>
                    </a:cubicBezTo>
                    <a:cubicBezTo>
                      <a:pt x="23" y="16"/>
                      <a:pt x="23" y="18"/>
                      <a:pt x="23" y="20"/>
                    </a:cubicBezTo>
                    <a:cubicBezTo>
                      <a:pt x="23" y="21"/>
                      <a:pt x="23" y="23"/>
                      <a:pt x="23" y="24"/>
                    </a:cubicBezTo>
                    <a:cubicBezTo>
                      <a:pt x="24" y="24"/>
                      <a:pt x="24" y="25"/>
                      <a:pt x="26" y="25"/>
                    </a:cubicBezTo>
                    <a:cubicBezTo>
                      <a:pt x="27" y="25"/>
                      <a:pt x="28" y="24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625" lIns="91250" spcFirstLastPara="1" rIns="91250" wrap="square" tIns="4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1942093" y="1778179"/>
                <a:ext cx="543403" cy="523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25" lIns="91250" spcFirstLastPara="1" rIns="91250" wrap="square" tIns="4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Arial"/>
                  <a:buNone/>
                </a:pPr>
                <a:r>
                  <a:rPr b="1" lang="tr-TR" sz="2800">
                    <a:solidFill>
                      <a:srgbClr val="FFFFFF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04</a:t>
                </a:r>
                <a:endParaRPr sz="2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889" name="Google Shape;889;p35"/>
            <p:cNvSpPr/>
            <p:nvPr/>
          </p:nvSpPr>
          <p:spPr>
            <a:xfrm>
              <a:off x="2111953" y="2286260"/>
              <a:ext cx="122238" cy="187325"/>
            </a:xfrm>
            <a:custGeom>
              <a:rect b="b" l="l" r="r" t="t"/>
              <a:pathLst>
                <a:path extrusionOk="0" h="27" w="17">
                  <a:moveTo>
                    <a:pt x="17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9" y="15"/>
                    <a:pt x="10" y="13"/>
                    <a:pt x="11" y="12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5" y="11"/>
                    <a:pt x="14" y="12"/>
                    <a:pt x="14" y="13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2" y="16"/>
                    <a:pt x="11" y="16"/>
                    <a:pt x="11" y="17"/>
                  </a:cubicBezTo>
                  <a:cubicBezTo>
                    <a:pt x="10" y="18"/>
                    <a:pt x="8" y="19"/>
                    <a:pt x="7" y="21"/>
                  </a:cubicBezTo>
                  <a:cubicBezTo>
                    <a:pt x="6" y="22"/>
                    <a:pt x="5" y="23"/>
                    <a:pt x="4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254829" y="2292528"/>
              <a:ext cx="112713" cy="180975"/>
            </a:xfrm>
            <a:custGeom>
              <a:rect b="b" l="l" r="r" t="t"/>
              <a:pathLst>
                <a:path extrusionOk="0" h="26" w="16">
                  <a:moveTo>
                    <a:pt x="16" y="17"/>
                  </a:moveTo>
                  <a:cubicBezTo>
                    <a:pt x="16" y="19"/>
                    <a:pt x="16" y="20"/>
                    <a:pt x="15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5"/>
                    <a:pt x="12" y="25"/>
                    <a:pt x="11" y="26"/>
                  </a:cubicBezTo>
                  <a:cubicBezTo>
                    <a:pt x="10" y="26"/>
                    <a:pt x="8" y="26"/>
                    <a:pt x="7" y="26"/>
                  </a:cubicBezTo>
                  <a:cubicBezTo>
                    <a:pt x="6" y="26"/>
                    <a:pt x="5" y="26"/>
                    <a:pt x="3" y="26"/>
                  </a:cubicBezTo>
                  <a:cubicBezTo>
                    <a:pt x="2" y="26"/>
                    <a:pt x="1" y="25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3"/>
                    <a:pt x="10" y="22"/>
                    <a:pt x="11" y="22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19"/>
                    <a:pt x="12" y="18"/>
                    <a:pt x="12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8" y="13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1" y="10"/>
                    <a:pt x="12" y="11"/>
                    <a:pt x="13" y="11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5"/>
                    <a:pt x="16" y="16"/>
                    <a:pt x="16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91" name="Google Shape;891;p35"/>
          <p:cNvGrpSpPr/>
          <p:nvPr/>
        </p:nvGrpSpPr>
        <p:grpSpPr>
          <a:xfrm>
            <a:off x="1754766" y="2625902"/>
            <a:ext cx="1182687" cy="1179513"/>
            <a:chOff x="1475366" y="2600502"/>
            <a:chExt cx="1182687" cy="1179513"/>
          </a:xfrm>
        </p:grpSpPr>
        <p:sp>
          <p:nvSpPr>
            <p:cNvPr id="892" name="Google Shape;892;p35"/>
            <p:cNvSpPr/>
            <p:nvPr/>
          </p:nvSpPr>
          <p:spPr>
            <a:xfrm>
              <a:off x="1475366" y="2600502"/>
              <a:ext cx="1182687" cy="1179513"/>
            </a:xfrm>
            <a:custGeom>
              <a:rect b="b" l="l" r="r" t="t"/>
              <a:pathLst>
                <a:path extrusionOk="0" h="169" w="167">
                  <a:moveTo>
                    <a:pt x="143" y="144"/>
                  </a:moveTo>
                  <a:cubicBezTo>
                    <a:pt x="128" y="159"/>
                    <a:pt x="107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61"/>
                    <a:pt x="9" y="40"/>
                    <a:pt x="25" y="25"/>
                  </a:cubicBezTo>
                  <a:cubicBezTo>
                    <a:pt x="40" y="9"/>
                    <a:pt x="61" y="0"/>
                    <a:pt x="85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107"/>
                    <a:pt x="159" y="129"/>
                    <a:pt x="143" y="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2070679" y="2676702"/>
              <a:ext cx="120650" cy="182563"/>
            </a:xfrm>
            <a:custGeom>
              <a:rect b="b" l="l" r="r" t="t"/>
              <a:pathLst>
                <a:path extrusionOk="0" h="197" w="129">
                  <a:moveTo>
                    <a:pt x="129" y="30"/>
                  </a:moveTo>
                  <a:lnTo>
                    <a:pt x="45" y="197"/>
                  </a:lnTo>
                  <a:lnTo>
                    <a:pt x="15" y="197"/>
                  </a:lnTo>
                  <a:lnTo>
                    <a:pt x="10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2219903" y="2676702"/>
              <a:ext cx="104775" cy="188913"/>
            </a:xfrm>
            <a:custGeom>
              <a:rect b="b" l="l" r="r" t="t"/>
              <a:pathLst>
                <a:path extrusionOk="0" h="27" w="15">
                  <a:moveTo>
                    <a:pt x="15" y="18"/>
                  </a:moveTo>
                  <a:cubicBezTo>
                    <a:pt x="15" y="19"/>
                    <a:pt x="15" y="20"/>
                    <a:pt x="15" y="21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2" y="25"/>
                    <a:pt x="11" y="25"/>
                    <a:pt x="10" y="26"/>
                  </a:cubicBezTo>
                  <a:cubicBezTo>
                    <a:pt x="9" y="26"/>
                    <a:pt x="8" y="27"/>
                    <a:pt x="7" y="27"/>
                  </a:cubicBez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6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" y="22"/>
                    <a:pt x="2" y="23"/>
                    <a:pt x="3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5" y="23"/>
                    <a:pt x="6" y="24"/>
                    <a:pt x="7" y="24"/>
                  </a:cubicBezTo>
                  <a:cubicBezTo>
                    <a:pt x="7" y="24"/>
                    <a:pt x="8" y="23"/>
                    <a:pt x="9" y="23"/>
                  </a:cubicBezTo>
                  <a:cubicBezTo>
                    <a:pt x="9" y="23"/>
                    <a:pt x="10" y="22"/>
                    <a:pt x="10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7"/>
                    <a:pt x="12" y="16"/>
                    <a:pt x="11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1" y="10"/>
                    <a:pt x="12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5"/>
                    <a:pt x="15" y="16"/>
                    <a:pt x="15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2353253" y="2670352"/>
              <a:ext cx="228600" cy="195263"/>
            </a:xfrm>
            <a:custGeom>
              <a:rect b="b" l="l" r="r" t="t"/>
              <a:pathLst>
                <a:path extrusionOk="0" h="28" w="32">
                  <a:moveTo>
                    <a:pt x="13" y="8"/>
                  </a:moveTo>
                  <a:cubicBezTo>
                    <a:pt x="13" y="11"/>
                    <a:pt x="12" y="13"/>
                    <a:pt x="11" y="14"/>
                  </a:cubicBezTo>
                  <a:cubicBezTo>
                    <a:pt x="10" y="15"/>
                    <a:pt x="8" y="16"/>
                    <a:pt x="6" y="16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3" y="5"/>
                    <a:pt x="13" y="8"/>
                  </a:cubicBezTo>
                  <a:close/>
                  <a:moveTo>
                    <a:pt x="9" y="8"/>
                  </a:moveTo>
                  <a:cubicBezTo>
                    <a:pt x="9" y="6"/>
                    <a:pt x="9" y="5"/>
                    <a:pt x="9" y="4"/>
                  </a:cubicBezTo>
                  <a:cubicBezTo>
                    <a:pt x="8" y="3"/>
                    <a:pt x="8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9" y="11"/>
                    <a:pt x="9" y="10"/>
                    <a:pt x="9" y="8"/>
                  </a:cubicBezTo>
                  <a:close/>
                  <a:moveTo>
                    <a:pt x="24" y="1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4" y="1"/>
                  </a:lnTo>
                  <a:close/>
                  <a:moveTo>
                    <a:pt x="32" y="20"/>
                  </a:moveTo>
                  <a:cubicBezTo>
                    <a:pt x="32" y="22"/>
                    <a:pt x="31" y="24"/>
                    <a:pt x="30" y="26"/>
                  </a:cubicBezTo>
                  <a:cubicBezTo>
                    <a:pt x="29" y="27"/>
                    <a:pt x="28" y="28"/>
                    <a:pt x="26" y="28"/>
                  </a:cubicBezTo>
                  <a:cubicBezTo>
                    <a:pt x="24" y="28"/>
                    <a:pt x="22" y="27"/>
                    <a:pt x="21" y="26"/>
                  </a:cubicBezTo>
                  <a:cubicBezTo>
                    <a:pt x="20" y="24"/>
                    <a:pt x="19" y="22"/>
                    <a:pt x="19" y="20"/>
                  </a:cubicBezTo>
                  <a:cubicBezTo>
                    <a:pt x="19" y="17"/>
                    <a:pt x="20" y="15"/>
                    <a:pt x="21" y="14"/>
                  </a:cubicBezTo>
                  <a:cubicBezTo>
                    <a:pt x="22" y="13"/>
                    <a:pt x="24" y="12"/>
                    <a:pt x="26" y="12"/>
                  </a:cubicBezTo>
                  <a:cubicBezTo>
                    <a:pt x="28" y="12"/>
                    <a:pt x="29" y="13"/>
                    <a:pt x="30" y="14"/>
                  </a:cubicBezTo>
                  <a:cubicBezTo>
                    <a:pt x="31" y="15"/>
                    <a:pt x="32" y="17"/>
                    <a:pt x="32" y="20"/>
                  </a:cubicBezTo>
                  <a:close/>
                  <a:moveTo>
                    <a:pt x="29" y="20"/>
                  </a:moveTo>
                  <a:cubicBezTo>
                    <a:pt x="29" y="18"/>
                    <a:pt x="28" y="17"/>
                    <a:pt x="28" y="16"/>
                  </a:cubicBezTo>
                  <a:cubicBezTo>
                    <a:pt x="28" y="15"/>
                    <a:pt x="27" y="14"/>
                    <a:pt x="26" y="14"/>
                  </a:cubicBezTo>
                  <a:cubicBezTo>
                    <a:pt x="24" y="14"/>
                    <a:pt x="24" y="15"/>
                    <a:pt x="23" y="16"/>
                  </a:cubicBezTo>
                  <a:cubicBezTo>
                    <a:pt x="23" y="17"/>
                    <a:pt x="23" y="18"/>
                    <a:pt x="23" y="20"/>
                  </a:cubicBezTo>
                  <a:cubicBezTo>
                    <a:pt x="23" y="22"/>
                    <a:pt x="23" y="23"/>
                    <a:pt x="23" y="24"/>
                  </a:cubicBezTo>
                  <a:cubicBezTo>
                    <a:pt x="24" y="25"/>
                    <a:pt x="24" y="25"/>
                    <a:pt x="26" y="25"/>
                  </a:cubicBezTo>
                  <a:cubicBezTo>
                    <a:pt x="27" y="25"/>
                    <a:pt x="28" y="25"/>
                    <a:pt x="28" y="24"/>
                  </a:cubicBezTo>
                  <a:cubicBezTo>
                    <a:pt x="28" y="23"/>
                    <a:pt x="29" y="22"/>
                    <a:pt x="2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1826203" y="2975152"/>
              <a:ext cx="543403" cy="523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1" lang="tr-TR" sz="2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897" name="Google Shape;897;p35"/>
          <p:cNvGrpSpPr/>
          <p:nvPr/>
        </p:nvGrpSpPr>
        <p:grpSpPr>
          <a:xfrm>
            <a:off x="2994603" y="2625932"/>
            <a:ext cx="865188" cy="830263"/>
            <a:chOff x="2715203" y="2600532"/>
            <a:chExt cx="865188" cy="830263"/>
          </a:xfrm>
        </p:grpSpPr>
        <p:sp>
          <p:nvSpPr>
            <p:cNvPr id="898" name="Google Shape;898;p35"/>
            <p:cNvSpPr/>
            <p:nvPr/>
          </p:nvSpPr>
          <p:spPr>
            <a:xfrm>
              <a:off x="2715203" y="2600532"/>
              <a:ext cx="865188" cy="830263"/>
            </a:xfrm>
            <a:custGeom>
              <a:rect b="b" l="l" r="r" t="t"/>
              <a:pathLst>
                <a:path extrusionOk="0" h="119" w="122">
                  <a:moveTo>
                    <a:pt x="122" y="60"/>
                  </a:moveTo>
                  <a:cubicBezTo>
                    <a:pt x="122" y="76"/>
                    <a:pt x="115" y="91"/>
                    <a:pt x="105" y="102"/>
                  </a:cubicBezTo>
                  <a:cubicBezTo>
                    <a:pt x="94" y="113"/>
                    <a:pt x="78" y="119"/>
                    <a:pt x="61" y="119"/>
                  </a:cubicBezTo>
                  <a:cubicBezTo>
                    <a:pt x="28" y="119"/>
                    <a:pt x="0" y="93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5" y="0"/>
                    <a:pt x="122" y="27"/>
                    <a:pt x="1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786641" y="2656065"/>
              <a:ext cx="112712" cy="180975"/>
            </a:xfrm>
            <a:custGeom>
              <a:rect b="b" l="l" r="r" t="t"/>
              <a:pathLst>
                <a:path extrusionOk="0" h="26" w="16">
                  <a:moveTo>
                    <a:pt x="16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2" y="21"/>
                    <a:pt x="3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8" y="14"/>
                    <a:pt x="10" y="13"/>
                    <a:pt x="10" y="11"/>
                  </a:cubicBezTo>
                  <a:cubicBezTo>
                    <a:pt x="11" y="10"/>
                    <a:pt x="11" y="9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5" y="7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5" y="22"/>
                    <a:pt x="4" y="23"/>
                    <a:pt x="3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6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927928" y="2656067"/>
              <a:ext cx="107950" cy="188912"/>
            </a:xfrm>
            <a:custGeom>
              <a:rect b="b" l="l" r="r" t="t"/>
              <a:pathLst>
                <a:path extrusionOk="0" h="27" w="15">
                  <a:moveTo>
                    <a:pt x="15" y="18"/>
                  </a:moveTo>
                  <a:cubicBezTo>
                    <a:pt x="15" y="19"/>
                    <a:pt x="15" y="21"/>
                    <a:pt x="15" y="22"/>
                  </a:cubicBezTo>
                  <a:cubicBezTo>
                    <a:pt x="14" y="23"/>
                    <a:pt x="14" y="24"/>
                    <a:pt x="13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5" y="27"/>
                    <a:pt x="4" y="27"/>
                    <a:pt x="3" y="27"/>
                  </a:cubicBezTo>
                  <a:cubicBezTo>
                    <a:pt x="2" y="26"/>
                    <a:pt x="1" y="26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8" y="24"/>
                    <a:pt x="9" y="24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6"/>
                    <a:pt x="11" y="16"/>
                  </a:cubicBezTo>
                  <a:cubicBezTo>
                    <a:pt x="11" y="15"/>
                    <a:pt x="11" y="15"/>
                    <a:pt x="10" y="14"/>
                  </a:cubicBezTo>
                  <a:cubicBezTo>
                    <a:pt x="10" y="14"/>
                    <a:pt x="9" y="14"/>
                    <a:pt x="8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4" y="13"/>
                    <a:pt x="14" y="13"/>
                    <a:pt x="15" y="14"/>
                  </a:cubicBezTo>
                  <a:cubicBezTo>
                    <a:pt x="15" y="15"/>
                    <a:pt x="15" y="17"/>
                    <a:pt x="15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062866" y="2656067"/>
              <a:ext cx="220662" cy="188912"/>
            </a:xfrm>
            <a:custGeom>
              <a:rect b="b" l="l" r="r" t="t"/>
              <a:pathLst>
                <a:path extrusionOk="0" h="27" w="31">
                  <a:moveTo>
                    <a:pt x="12" y="8"/>
                  </a:moveTo>
                  <a:cubicBezTo>
                    <a:pt x="12" y="10"/>
                    <a:pt x="12" y="12"/>
                    <a:pt x="11" y="13"/>
                  </a:cubicBezTo>
                  <a:cubicBezTo>
                    <a:pt x="10" y="15"/>
                    <a:pt x="8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5"/>
                    <a:pt x="12" y="8"/>
                  </a:cubicBezTo>
                  <a:close/>
                  <a:moveTo>
                    <a:pt x="9" y="8"/>
                  </a:moveTo>
                  <a:cubicBezTo>
                    <a:pt x="9" y="6"/>
                    <a:pt x="9" y="5"/>
                    <a:pt x="9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1"/>
                    <a:pt x="9" y="9"/>
                    <a:pt x="9" y="8"/>
                  </a:cubicBezTo>
                  <a:close/>
                  <a:moveTo>
                    <a:pt x="24" y="0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4" y="0"/>
                  </a:lnTo>
                  <a:close/>
                  <a:moveTo>
                    <a:pt x="31" y="19"/>
                  </a:moveTo>
                  <a:cubicBezTo>
                    <a:pt x="31" y="22"/>
                    <a:pt x="31" y="24"/>
                    <a:pt x="30" y="25"/>
                  </a:cubicBezTo>
                  <a:cubicBezTo>
                    <a:pt x="29" y="26"/>
                    <a:pt x="27" y="27"/>
                    <a:pt x="25" y="27"/>
                  </a:cubicBezTo>
                  <a:cubicBezTo>
                    <a:pt x="23" y="27"/>
                    <a:pt x="22" y="26"/>
                    <a:pt x="21" y="25"/>
                  </a:cubicBezTo>
                  <a:cubicBezTo>
                    <a:pt x="20" y="24"/>
                    <a:pt x="19" y="22"/>
                    <a:pt x="19" y="19"/>
                  </a:cubicBezTo>
                  <a:cubicBezTo>
                    <a:pt x="19" y="17"/>
                    <a:pt x="20" y="15"/>
                    <a:pt x="21" y="13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7" y="12"/>
                    <a:pt x="29" y="12"/>
                    <a:pt x="30" y="13"/>
                  </a:cubicBezTo>
                  <a:cubicBezTo>
                    <a:pt x="31" y="15"/>
                    <a:pt x="31" y="17"/>
                    <a:pt x="31" y="19"/>
                  </a:cubicBezTo>
                  <a:close/>
                  <a:moveTo>
                    <a:pt x="28" y="19"/>
                  </a:moveTo>
                  <a:cubicBezTo>
                    <a:pt x="28" y="17"/>
                    <a:pt x="28" y="16"/>
                    <a:pt x="28" y="15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2" y="16"/>
                    <a:pt x="22" y="17"/>
                    <a:pt x="22" y="19"/>
                  </a:cubicBezTo>
                  <a:cubicBezTo>
                    <a:pt x="22" y="21"/>
                    <a:pt x="22" y="22"/>
                    <a:pt x="23" y="23"/>
                  </a:cubicBezTo>
                  <a:cubicBezTo>
                    <a:pt x="23" y="24"/>
                    <a:pt x="24" y="25"/>
                    <a:pt x="25" y="25"/>
                  </a:cubicBezTo>
                  <a:cubicBezTo>
                    <a:pt x="26" y="25"/>
                    <a:pt x="27" y="24"/>
                    <a:pt x="28" y="23"/>
                  </a:cubicBezTo>
                  <a:cubicBezTo>
                    <a:pt x="28" y="22"/>
                    <a:pt x="28" y="21"/>
                    <a:pt x="28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2867605" y="2891017"/>
              <a:ext cx="543403" cy="523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1" lang="tr-TR" sz="2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03" name="Google Shape;903;p35"/>
          <p:cNvGrpSpPr/>
          <p:nvPr/>
        </p:nvGrpSpPr>
        <p:grpSpPr>
          <a:xfrm>
            <a:off x="3023214" y="1676579"/>
            <a:ext cx="887413" cy="893763"/>
            <a:chOff x="2743814" y="1651179"/>
            <a:chExt cx="887413" cy="893763"/>
          </a:xfrm>
        </p:grpSpPr>
        <p:sp>
          <p:nvSpPr>
            <p:cNvPr id="904" name="Google Shape;904;p35"/>
            <p:cNvSpPr/>
            <p:nvPr/>
          </p:nvSpPr>
          <p:spPr>
            <a:xfrm>
              <a:off x="2743814" y="1651179"/>
              <a:ext cx="887413" cy="893763"/>
            </a:xfrm>
            <a:custGeom>
              <a:rect b="b" l="l" r="r" t="t"/>
              <a:pathLst>
                <a:path extrusionOk="0" h="128" w="125">
                  <a:moveTo>
                    <a:pt x="125" y="64"/>
                  </a:moveTo>
                  <a:cubicBezTo>
                    <a:pt x="125" y="81"/>
                    <a:pt x="118" y="97"/>
                    <a:pt x="107" y="109"/>
                  </a:cubicBezTo>
                  <a:cubicBezTo>
                    <a:pt x="95" y="120"/>
                    <a:pt x="79" y="128"/>
                    <a:pt x="62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6"/>
                    <a:pt x="6" y="30"/>
                    <a:pt x="18" y="19"/>
                  </a:cubicBezTo>
                  <a:cubicBezTo>
                    <a:pt x="29" y="7"/>
                    <a:pt x="45" y="0"/>
                    <a:pt x="62" y="0"/>
                  </a:cubicBezTo>
                  <a:cubicBezTo>
                    <a:pt x="97" y="0"/>
                    <a:pt x="125" y="29"/>
                    <a:pt x="12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2800928" y="2286260"/>
              <a:ext cx="112713" cy="187325"/>
            </a:xfrm>
            <a:custGeom>
              <a:rect b="b" l="l" r="r" t="t"/>
              <a:pathLst>
                <a:path extrusionOk="0" h="27" w="16">
                  <a:moveTo>
                    <a:pt x="16" y="18"/>
                  </a:moveTo>
                  <a:cubicBezTo>
                    <a:pt x="16" y="19"/>
                    <a:pt x="16" y="21"/>
                    <a:pt x="15" y="22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ubicBezTo>
                    <a:pt x="2" y="26"/>
                    <a:pt x="1" y="26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3"/>
                    <a:pt x="11" y="23"/>
                    <a:pt x="11" y="22"/>
                  </a:cubicBezTo>
                  <a:cubicBezTo>
                    <a:pt x="11" y="22"/>
                    <a:pt x="12" y="21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10"/>
                    <a:pt x="11" y="11"/>
                  </a:cubicBezTo>
                  <a:cubicBezTo>
                    <a:pt x="12" y="11"/>
                    <a:pt x="12" y="11"/>
                    <a:pt x="13" y="12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5"/>
                    <a:pt x="16" y="17"/>
                    <a:pt x="16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2935866" y="2286260"/>
              <a:ext cx="119062" cy="187325"/>
            </a:xfrm>
            <a:custGeom>
              <a:rect b="b" l="l" r="r" t="t"/>
              <a:pathLst>
                <a:path extrusionOk="0" h="27" w="17">
                  <a:moveTo>
                    <a:pt x="17" y="13"/>
                  </a:moveTo>
                  <a:cubicBezTo>
                    <a:pt x="17" y="18"/>
                    <a:pt x="16" y="21"/>
                    <a:pt x="15" y="24"/>
                  </a:cubicBezTo>
                  <a:cubicBezTo>
                    <a:pt x="14" y="26"/>
                    <a:pt x="11" y="27"/>
                    <a:pt x="9" y="27"/>
                  </a:cubicBezTo>
                  <a:cubicBezTo>
                    <a:pt x="6" y="27"/>
                    <a:pt x="4" y="26"/>
                    <a:pt x="2" y="24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4" y="1"/>
                    <a:pt x="15" y="3"/>
                  </a:cubicBezTo>
                  <a:cubicBezTo>
                    <a:pt x="16" y="5"/>
                    <a:pt x="17" y="9"/>
                    <a:pt x="17" y="13"/>
                  </a:cubicBezTo>
                  <a:close/>
                  <a:moveTo>
                    <a:pt x="12" y="21"/>
                  </a:moveTo>
                  <a:cubicBezTo>
                    <a:pt x="13" y="20"/>
                    <a:pt x="13" y="19"/>
                    <a:pt x="13" y="18"/>
                  </a:cubicBezTo>
                  <a:cubicBezTo>
                    <a:pt x="13" y="17"/>
                    <a:pt x="13" y="15"/>
                    <a:pt x="13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4" y="19"/>
                    <a:pt x="4" y="20"/>
                    <a:pt x="5" y="21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4"/>
                    <a:pt x="8" y="24"/>
                    <a:pt x="9" y="24"/>
                  </a:cubicBezTo>
                  <a:cubicBezTo>
                    <a:pt x="10" y="24"/>
                    <a:pt x="10" y="24"/>
                    <a:pt x="11" y="23"/>
                  </a:cubicBezTo>
                  <a:cubicBezTo>
                    <a:pt x="12" y="23"/>
                    <a:pt x="12" y="22"/>
                    <a:pt x="12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077153" y="2286260"/>
              <a:ext cx="228600" cy="187325"/>
            </a:xfrm>
            <a:custGeom>
              <a:rect b="b" l="l" r="r" t="t"/>
              <a:pathLst>
                <a:path extrusionOk="0" h="27" w="32">
                  <a:moveTo>
                    <a:pt x="12" y="8"/>
                  </a:moveTo>
                  <a:cubicBezTo>
                    <a:pt x="12" y="10"/>
                    <a:pt x="12" y="12"/>
                    <a:pt x="11" y="13"/>
                  </a:cubicBezTo>
                  <a:cubicBezTo>
                    <a:pt x="10" y="15"/>
                    <a:pt x="8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2" y="5"/>
                    <a:pt x="12" y="8"/>
                  </a:cubicBezTo>
                  <a:close/>
                  <a:moveTo>
                    <a:pt x="9" y="8"/>
                  </a:moveTo>
                  <a:cubicBezTo>
                    <a:pt x="9" y="6"/>
                    <a:pt x="9" y="4"/>
                    <a:pt x="9" y="4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6"/>
                    <a:pt x="3" y="8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9" y="11"/>
                    <a:pt x="9" y="9"/>
                    <a:pt x="9" y="8"/>
                  </a:cubicBezTo>
                  <a:close/>
                  <a:moveTo>
                    <a:pt x="24" y="0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4" y="0"/>
                  </a:lnTo>
                  <a:close/>
                  <a:moveTo>
                    <a:pt x="32" y="19"/>
                  </a:moveTo>
                  <a:cubicBezTo>
                    <a:pt x="32" y="22"/>
                    <a:pt x="31" y="24"/>
                    <a:pt x="30" y="25"/>
                  </a:cubicBezTo>
                  <a:cubicBezTo>
                    <a:pt x="29" y="26"/>
                    <a:pt x="27" y="27"/>
                    <a:pt x="25" y="27"/>
                  </a:cubicBezTo>
                  <a:cubicBezTo>
                    <a:pt x="23" y="27"/>
                    <a:pt x="22" y="26"/>
                    <a:pt x="21" y="25"/>
                  </a:cubicBezTo>
                  <a:cubicBezTo>
                    <a:pt x="20" y="24"/>
                    <a:pt x="19" y="22"/>
                    <a:pt x="19" y="19"/>
                  </a:cubicBezTo>
                  <a:cubicBezTo>
                    <a:pt x="19" y="17"/>
                    <a:pt x="20" y="15"/>
                    <a:pt x="21" y="13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7" y="11"/>
                    <a:pt x="29" y="12"/>
                    <a:pt x="30" y="13"/>
                  </a:cubicBezTo>
                  <a:cubicBezTo>
                    <a:pt x="31" y="15"/>
                    <a:pt x="32" y="17"/>
                    <a:pt x="32" y="19"/>
                  </a:cubicBezTo>
                  <a:close/>
                  <a:moveTo>
                    <a:pt x="28" y="19"/>
                  </a:moveTo>
                  <a:cubicBezTo>
                    <a:pt x="28" y="17"/>
                    <a:pt x="28" y="16"/>
                    <a:pt x="28" y="15"/>
                  </a:cubicBezTo>
                  <a:cubicBezTo>
                    <a:pt x="27" y="14"/>
                    <a:pt x="27" y="14"/>
                    <a:pt x="25" y="14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6"/>
                    <a:pt x="22" y="17"/>
                    <a:pt x="22" y="19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4"/>
                    <a:pt x="24" y="25"/>
                    <a:pt x="25" y="25"/>
                  </a:cubicBezTo>
                  <a:cubicBezTo>
                    <a:pt x="27" y="25"/>
                    <a:pt x="27" y="24"/>
                    <a:pt x="28" y="23"/>
                  </a:cubicBezTo>
                  <a:cubicBezTo>
                    <a:pt x="28" y="22"/>
                    <a:pt x="28" y="21"/>
                    <a:pt x="28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923168" y="1740079"/>
              <a:ext cx="543403" cy="523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25" lIns="91250" spcFirstLastPara="1" rIns="91250" wrap="square" tIns="45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1" lang="tr-TR" sz="2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09" name="Google Shape;909;p35"/>
          <p:cNvGrpSpPr/>
          <p:nvPr/>
        </p:nvGrpSpPr>
        <p:grpSpPr>
          <a:xfrm>
            <a:off x="3947186" y="1460677"/>
            <a:ext cx="212725" cy="209550"/>
            <a:chOff x="0" y="0"/>
            <a:chExt cx="900000" cy="900000"/>
          </a:xfrm>
        </p:grpSpPr>
        <p:sp>
          <p:nvSpPr>
            <p:cNvPr id="910" name="Google Shape;910;p35"/>
            <p:cNvSpPr/>
            <p:nvPr/>
          </p:nvSpPr>
          <p:spPr>
            <a:xfrm>
              <a:off x="0" y="0"/>
              <a:ext cx="900000" cy="90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1" i="1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153861" y="140786"/>
              <a:ext cx="582935" cy="5529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12" name="Google Shape;912;p35"/>
          <p:cNvGrpSpPr/>
          <p:nvPr/>
        </p:nvGrpSpPr>
        <p:grpSpPr>
          <a:xfrm>
            <a:off x="2531136" y="1459090"/>
            <a:ext cx="212725" cy="209550"/>
            <a:chOff x="0" y="0"/>
            <a:chExt cx="900000" cy="900000"/>
          </a:xfrm>
        </p:grpSpPr>
        <p:sp>
          <p:nvSpPr>
            <p:cNvPr id="913" name="Google Shape;913;p35"/>
            <p:cNvSpPr/>
            <p:nvPr/>
          </p:nvSpPr>
          <p:spPr>
            <a:xfrm>
              <a:off x="0" y="0"/>
              <a:ext cx="900000" cy="9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1" i="1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153861" y="140786"/>
              <a:ext cx="582935" cy="552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15" name="Google Shape;915;p35"/>
          <p:cNvGrpSpPr/>
          <p:nvPr/>
        </p:nvGrpSpPr>
        <p:grpSpPr>
          <a:xfrm>
            <a:off x="1572286" y="3557765"/>
            <a:ext cx="212725" cy="209550"/>
            <a:chOff x="0" y="0"/>
            <a:chExt cx="900000" cy="900000"/>
          </a:xfrm>
        </p:grpSpPr>
        <p:sp>
          <p:nvSpPr>
            <p:cNvPr id="916" name="Google Shape;916;p35"/>
            <p:cNvSpPr/>
            <p:nvPr/>
          </p:nvSpPr>
          <p:spPr>
            <a:xfrm>
              <a:off x="0" y="0"/>
              <a:ext cx="900000" cy="90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1" i="1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153861" y="140786"/>
              <a:ext cx="582935" cy="5529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18" name="Google Shape;918;p35"/>
          <p:cNvGrpSpPr/>
          <p:nvPr/>
        </p:nvGrpSpPr>
        <p:grpSpPr>
          <a:xfrm>
            <a:off x="4013861" y="3249790"/>
            <a:ext cx="212725" cy="209550"/>
            <a:chOff x="0" y="0"/>
            <a:chExt cx="900000" cy="900000"/>
          </a:xfrm>
        </p:grpSpPr>
        <p:sp>
          <p:nvSpPr>
            <p:cNvPr id="919" name="Google Shape;919;p35"/>
            <p:cNvSpPr/>
            <p:nvPr/>
          </p:nvSpPr>
          <p:spPr>
            <a:xfrm>
              <a:off x="0" y="0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1" i="1"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153861" y="140786"/>
              <a:ext cx="582935" cy="5529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921" name="Google Shape;921;p35"/>
          <p:cNvSpPr/>
          <p:nvPr/>
        </p:nvSpPr>
        <p:spPr>
          <a:xfrm>
            <a:off x="913427" y="1197152"/>
            <a:ext cx="17561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2" name="Google Shape;922;p35"/>
          <p:cNvSpPr/>
          <p:nvPr/>
        </p:nvSpPr>
        <p:spPr>
          <a:xfrm>
            <a:off x="3910627" y="1197152"/>
            <a:ext cx="1756916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3" name="Google Shape;923;p35"/>
          <p:cNvSpPr/>
          <p:nvPr/>
        </p:nvSpPr>
        <p:spPr>
          <a:xfrm>
            <a:off x="632437" y="3805415"/>
            <a:ext cx="17554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4" name="Google Shape;924;p35"/>
          <p:cNvSpPr/>
          <p:nvPr/>
        </p:nvSpPr>
        <p:spPr>
          <a:xfrm>
            <a:off x="3739176" y="3468865"/>
            <a:ext cx="175765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5" name="Google Shape;925;p35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6"/>
          <p:cNvGrpSpPr/>
          <p:nvPr/>
        </p:nvGrpSpPr>
        <p:grpSpPr>
          <a:xfrm>
            <a:off x="1187624" y="1199205"/>
            <a:ext cx="2340564" cy="2340564"/>
            <a:chOff x="1187624" y="1199205"/>
            <a:chExt cx="2340564" cy="2340564"/>
          </a:xfrm>
        </p:grpSpPr>
        <p:pic>
          <p:nvPicPr>
            <p:cNvPr id="931" name="Google Shape;93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7624" y="1199205"/>
              <a:ext cx="2340564" cy="2340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36"/>
            <p:cNvSpPr/>
            <p:nvPr/>
          </p:nvSpPr>
          <p:spPr>
            <a:xfrm>
              <a:off x="1403648" y="2428741"/>
              <a:ext cx="6210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31%</a:t>
              </a: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1758637" y="1476241"/>
              <a:ext cx="6210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17%</a:t>
              </a: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2666687" y="1895341"/>
              <a:ext cx="6210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38%</a:t>
              </a: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379715" y="2923748"/>
              <a:ext cx="6210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19%</a:t>
              </a:r>
              <a:endParaRPr/>
            </a:p>
          </p:txBody>
        </p:sp>
      </p:grpSp>
      <p:sp>
        <p:nvSpPr>
          <p:cNvPr id="936" name="Google Shape;936;p36"/>
          <p:cNvSpPr/>
          <p:nvPr/>
        </p:nvSpPr>
        <p:spPr>
          <a:xfrm>
            <a:off x="5122544" y="1224470"/>
            <a:ext cx="29108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37" name="Google Shape;937;p36"/>
          <p:cNvGrpSpPr/>
          <p:nvPr/>
        </p:nvGrpSpPr>
        <p:grpSpPr>
          <a:xfrm>
            <a:off x="4719444" y="1309523"/>
            <a:ext cx="325849" cy="338552"/>
            <a:chOff x="4719444" y="1309523"/>
            <a:chExt cx="325849" cy="338552"/>
          </a:xfrm>
        </p:grpSpPr>
        <p:sp>
          <p:nvSpPr>
            <p:cNvPr id="938" name="Google Shape;938;p36"/>
            <p:cNvSpPr/>
            <p:nvPr/>
          </p:nvSpPr>
          <p:spPr>
            <a:xfrm flipH="1">
              <a:off x="4719444" y="1327328"/>
              <a:ext cx="320494" cy="32049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719445" y="1309523"/>
              <a:ext cx="32584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/>
            </a:p>
          </p:txBody>
        </p:sp>
      </p:grpSp>
      <p:grpSp>
        <p:nvGrpSpPr>
          <p:cNvPr id="940" name="Google Shape;940;p36"/>
          <p:cNvGrpSpPr/>
          <p:nvPr/>
        </p:nvGrpSpPr>
        <p:grpSpPr>
          <a:xfrm>
            <a:off x="4719444" y="1977984"/>
            <a:ext cx="325849" cy="338552"/>
            <a:chOff x="4719444" y="1977984"/>
            <a:chExt cx="325849" cy="338552"/>
          </a:xfrm>
        </p:grpSpPr>
        <p:sp>
          <p:nvSpPr>
            <p:cNvPr id="941" name="Google Shape;941;p36"/>
            <p:cNvSpPr/>
            <p:nvPr/>
          </p:nvSpPr>
          <p:spPr>
            <a:xfrm flipH="1">
              <a:off x="4719444" y="1995789"/>
              <a:ext cx="320494" cy="32049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719445" y="1977984"/>
              <a:ext cx="32584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/>
            </a:p>
          </p:txBody>
        </p:sp>
      </p:grpSp>
      <p:grpSp>
        <p:nvGrpSpPr>
          <p:cNvPr id="943" name="Google Shape;943;p36"/>
          <p:cNvGrpSpPr/>
          <p:nvPr/>
        </p:nvGrpSpPr>
        <p:grpSpPr>
          <a:xfrm>
            <a:off x="4719444" y="2646446"/>
            <a:ext cx="325849" cy="338552"/>
            <a:chOff x="4719444" y="2646446"/>
            <a:chExt cx="325849" cy="338552"/>
          </a:xfrm>
        </p:grpSpPr>
        <p:sp>
          <p:nvSpPr>
            <p:cNvPr id="944" name="Google Shape;944;p36"/>
            <p:cNvSpPr/>
            <p:nvPr/>
          </p:nvSpPr>
          <p:spPr>
            <a:xfrm flipH="1">
              <a:off x="4719444" y="2664251"/>
              <a:ext cx="320494" cy="32049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4719445" y="2646446"/>
              <a:ext cx="32584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/>
            </a:p>
          </p:txBody>
        </p:sp>
      </p:grpSp>
      <p:grpSp>
        <p:nvGrpSpPr>
          <p:cNvPr id="946" name="Google Shape;946;p36"/>
          <p:cNvGrpSpPr/>
          <p:nvPr/>
        </p:nvGrpSpPr>
        <p:grpSpPr>
          <a:xfrm>
            <a:off x="4719444" y="3314907"/>
            <a:ext cx="325849" cy="338552"/>
            <a:chOff x="4719444" y="3314907"/>
            <a:chExt cx="325849" cy="338552"/>
          </a:xfrm>
        </p:grpSpPr>
        <p:sp>
          <p:nvSpPr>
            <p:cNvPr id="947" name="Google Shape;947;p36"/>
            <p:cNvSpPr/>
            <p:nvPr/>
          </p:nvSpPr>
          <p:spPr>
            <a:xfrm flipH="1">
              <a:off x="4719444" y="3332712"/>
              <a:ext cx="320494" cy="32049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4719445" y="3314907"/>
              <a:ext cx="325848" cy="33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/>
            </a:p>
          </p:txBody>
        </p:sp>
      </p:grpSp>
      <p:sp>
        <p:nvSpPr>
          <p:cNvPr id="949" name="Google Shape;949;p36"/>
          <p:cNvSpPr/>
          <p:nvPr/>
        </p:nvSpPr>
        <p:spPr>
          <a:xfrm>
            <a:off x="1115616" y="4136966"/>
            <a:ext cx="6886007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950" name="Google Shape;950;p36"/>
          <p:cNvCxnSpPr/>
          <p:nvPr/>
        </p:nvCxnSpPr>
        <p:spPr>
          <a:xfrm>
            <a:off x="1016000" y="3986329"/>
            <a:ext cx="6985623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1" name="Google Shape;951;p36"/>
          <p:cNvSpPr/>
          <p:nvPr/>
        </p:nvSpPr>
        <p:spPr>
          <a:xfrm>
            <a:off x="5122544" y="1882971"/>
            <a:ext cx="29108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2" name="Google Shape;952;p36"/>
          <p:cNvSpPr/>
          <p:nvPr/>
        </p:nvSpPr>
        <p:spPr>
          <a:xfrm>
            <a:off x="5122544" y="2541472"/>
            <a:ext cx="29108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3" name="Google Shape;953;p36"/>
          <p:cNvSpPr/>
          <p:nvPr/>
        </p:nvSpPr>
        <p:spPr>
          <a:xfrm>
            <a:off x="5122544" y="3199973"/>
            <a:ext cx="29108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4" name="Google Shape;954;p36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7"/>
          <p:cNvSpPr/>
          <p:nvPr/>
        </p:nvSpPr>
        <p:spPr>
          <a:xfrm>
            <a:off x="5630861" y="1230184"/>
            <a:ext cx="423863" cy="2909888"/>
          </a:xfrm>
          <a:custGeom>
            <a:rect b="b" l="l" r="r" t="t"/>
            <a:pathLst>
              <a:path extrusionOk="0" h="281" w="4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0" name="Google Shape;960;p37"/>
          <p:cNvSpPr txBox="1"/>
          <p:nvPr/>
        </p:nvSpPr>
        <p:spPr>
          <a:xfrm>
            <a:off x="6330094" y="1971098"/>
            <a:ext cx="15744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75%</a:t>
            </a:r>
            <a:endParaRPr sz="54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6283972" y="2876422"/>
            <a:ext cx="1726756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 Go ahead and replace it with your own text.</a:t>
            </a:r>
            <a:endParaRPr sz="10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62" name="Google Shape;962;p37"/>
          <p:cNvGrpSpPr/>
          <p:nvPr/>
        </p:nvGrpSpPr>
        <p:grpSpPr>
          <a:xfrm>
            <a:off x="1067939" y="1066008"/>
            <a:ext cx="2400302" cy="590550"/>
            <a:chOff x="1109324" y="1803110"/>
            <a:chExt cx="3200402" cy="787400"/>
          </a:xfrm>
        </p:grpSpPr>
        <p:sp>
          <p:nvSpPr>
            <p:cNvPr id="963" name="Google Shape;963;p37"/>
            <p:cNvSpPr/>
            <p:nvPr/>
          </p:nvSpPr>
          <p:spPr>
            <a:xfrm>
              <a:off x="1187642" y="1803110"/>
              <a:ext cx="156633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109324" y="1968210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604625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517842" y="1968210"/>
              <a:ext cx="321733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2013142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934824" y="1968210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6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5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9"/>
                    <a:pt x="36" y="39"/>
                  </a:cubicBezTo>
                  <a:cubicBezTo>
                    <a:pt x="38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430125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343341" y="1968210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838642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751857" y="1968210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6"/>
                    <a:pt x="36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3247158" y="1803110"/>
              <a:ext cx="158751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3168841" y="1968210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6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5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9"/>
                    <a:pt x="36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664142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577357" y="1968210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4072658" y="1803110"/>
              <a:ext cx="150284" cy="150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985875" y="1968210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6"/>
                    <a:pt x="36" y="0"/>
                    <a:pt x="2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79" name="Google Shape;979;p37"/>
          <p:cNvGrpSpPr/>
          <p:nvPr/>
        </p:nvGrpSpPr>
        <p:grpSpPr>
          <a:xfrm>
            <a:off x="1067948" y="1066008"/>
            <a:ext cx="3019427" cy="1922462"/>
            <a:chOff x="1109324" y="1803110"/>
            <a:chExt cx="4025902" cy="2563283"/>
          </a:xfrm>
        </p:grpSpPr>
        <p:sp>
          <p:nvSpPr>
            <p:cNvPr id="980" name="Google Shape;980;p37"/>
            <p:cNvSpPr/>
            <p:nvPr/>
          </p:nvSpPr>
          <p:spPr>
            <a:xfrm>
              <a:off x="1187642" y="2692110"/>
              <a:ext cx="156633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1109324" y="2857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4" y="38"/>
                  </a:cubicBezTo>
                  <a:cubicBezTo>
                    <a:pt x="6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604625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1517842" y="2857209"/>
              <a:ext cx="321733" cy="620184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013142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1934824" y="2857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5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8"/>
                    <a:pt x="36" y="38"/>
                  </a:cubicBezTo>
                  <a:cubicBezTo>
                    <a:pt x="38" y="38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430125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343341" y="2857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838642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751857" y="2857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3247158" y="2692110"/>
              <a:ext cx="158751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3168841" y="2857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5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8"/>
                    <a:pt x="36" y="38"/>
                  </a:cubicBezTo>
                  <a:cubicBezTo>
                    <a:pt x="39" y="38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3664142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3577357" y="2857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4072658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3985875" y="2857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4481175" y="2692110"/>
              <a:ext cx="158751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4402857" y="2857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6" y="38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4898158" y="2692110"/>
              <a:ext cx="150284" cy="1481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4811375" y="2857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8"/>
                    <a:pt x="4" y="38"/>
                  </a:cubicBezTo>
                  <a:cubicBezTo>
                    <a:pt x="6" y="38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8"/>
                    <a:pt x="37" y="38"/>
                  </a:cubicBezTo>
                  <a:cubicBezTo>
                    <a:pt x="39" y="38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4481175" y="1803110"/>
              <a:ext cx="158751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402857" y="1968210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898158" y="1803110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811375" y="1968210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6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1187642" y="3572643"/>
              <a:ext cx="156633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1109324" y="3746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4" y="38"/>
                  </a:cubicBezTo>
                  <a:cubicBezTo>
                    <a:pt x="6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1604625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1517842" y="3746209"/>
              <a:ext cx="321733" cy="620184"/>
            </a:xfrm>
            <a:custGeom>
              <a:rect b="b" l="l" r="r" t="t"/>
              <a:pathLst>
                <a:path extrusionOk="0" h="79" w="41">
                  <a:moveTo>
                    <a:pt x="41" y="11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8" y="36"/>
                    <a:pt x="8" y="3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2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4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1" y="36"/>
                    <a:pt x="41" y="34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013142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1934824" y="3746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5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4" y="38"/>
                    <a:pt x="36" y="38"/>
                  </a:cubicBezTo>
                  <a:cubicBezTo>
                    <a:pt x="38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430125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343341" y="3746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838642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751857" y="3746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1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8" y="36"/>
                    <a:pt x="8" y="3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6"/>
                    <a:pt x="12" y="79"/>
                    <a:pt x="15" y="79"/>
                  </a:cubicBezTo>
                  <a:cubicBezTo>
                    <a:pt x="17" y="79"/>
                    <a:pt x="20" y="76"/>
                    <a:pt x="20" y="7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6"/>
                    <a:pt x="24" y="79"/>
                    <a:pt x="27" y="79"/>
                  </a:cubicBezTo>
                  <a:cubicBezTo>
                    <a:pt x="29" y="79"/>
                    <a:pt x="32" y="76"/>
                    <a:pt x="32" y="7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1" y="36"/>
                    <a:pt x="41" y="34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3247158" y="3572643"/>
              <a:ext cx="158751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168841" y="3746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5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4" y="38"/>
                    <a:pt x="36" y="38"/>
                  </a:cubicBezTo>
                  <a:cubicBezTo>
                    <a:pt x="39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664142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577357" y="3746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1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2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1" y="36"/>
                    <a:pt x="41" y="34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4072658" y="3572643"/>
              <a:ext cx="150284" cy="150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985875" y="3746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1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8" y="36"/>
                    <a:pt x="8" y="3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6"/>
                    <a:pt x="12" y="79"/>
                    <a:pt x="15" y="79"/>
                  </a:cubicBezTo>
                  <a:cubicBezTo>
                    <a:pt x="17" y="79"/>
                    <a:pt x="20" y="76"/>
                    <a:pt x="20" y="7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6"/>
                    <a:pt x="24" y="79"/>
                    <a:pt x="27" y="79"/>
                  </a:cubicBezTo>
                  <a:cubicBezTo>
                    <a:pt x="29" y="79"/>
                    <a:pt x="32" y="76"/>
                    <a:pt x="32" y="7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1" y="36"/>
                    <a:pt x="41" y="34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20" name="Google Shape;1020;p37"/>
          <p:cNvGrpSpPr/>
          <p:nvPr/>
        </p:nvGrpSpPr>
        <p:grpSpPr>
          <a:xfrm>
            <a:off x="1067948" y="2393157"/>
            <a:ext cx="3019427" cy="1257300"/>
            <a:chOff x="1109324" y="3572643"/>
            <a:chExt cx="4025902" cy="1676400"/>
          </a:xfrm>
        </p:grpSpPr>
        <p:sp>
          <p:nvSpPr>
            <p:cNvPr id="1021" name="Google Shape;1021;p37"/>
            <p:cNvSpPr/>
            <p:nvPr/>
          </p:nvSpPr>
          <p:spPr>
            <a:xfrm>
              <a:off x="4481175" y="3572643"/>
              <a:ext cx="158751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4402857" y="3746209"/>
              <a:ext cx="315384" cy="620184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6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3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4898158" y="3572643"/>
              <a:ext cx="150284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811375" y="3746209"/>
              <a:ext cx="323851" cy="620184"/>
            </a:xfrm>
            <a:custGeom>
              <a:rect b="b" l="l" r="r" t="t"/>
              <a:pathLst>
                <a:path extrusionOk="0" h="79" w="41">
                  <a:moveTo>
                    <a:pt x="41" y="11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6" y="38"/>
                    <a:pt x="8" y="36"/>
                    <a:pt x="8" y="3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2" y="79"/>
                    <a:pt x="14" y="79"/>
                  </a:cubicBezTo>
                  <a:cubicBezTo>
                    <a:pt x="17" y="79"/>
                    <a:pt x="19" y="76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6"/>
                    <a:pt x="24" y="79"/>
                    <a:pt x="26" y="79"/>
                  </a:cubicBezTo>
                  <a:cubicBezTo>
                    <a:pt x="29" y="79"/>
                    <a:pt x="31" y="76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1" y="36"/>
                    <a:pt x="41" y="34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187642" y="4461643"/>
              <a:ext cx="156633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109324" y="4626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604625" y="4461643"/>
              <a:ext cx="150284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1517842" y="4626743"/>
              <a:ext cx="321733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2013142" y="4461643"/>
              <a:ext cx="150284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1934824" y="4626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5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9"/>
                    <a:pt x="36" y="39"/>
                  </a:cubicBezTo>
                  <a:cubicBezTo>
                    <a:pt x="38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430125" y="4461643"/>
              <a:ext cx="150284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2343341" y="4626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838642" y="4461643"/>
              <a:ext cx="150284" cy="150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751857" y="4626743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35" name="Google Shape;1035;p37"/>
          <p:cNvGrpSpPr/>
          <p:nvPr/>
        </p:nvGrpSpPr>
        <p:grpSpPr>
          <a:xfrm>
            <a:off x="1067948" y="3059907"/>
            <a:ext cx="3019427" cy="1257300"/>
            <a:chOff x="1109324" y="4461643"/>
            <a:chExt cx="4025902" cy="1676400"/>
          </a:xfrm>
        </p:grpSpPr>
        <p:sp>
          <p:nvSpPr>
            <p:cNvPr id="1036" name="Google Shape;1036;p37"/>
            <p:cNvSpPr/>
            <p:nvPr/>
          </p:nvSpPr>
          <p:spPr>
            <a:xfrm>
              <a:off x="3247158" y="4461643"/>
              <a:ext cx="158751" cy="150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168841" y="4626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5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4" y="39"/>
                    <a:pt x="36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3664142" y="4461643"/>
              <a:ext cx="150284" cy="150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3577357" y="4626743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072658" y="4461643"/>
              <a:ext cx="150284" cy="150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3985875" y="4626743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6" y="0"/>
                    <a:pt x="2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7"/>
                    <a:pt x="12" y="79"/>
                    <a:pt x="15" y="79"/>
                  </a:cubicBezTo>
                  <a:cubicBezTo>
                    <a:pt x="17" y="79"/>
                    <a:pt x="20" y="77"/>
                    <a:pt x="20" y="74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7"/>
                    <a:pt x="24" y="79"/>
                    <a:pt x="27" y="79"/>
                  </a:cubicBezTo>
                  <a:cubicBezTo>
                    <a:pt x="29" y="79"/>
                    <a:pt x="32" y="77"/>
                    <a:pt x="32" y="7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481175" y="4461643"/>
              <a:ext cx="158751" cy="150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402857" y="4626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2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3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0" y="37"/>
                    <a:pt x="40" y="3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898158" y="4461643"/>
              <a:ext cx="150284" cy="150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811375" y="4626743"/>
              <a:ext cx="323851" cy="622300"/>
            </a:xfrm>
            <a:custGeom>
              <a:rect b="b" l="l" r="r" t="t"/>
              <a:pathLst>
                <a:path extrusionOk="0" h="79" w="41">
                  <a:moveTo>
                    <a:pt x="41" y="12"/>
                  </a:moveTo>
                  <a:cubicBezTo>
                    <a:pt x="41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2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4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5" y="39"/>
                    <a:pt x="37" y="39"/>
                  </a:cubicBezTo>
                  <a:cubicBezTo>
                    <a:pt x="39" y="39"/>
                    <a:pt x="41" y="37"/>
                    <a:pt x="41" y="3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1187642" y="5342177"/>
              <a:ext cx="156633" cy="1587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1109324" y="5515743"/>
              <a:ext cx="315384" cy="622300"/>
            </a:xfrm>
            <a:custGeom>
              <a:rect b="b" l="l" r="r" t="t"/>
              <a:pathLst>
                <a:path extrusionOk="0" h="79" w="40">
                  <a:moveTo>
                    <a:pt x="40" y="11"/>
                  </a:moveTo>
                  <a:cubicBezTo>
                    <a:pt x="40" y="5"/>
                    <a:pt x="35" y="0"/>
                    <a:pt x="2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4" y="38"/>
                  </a:cubicBezTo>
                  <a:cubicBezTo>
                    <a:pt x="6" y="38"/>
                    <a:pt x="7" y="36"/>
                    <a:pt x="7" y="3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7"/>
                    <a:pt x="11" y="79"/>
                    <a:pt x="14" y="79"/>
                  </a:cubicBezTo>
                  <a:cubicBezTo>
                    <a:pt x="17" y="79"/>
                    <a:pt x="19" y="77"/>
                    <a:pt x="19" y="7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7"/>
                    <a:pt x="23" y="79"/>
                    <a:pt x="26" y="79"/>
                  </a:cubicBezTo>
                  <a:cubicBezTo>
                    <a:pt x="29" y="79"/>
                    <a:pt x="31" y="77"/>
                    <a:pt x="31" y="7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5" y="38"/>
                    <a:pt x="37" y="38"/>
                  </a:cubicBezTo>
                  <a:cubicBezTo>
                    <a:pt x="39" y="38"/>
                    <a:pt x="40" y="36"/>
                    <a:pt x="40" y="34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048" name="Google Shape;1048;p37"/>
          <p:cNvSpPr/>
          <p:nvPr/>
        </p:nvSpPr>
        <p:spPr>
          <a:xfrm>
            <a:off x="1439415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1374336" y="3850483"/>
            <a:ext cx="241300" cy="466725"/>
          </a:xfrm>
          <a:custGeom>
            <a:rect b="b" l="l" r="r" t="t"/>
            <a:pathLst>
              <a:path extrusionOk="0" h="79" w="41">
                <a:moveTo>
                  <a:pt x="41" y="11"/>
                </a:moveTo>
                <a:cubicBezTo>
                  <a:pt x="41" y="5"/>
                  <a:pt x="35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8" y="36"/>
                  <a:pt x="8" y="34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2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4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1" y="36"/>
                  <a:pt x="41" y="34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1745804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1687064" y="3850483"/>
            <a:ext cx="236538" cy="466725"/>
          </a:xfrm>
          <a:custGeom>
            <a:rect b="b" l="l" r="r" t="t"/>
            <a:pathLst>
              <a:path extrusionOk="0" h="79" w="40">
                <a:moveTo>
                  <a:pt x="40" y="11"/>
                </a:moveTo>
                <a:cubicBezTo>
                  <a:pt x="40" y="5"/>
                  <a:pt x="35" y="0"/>
                  <a:pt x="2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5" y="38"/>
                  <a:pt x="7" y="36"/>
                  <a:pt x="7" y="3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1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3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4" y="38"/>
                  <a:pt x="36" y="38"/>
                </a:cubicBezTo>
                <a:cubicBezTo>
                  <a:pt x="38" y="38"/>
                  <a:pt x="40" y="36"/>
                  <a:pt x="40" y="34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2058541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1993460" y="3850483"/>
            <a:ext cx="236538" cy="466725"/>
          </a:xfrm>
          <a:custGeom>
            <a:rect b="b" l="l" r="r" t="t"/>
            <a:pathLst>
              <a:path extrusionOk="0" h="79" w="40">
                <a:moveTo>
                  <a:pt x="40" y="11"/>
                </a:moveTo>
                <a:cubicBezTo>
                  <a:pt x="40" y="5"/>
                  <a:pt x="35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7" y="36"/>
                  <a:pt x="7" y="3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1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3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0" y="36"/>
                  <a:pt x="40" y="34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2364928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2299848" y="3850483"/>
            <a:ext cx="242888" cy="466725"/>
          </a:xfrm>
          <a:custGeom>
            <a:rect b="b" l="l" r="r" t="t"/>
            <a:pathLst>
              <a:path extrusionOk="0" h="79" w="41">
                <a:moveTo>
                  <a:pt x="41" y="11"/>
                </a:moveTo>
                <a:cubicBezTo>
                  <a:pt x="41" y="5"/>
                  <a:pt x="36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8" y="36"/>
                  <a:pt x="8" y="34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7"/>
                  <a:pt x="12" y="79"/>
                  <a:pt x="15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0" y="38"/>
                  <a:pt x="20" y="38"/>
                  <a:pt x="20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7"/>
                  <a:pt x="24" y="79"/>
                  <a:pt x="27" y="79"/>
                </a:cubicBezTo>
                <a:cubicBezTo>
                  <a:pt x="29" y="79"/>
                  <a:pt x="32" y="77"/>
                  <a:pt x="32" y="74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1" y="36"/>
                  <a:pt x="41" y="34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2671324" y="3720317"/>
            <a:ext cx="11906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2612578" y="3850483"/>
            <a:ext cx="236538" cy="466725"/>
          </a:xfrm>
          <a:custGeom>
            <a:rect b="b" l="l" r="r" t="t"/>
            <a:pathLst>
              <a:path extrusionOk="0" h="79" w="40">
                <a:moveTo>
                  <a:pt x="40" y="11"/>
                </a:moveTo>
                <a:cubicBezTo>
                  <a:pt x="40" y="5"/>
                  <a:pt x="35" y="0"/>
                  <a:pt x="2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5" y="38"/>
                  <a:pt x="7" y="36"/>
                  <a:pt x="7" y="3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1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3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4" y="38"/>
                  <a:pt x="36" y="38"/>
                </a:cubicBezTo>
                <a:cubicBezTo>
                  <a:pt x="39" y="38"/>
                  <a:pt x="40" y="36"/>
                  <a:pt x="40" y="34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2984054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2918972" y="3850483"/>
            <a:ext cx="242888" cy="466725"/>
          </a:xfrm>
          <a:custGeom>
            <a:rect b="b" l="l" r="r" t="t"/>
            <a:pathLst>
              <a:path extrusionOk="0" h="79" w="41">
                <a:moveTo>
                  <a:pt x="41" y="11"/>
                </a:moveTo>
                <a:cubicBezTo>
                  <a:pt x="41" y="5"/>
                  <a:pt x="35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7" y="36"/>
                  <a:pt x="7" y="3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2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3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1" y="36"/>
                  <a:pt x="41" y="34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3290440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3225362" y="3850483"/>
            <a:ext cx="242888" cy="466725"/>
          </a:xfrm>
          <a:custGeom>
            <a:rect b="b" l="l" r="r" t="t"/>
            <a:pathLst>
              <a:path extrusionOk="0" h="79" w="41">
                <a:moveTo>
                  <a:pt x="41" y="11"/>
                </a:moveTo>
                <a:cubicBezTo>
                  <a:pt x="41" y="5"/>
                  <a:pt x="36" y="0"/>
                  <a:pt x="2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8" y="36"/>
                  <a:pt x="8" y="34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7"/>
                  <a:pt x="12" y="79"/>
                  <a:pt x="15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0" y="38"/>
                  <a:pt x="20" y="38"/>
                  <a:pt x="20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7"/>
                  <a:pt x="24" y="79"/>
                  <a:pt x="27" y="79"/>
                </a:cubicBezTo>
                <a:cubicBezTo>
                  <a:pt x="29" y="79"/>
                  <a:pt x="32" y="77"/>
                  <a:pt x="32" y="74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1" y="36"/>
                  <a:pt x="41" y="34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3596828" y="3720317"/>
            <a:ext cx="11906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3538097" y="3850483"/>
            <a:ext cx="236538" cy="466725"/>
          </a:xfrm>
          <a:custGeom>
            <a:rect b="b" l="l" r="r" t="t"/>
            <a:pathLst>
              <a:path extrusionOk="0" h="79" w="40">
                <a:moveTo>
                  <a:pt x="40" y="11"/>
                </a:moveTo>
                <a:cubicBezTo>
                  <a:pt x="40" y="5"/>
                  <a:pt x="35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6" y="38"/>
                  <a:pt x="7" y="36"/>
                  <a:pt x="7" y="3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1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3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0" y="36"/>
                  <a:pt x="40" y="34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3909566" y="3720317"/>
            <a:ext cx="11271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3844486" y="3850483"/>
            <a:ext cx="242888" cy="466725"/>
          </a:xfrm>
          <a:custGeom>
            <a:rect b="b" l="l" r="r" t="t"/>
            <a:pathLst>
              <a:path extrusionOk="0" h="79" w="41">
                <a:moveTo>
                  <a:pt x="41" y="11"/>
                </a:moveTo>
                <a:cubicBezTo>
                  <a:pt x="41" y="5"/>
                  <a:pt x="35" y="0"/>
                  <a:pt x="2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2" y="38"/>
                  <a:pt x="4" y="38"/>
                </a:cubicBezTo>
                <a:cubicBezTo>
                  <a:pt x="6" y="38"/>
                  <a:pt x="8" y="36"/>
                  <a:pt x="8" y="34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7"/>
                  <a:pt x="12" y="79"/>
                  <a:pt x="14" y="79"/>
                </a:cubicBezTo>
                <a:cubicBezTo>
                  <a:pt x="17" y="79"/>
                  <a:pt x="19" y="77"/>
                  <a:pt x="19" y="74"/>
                </a:cubicBezTo>
                <a:cubicBezTo>
                  <a:pt x="19" y="38"/>
                  <a:pt x="19" y="38"/>
                  <a:pt x="1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7"/>
                  <a:pt x="24" y="79"/>
                  <a:pt x="26" y="79"/>
                </a:cubicBezTo>
                <a:cubicBezTo>
                  <a:pt x="29" y="79"/>
                  <a:pt x="31" y="77"/>
                  <a:pt x="31" y="74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6"/>
                  <a:pt x="35" y="38"/>
                  <a:pt x="37" y="38"/>
                </a:cubicBezTo>
                <a:cubicBezTo>
                  <a:pt x="39" y="38"/>
                  <a:pt x="41" y="36"/>
                  <a:pt x="41" y="34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4600136" y="1254919"/>
            <a:ext cx="230188" cy="230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4600136" y="1797849"/>
            <a:ext cx="230188" cy="230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4600136" y="2340777"/>
            <a:ext cx="230188" cy="230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4600136" y="2883694"/>
            <a:ext cx="230188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4600136" y="3425032"/>
            <a:ext cx="230188" cy="2301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4600136" y="3967965"/>
            <a:ext cx="230188" cy="2301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2" name="Google Shape;1072;p37"/>
          <p:cNvSpPr txBox="1"/>
          <p:nvPr/>
        </p:nvSpPr>
        <p:spPr>
          <a:xfrm>
            <a:off x="4896853" y="1145341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16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3" name="Google Shape;1073;p37"/>
          <p:cNvSpPr txBox="1"/>
          <p:nvPr/>
        </p:nvSpPr>
        <p:spPr>
          <a:xfrm>
            <a:off x="4896853" y="1668562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32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4" name="Google Shape;1074;p37"/>
          <p:cNvSpPr txBox="1"/>
          <p:nvPr/>
        </p:nvSpPr>
        <p:spPr>
          <a:xfrm>
            <a:off x="4896853" y="2244624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34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5" name="Google Shape;1075;p37"/>
          <p:cNvSpPr txBox="1"/>
          <p:nvPr/>
        </p:nvSpPr>
        <p:spPr>
          <a:xfrm>
            <a:off x="4896853" y="2739013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6" name="Google Shape;1076;p37"/>
          <p:cNvSpPr txBox="1"/>
          <p:nvPr/>
        </p:nvSpPr>
        <p:spPr>
          <a:xfrm>
            <a:off x="4896853" y="3272413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7" name="Google Shape;1077;p37"/>
          <p:cNvSpPr txBox="1"/>
          <p:nvPr/>
        </p:nvSpPr>
        <p:spPr>
          <a:xfrm>
            <a:off x="4896853" y="3844736"/>
            <a:ext cx="670674" cy="500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18</a:t>
            </a: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%</a:t>
            </a:r>
            <a:endParaRPr sz="135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8" name="Google Shape;1078;p37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38"/>
          <p:cNvGrpSpPr/>
          <p:nvPr/>
        </p:nvGrpSpPr>
        <p:grpSpPr>
          <a:xfrm>
            <a:off x="3563888" y="793036"/>
            <a:ext cx="4960138" cy="1058634"/>
            <a:chOff x="3563888" y="793036"/>
            <a:chExt cx="4960138" cy="1058634"/>
          </a:xfrm>
        </p:grpSpPr>
        <p:sp>
          <p:nvSpPr>
            <p:cNvPr id="1084" name="Google Shape;1084;p38"/>
            <p:cNvSpPr txBox="1"/>
            <p:nvPr/>
          </p:nvSpPr>
          <p:spPr>
            <a:xfrm>
              <a:off x="3563888" y="793036"/>
              <a:ext cx="13147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5" name="Google Shape;1085;p38"/>
            <p:cNvSpPr txBox="1"/>
            <p:nvPr/>
          </p:nvSpPr>
          <p:spPr>
            <a:xfrm>
              <a:off x="3563888" y="1328450"/>
              <a:ext cx="49601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563888" y="1203598"/>
              <a:ext cx="496013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87" name="Google Shape;1087;p38"/>
          <p:cNvGrpSpPr/>
          <p:nvPr/>
        </p:nvGrpSpPr>
        <p:grpSpPr>
          <a:xfrm>
            <a:off x="3563888" y="2017172"/>
            <a:ext cx="5032147" cy="1058634"/>
            <a:chOff x="3563888" y="2017172"/>
            <a:chExt cx="5032147" cy="1058634"/>
          </a:xfrm>
        </p:grpSpPr>
        <p:sp>
          <p:nvSpPr>
            <p:cNvPr id="1088" name="Google Shape;1088;p38"/>
            <p:cNvSpPr txBox="1"/>
            <p:nvPr/>
          </p:nvSpPr>
          <p:spPr>
            <a:xfrm>
              <a:off x="3563888" y="2017172"/>
              <a:ext cx="13147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9" name="Google Shape;1089;p38"/>
            <p:cNvSpPr txBox="1"/>
            <p:nvPr/>
          </p:nvSpPr>
          <p:spPr>
            <a:xfrm>
              <a:off x="3563888" y="2552586"/>
              <a:ext cx="5032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3563888" y="2427734"/>
              <a:ext cx="4960138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091" name="Google Shape;1091;p38"/>
          <p:cNvGrpSpPr/>
          <p:nvPr/>
        </p:nvGrpSpPr>
        <p:grpSpPr>
          <a:xfrm>
            <a:off x="3563888" y="3313316"/>
            <a:ext cx="5032147" cy="1058634"/>
            <a:chOff x="3563888" y="3313316"/>
            <a:chExt cx="5032147" cy="1058634"/>
          </a:xfrm>
        </p:grpSpPr>
        <p:sp>
          <p:nvSpPr>
            <p:cNvPr id="1092" name="Google Shape;1092;p38"/>
            <p:cNvSpPr txBox="1"/>
            <p:nvPr/>
          </p:nvSpPr>
          <p:spPr>
            <a:xfrm>
              <a:off x="3563888" y="3313316"/>
              <a:ext cx="13147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6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3" name="Google Shape;1093;p38"/>
            <p:cNvSpPr txBox="1"/>
            <p:nvPr/>
          </p:nvSpPr>
          <p:spPr>
            <a:xfrm>
              <a:off x="3563888" y="3848730"/>
              <a:ext cx="5032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 hope and I believe that this Template will your Time, Money and Reputation.</a:t>
              </a:r>
              <a:endParaRPr sz="14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3563888" y="3723878"/>
              <a:ext cx="496013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095" name="Google Shape;10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672" y="1131589"/>
            <a:ext cx="2326339" cy="3194527"/>
          </a:xfrm>
          <a:prstGeom prst="rect">
            <a:avLst/>
          </a:prstGeom>
          <a:solidFill>
            <a:srgbClr val="0071C1"/>
          </a:solidFill>
          <a:ln>
            <a:noFill/>
          </a:ln>
        </p:spPr>
      </p:pic>
      <p:sp>
        <p:nvSpPr>
          <p:cNvPr id="1096" name="Google Shape;1096;p38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9"/>
          <p:cNvSpPr/>
          <p:nvPr/>
        </p:nvSpPr>
        <p:spPr>
          <a:xfrm>
            <a:off x="788988" y="1267897"/>
            <a:ext cx="7564437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102" name="Google Shape;1102;p39"/>
          <p:cNvGrpSpPr/>
          <p:nvPr/>
        </p:nvGrpSpPr>
        <p:grpSpPr>
          <a:xfrm>
            <a:off x="788988" y="1458843"/>
            <a:ext cx="1225550" cy="1464618"/>
            <a:chOff x="788988" y="1458843"/>
            <a:chExt cx="1225550" cy="1464618"/>
          </a:xfrm>
        </p:grpSpPr>
        <p:sp>
          <p:nvSpPr>
            <p:cNvPr id="1103" name="Google Shape;1103;p39"/>
            <p:cNvSpPr/>
            <p:nvPr/>
          </p:nvSpPr>
          <p:spPr>
            <a:xfrm>
              <a:off x="788988" y="1458843"/>
              <a:ext cx="1225550" cy="1464618"/>
            </a:xfrm>
            <a:prstGeom prst="star8">
              <a:avLst>
                <a:gd fmla="val 375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4" name="Google Shape;1104;p39"/>
            <p:cNvSpPr txBox="1"/>
            <p:nvPr/>
          </p:nvSpPr>
          <p:spPr>
            <a:xfrm>
              <a:off x="903562" y="1632065"/>
              <a:ext cx="9637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%</a:t>
              </a:r>
              <a:endParaRPr sz="4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5" name="Google Shape;1105;p39"/>
            <p:cNvSpPr txBox="1"/>
            <p:nvPr/>
          </p:nvSpPr>
          <p:spPr>
            <a:xfrm>
              <a:off x="924709" y="2333317"/>
              <a:ext cx="7713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06" name="Google Shape;1106;p39"/>
          <p:cNvGrpSpPr/>
          <p:nvPr/>
        </p:nvGrpSpPr>
        <p:grpSpPr>
          <a:xfrm>
            <a:off x="2306638" y="1458843"/>
            <a:ext cx="1230312" cy="1464618"/>
            <a:chOff x="2306638" y="1458843"/>
            <a:chExt cx="1230312" cy="1464618"/>
          </a:xfrm>
        </p:grpSpPr>
        <p:sp>
          <p:nvSpPr>
            <p:cNvPr id="1107" name="Google Shape;1107;p39"/>
            <p:cNvSpPr/>
            <p:nvPr/>
          </p:nvSpPr>
          <p:spPr>
            <a:xfrm>
              <a:off x="2306638" y="1458843"/>
              <a:ext cx="1230312" cy="1464618"/>
            </a:xfrm>
            <a:prstGeom prst="star8">
              <a:avLst>
                <a:gd fmla="val 375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8" name="Google Shape;1108;p39"/>
            <p:cNvSpPr txBox="1"/>
            <p:nvPr/>
          </p:nvSpPr>
          <p:spPr>
            <a:xfrm>
              <a:off x="2431069" y="1632065"/>
              <a:ext cx="9637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44</a:t>
              </a:r>
              <a:r>
                <a:rPr lang="tr-TR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%</a:t>
              </a:r>
              <a:endParaRPr sz="4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09" name="Google Shape;1109;p39"/>
            <p:cNvSpPr txBox="1"/>
            <p:nvPr/>
          </p:nvSpPr>
          <p:spPr>
            <a:xfrm>
              <a:off x="2452216" y="2333317"/>
              <a:ext cx="7713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3927475" y="1387406"/>
            <a:ext cx="1225550" cy="1464618"/>
            <a:chOff x="3927475" y="1387406"/>
            <a:chExt cx="1225550" cy="1464618"/>
          </a:xfrm>
        </p:grpSpPr>
        <p:sp>
          <p:nvSpPr>
            <p:cNvPr id="1111" name="Google Shape;1111;p39"/>
            <p:cNvSpPr/>
            <p:nvPr/>
          </p:nvSpPr>
          <p:spPr>
            <a:xfrm>
              <a:off x="3927475" y="1387406"/>
              <a:ext cx="1225550" cy="1464618"/>
            </a:xfrm>
            <a:prstGeom prst="star8">
              <a:avLst>
                <a:gd fmla="val 375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2" name="Google Shape;1112;p39"/>
            <p:cNvSpPr txBox="1"/>
            <p:nvPr/>
          </p:nvSpPr>
          <p:spPr>
            <a:xfrm>
              <a:off x="4059739" y="1632065"/>
              <a:ext cx="9637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34</a:t>
              </a:r>
              <a:r>
                <a:rPr lang="tr-TR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%</a:t>
              </a:r>
              <a:endParaRPr sz="4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3" name="Google Shape;1113;p39"/>
            <p:cNvSpPr txBox="1"/>
            <p:nvPr/>
          </p:nvSpPr>
          <p:spPr>
            <a:xfrm>
              <a:off x="4172257" y="2333317"/>
              <a:ext cx="77136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14" name="Google Shape;1114;p39"/>
          <p:cNvGrpSpPr/>
          <p:nvPr/>
        </p:nvGrpSpPr>
        <p:grpSpPr>
          <a:xfrm>
            <a:off x="5492750" y="1412806"/>
            <a:ext cx="1223962" cy="1464618"/>
            <a:chOff x="5492750" y="1412806"/>
            <a:chExt cx="1223962" cy="1464618"/>
          </a:xfrm>
        </p:grpSpPr>
        <p:sp>
          <p:nvSpPr>
            <p:cNvPr id="1115" name="Google Shape;1115;p39"/>
            <p:cNvSpPr/>
            <p:nvPr/>
          </p:nvSpPr>
          <p:spPr>
            <a:xfrm>
              <a:off x="5492750" y="1412806"/>
              <a:ext cx="1223962" cy="1464618"/>
            </a:xfrm>
            <a:prstGeom prst="star8">
              <a:avLst>
                <a:gd fmla="val 375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6" name="Google Shape;1116;p39"/>
            <p:cNvSpPr txBox="1"/>
            <p:nvPr/>
          </p:nvSpPr>
          <p:spPr>
            <a:xfrm>
              <a:off x="5663324" y="1632065"/>
              <a:ext cx="9637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27</a:t>
              </a:r>
              <a:r>
                <a:rPr lang="tr-TR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%</a:t>
              </a:r>
              <a:endParaRPr sz="4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17" name="Google Shape;1117;p39"/>
            <p:cNvSpPr txBox="1"/>
            <p:nvPr/>
          </p:nvSpPr>
          <p:spPr>
            <a:xfrm>
              <a:off x="5636971" y="2333317"/>
              <a:ext cx="7713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118" name="Google Shape;1118;p39"/>
          <p:cNvGrpSpPr/>
          <p:nvPr/>
        </p:nvGrpSpPr>
        <p:grpSpPr>
          <a:xfrm>
            <a:off x="7123113" y="1439535"/>
            <a:ext cx="1225550" cy="1463287"/>
            <a:chOff x="7123113" y="1439535"/>
            <a:chExt cx="1225550" cy="1463287"/>
          </a:xfrm>
        </p:grpSpPr>
        <p:sp>
          <p:nvSpPr>
            <p:cNvPr id="1119" name="Google Shape;1119;p39"/>
            <p:cNvSpPr/>
            <p:nvPr/>
          </p:nvSpPr>
          <p:spPr>
            <a:xfrm>
              <a:off x="7123113" y="1439535"/>
              <a:ext cx="1225550" cy="1463287"/>
            </a:xfrm>
            <a:prstGeom prst="star8">
              <a:avLst>
                <a:gd fmla="val 375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0" name="Google Shape;1120;p39"/>
            <p:cNvSpPr txBox="1"/>
            <p:nvPr/>
          </p:nvSpPr>
          <p:spPr>
            <a:xfrm>
              <a:off x="7305484" y="1632065"/>
              <a:ext cx="9637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38</a:t>
              </a:r>
              <a:r>
                <a:rPr lang="tr-TR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%</a:t>
              </a:r>
              <a:endParaRPr sz="4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1" name="Google Shape;1121;p39"/>
            <p:cNvSpPr txBox="1"/>
            <p:nvPr/>
          </p:nvSpPr>
          <p:spPr>
            <a:xfrm>
              <a:off x="7382377" y="2333317"/>
              <a:ext cx="77136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HERE</a:t>
              </a:r>
              <a:endParaRPr sz="1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122" name="Google Shape;1122;p39"/>
          <p:cNvSpPr/>
          <p:nvPr/>
        </p:nvSpPr>
        <p:spPr>
          <a:xfrm>
            <a:off x="797994" y="3221509"/>
            <a:ext cx="11746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3" name="Google Shape;1123;p39"/>
          <p:cNvSpPr/>
          <p:nvPr/>
        </p:nvSpPr>
        <p:spPr>
          <a:xfrm>
            <a:off x="2351021" y="3221509"/>
            <a:ext cx="11746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4" name="Google Shape;1124;p39"/>
          <p:cNvSpPr/>
          <p:nvPr/>
        </p:nvSpPr>
        <p:spPr>
          <a:xfrm>
            <a:off x="3976619" y="3221509"/>
            <a:ext cx="11746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5" name="Google Shape;1125;p39"/>
          <p:cNvSpPr/>
          <p:nvPr/>
        </p:nvSpPr>
        <p:spPr>
          <a:xfrm>
            <a:off x="5529649" y="3221509"/>
            <a:ext cx="11746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6" name="Google Shape;1126;p39"/>
          <p:cNvSpPr/>
          <p:nvPr/>
        </p:nvSpPr>
        <p:spPr>
          <a:xfrm>
            <a:off x="7169763" y="3221509"/>
            <a:ext cx="11746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7" name="Google Shape;1127;p39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3690" y="304865"/>
            <a:ext cx="1442453" cy="101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40"/>
          <p:cNvSpPr txBox="1"/>
          <p:nvPr/>
        </p:nvSpPr>
        <p:spPr>
          <a:xfrm>
            <a:off x="3547224" y="911698"/>
            <a:ext cx="422263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32"/>
              </a:buClr>
              <a:buSzPts val="6600"/>
              <a:buFont typeface="Palatino Linotype"/>
              <a:buNone/>
            </a:pPr>
            <a:r>
              <a:rPr b="1" i="0" lang="tr-TR" sz="6600" u="none" cap="none" strike="noStrike">
                <a:solidFill>
                  <a:srgbClr val="385C3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THANK</a:t>
            </a:r>
            <a:r>
              <a:rPr b="1" lang="tr-TR" sz="6600">
                <a:solidFill>
                  <a:srgbClr val="385C3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S!</a:t>
            </a:r>
            <a:endParaRPr b="1" i="0" sz="6600" u="none" cap="none" strike="noStrike">
              <a:solidFill>
                <a:srgbClr val="385C3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35" name="Google Shape;1135;p40"/>
          <p:cNvSpPr txBox="1"/>
          <p:nvPr/>
        </p:nvSpPr>
        <p:spPr>
          <a:xfrm>
            <a:off x="3655399" y="2033140"/>
            <a:ext cx="39389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Special thanks to all the people who made and released these awesome resources for free:</a:t>
            </a:r>
            <a:endParaRPr i="1" sz="1200">
              <a:solidFill>
                <a:srgbClr val="7EBF0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7EBF0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template by </a:t>
            </a:r>
            <a:r>
              <a:rPr b="1" lang="tr-TR" sz="1200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Freepptbackgrounds.net</a:t>
            </a:r>
            <a:endParaRPr b="1" sz="1200">
              <a:solidFill>
                <a:srgbClr val="7EBF0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Photographs by </a:t>
            </a:r>
            <a:r>
              <a:rPr b="1" lang="tr-TR" sz="1200">
                <a:solidFill>
                  <a:srgbClr val="7EBF0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Picpng.com</a:t>
            </a:r>
            <a:endParaRPr b="1" sz="1200" u="none" cap="none" strike="noStrike">
              <a:solidFill>
                <a:srgbClr val="7EBF0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1"/>
          <p:cNvSpPr txBox="1"/>
          <p:nvPr/>
        </p:nvSpPr>
        <p:spPr>
          <a:xfrm>
            <a:off x="474673" y="1220575"/>
            <a:ext cx="8281329" cy="2686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0">
                <a:solidFill>
                  <a:srgbClr val="FF940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www.Freepptbackgrounds.net</a:t>
            </a:r>
            <a:endParaRPr b="1" sz="1800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This background, diagrams, charts, template or google slides was downloaded from freepptbackgrounds.net website</a:t>
            </a:r>
            <a:endParaRPr sz="104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Free ppt backgrounds</a:t>
            </a:r>
            <a:endParaRPr b="1" sz="119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4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If you liked this PPT, feel free to leave us your feedback or testimonial sending an email to</a:t>
            </a:r>
            <a:endParaRPr sz="104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/>
              </a:rPr>
              <a:t>info@freepptbackgrounds.net</a:t>
            </a:r>
            <a:r>
              <a:rPr b="1"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 posting a comment in our website: </a:t>
            </a:r>
            <a:r>
              <a:rPr b="1" lang="tr-TR" sz="1049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42" name="Google Shape;1142;p41"/>
          <p:cNvSpPr txBox="1"/>
          <p:nvPr/>
        </p:nvSpPr>
        <p:spPr>
          <a:xfrm>
            <a:off x="1241289" y="4371080"/>
            <a:ext cx="547023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8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website</a:t>
            </a:r>
            <a:r>
              <a:rPr b="1" lang="tr-TR" sz="1280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b="1" lang="tr-TR" sz="128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/>
              </a:rPr>
              <a:t>https://www.freepptbackgrounds.net</a:t>
            </a:r>
            <a:endParaRPr b="1" sz="1280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143" name="Google Shape;1143;p41"/>
          <p:cNvGrpSpPr/>
          <p:nvPr/>
        </p:nvGrpSpPr>
        <p:grpSpPr>
          <a:xfrm>
            <a:off x="6983686" y="4371088"/>
            <a:ext cx="1001851" cy="289310"/>
            <a:chOff x="8158550" y="5010841"/>
            <a:chExt cx="1336431" cy="385928"/>
          </a:xfrm>
        </p:grpSpPr>
        <p:sp>
          <p:nvSpPr>
            <p:cNvPr id="1144" name="Google Shape;1144;p41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81DCF9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rgbClr val="FF0000"/>
                </a:solidFill>
                <a:highlight>
                  <a:srgbClr val="FFFF00"/>
                </a:highlight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45" name="Google Shape;1145;p41">
              <a:hlinkClick r:id="rId6"/>
            </p:cNvPr>
            <p:cNvSpPr txBox="1"/>
            <p:nvPr/>
          </p:nvSpPr>
          <p:spPr>
            <a:xfrm>
              <a:off x="8278621" y="5010841"/>
              <a:ext cx="1105876" cy="385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8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Visit us</a:t>
              </a:r>
              <a:endParaRPr b="1" sz="128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146" name="Google Shape;1146;p41"/>
          <p:cNvSpPr/>
          <p:nvPr/>
        </p:nvSpPr>
        <p:spPr>
          <a:xfrm>
            <a:off x="2156" y="1213"/>
            <a:ext cx="9139691" cy="956708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47" name="Google Shape;1147;p41"/>
          <p:cNvSpPr txBox="1"/>
          <p:nvPr/>
        </p:nvSpPr>
        <p:spPr>
          <a:xfrm>
            <a:off x="2719037" y="589004"/>
            <a:ext cx="35145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«Free </a:t>
            </a:r>
            <a:r>
              <a:rPr b="1" i="1" lang="tr-TR" sz="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Powerpoint</a:t>
            </a:r>
            <a:r>
              <a:rPr i="1" lang="tr-TR" sz="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templates and Google </a:t>
            </a:r>
            <a:r>
              <a:rPr b="1" i="1" lang="tr-TR" sz="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Slides</a:t>
            </a:r>
            <a:r>
              <a:rPr i="1" lang="tr-TR" sz="9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»</a:t>
            </a:r>
            <a:endParaRPr i="1" sz="9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48" name="Google Shape;1148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2404" y="114527"/>
            <a:ext cx="2087767" cy="43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6"/>
          <p:cNvGrpSpPr/>
          <p:nvPr/>
        </p:nvGrpSpPr>
        <p:grpSpPr>
          <a:xfrm>
            <a:off x="3427244" y="306869"/>
            <a:ext cx="988728" cy="4506431"/>
            <a:chOff x="3427244" y="306869"/>
            <a:chExt cx="988728" cy="4506431"/>
          </a:xfrm>
        </p:grpSpPr>
        <p:sp>
          <p:nvSpPr>
            <p:cNvPr id="127" name="Google Shape;127;p16"/>
            <p:cNvSpPr/>
            <p:nvPr/>
          </p:nvSpPr>
          <p:spPr>
            <a:xfrm>
              <a:off x="3894608" y="385195"/>
              <a:ext cx="54000" cy="4428105"/>
            </a:xfrm>
            <a:custGeom>
              <a:rect b="b" l="l" r="r" t="t"/>
              <a:pathLst>
                <a:path extrusionOk="0" h="5904140" w="72000">
                  <a:moveTo>
                    <a:pt x="0" y="0"/>
                  </a:moveTo>
                  <a:lnTo>
                    <a:pt x="72000" y="0"/>
                  </a:lnTo>
                  <a:lnTo>
                    <a:pt x="72000" y="5904140"/>
                  </a:lnTo>
                  <a:lnTo>
                    <a:pt x="0" y="590414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427244" y="306869"/>
              <a:ext cx="988728" cy="988728"/>
            </a:xfrm>
            <a:prstGeom prst="ellipse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3582068" y="1899182"/>
            <a:ext cx="989931" cy="710648"/>
            <a:chOff x="3746456" y="948067"/>
            <a:chExt cx="520743" cy="373829"/>
          </a:xfrm>
        </p:grpSpPr>
        <p:sp>
          <p:nvSpPr>
            <p:cNvPr id="130" name="Google Shape;130;p16">
              <a:hlinkClick action="ppaction://hlinksldjump" r:id="rId4"/>
            </p:cNvPr>
            <p:cNvSpPr/>
            <p:nvPr/>
          </p:nvSpPr>
          <p:spPr>
            <a:xfrm>
              <a:off x="3746456" y="948067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</a:t>
              </a:r>
              <a:endParaRPr sz="4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 rot="5400000">
              <a:off x="4151662" y="1081327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32" name="Google Shape;132;p16"/>
          <p:cNvSpPr txBox="1"/>
          <p:nvPr/>
        </p:nvSpPr>
        <p:spPr>
          <a:xfrm>
            <a:off x="4952520" y="2023679"/>
            <a:ext cx="9989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</a:t>
            </a:r>
            <a:endParaRPr b="1" sz="24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1041743" y="1858056"/>
            <a:ext cx="3210735" cy="1808003"/>
            <a:chOff x="1272773" y="2720936"/>
            <a:chExt cx="4280980" cy="2410671"/>
          </a:xfrm>
        </p:grpSpPr>
        <p:sp>
          <p:nvSpPr>
            <p:cNvPr id="138" name="Google Shape;138;p17"/>
            <p:cNvSpPr/>
            <p:nvPr/>
          </p:nvSpPr>
          <p:spPr>
            <a:xfrm>
              <a:off x="1272773" y="2942205"/>
              <a:ext cx="221270" cy="1022498"/>
            </a:xfrm>
            <a:custGeom>
              <a:rect b="b" l="l" r="r" t="t"/>
              <a:pathLst>
                <a:path extrusionOk="0" h="439" w="95">
                  <a:moveTo>
                    <a:pt x="0" y="0"/>
                  </a:moveTo>
                  <a:lnTo>
                    <a:pt x="10" y="0"/>
                  </a:lnTo>
                  <a:lnTo>
                    <a:pt x="95" y="437"/>
                  </a:lnTo>
                  <a:lnTo>
                    <a:pt x="85" y="4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2474615" y="4989528"/>
              <a:ext cx="1043460" cy="142079"/>
            </a:xfrm>
            <a:custGeom>
              <a:rect b="b" l="l" r="r" t="t"/>
              <a:pathLst>
                <a:path extrusionOk="0" h="61" w="448">
                  <a:moveTo>
                    <a:pt x="0" y="9"/>
                  </a:moveTo>
                  <a:lnTo>
                    <a:pt x="3" y="0"/>
                  </a:lnTo>
                  <a:lnTo>
                    <a:pt x="448" y="52"/>
                  </a:lnTo>
                  <a:lnTo>
                    <a:pt x="446" y="6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3203639" y="3540797"/>
              <a:ext cx="440210" cy="1385845"/>
            </a:xfrm>
            <a:custGeom>
              <a:rect b="b" l="l" r="r" t="t"/>
              <a:pathLst>
                <a:path extrusionOk="0" h="595" w="189">
                  <a:moveTo>
                    <a:pt x="0" y="2"/>
                  </a:moveTo>
                  <a:lnTo>
                    <a:pt x="9" y="0"/>
                  </a:lnTo>
                  <a:lnTo>
                    <a:pt x="189" y="591"/>
                  </a:lnTo>
                  <a:lnTo>
                    <a:pt x="180" y="59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437349" y="2953851"/>
              <a:ext cx="3116404" cy="1437086"/>
            </a:xfrm>
            <a:custGeom>
              <a:rect b="b" l="l" r="r" t="t"/>
              <a:pathLst>
                <a:path extrusionOk="0" h="617" w="1338">
                  <a:moveTo>
                    <a:pt x="0" y="610"/>
                  </a:moveTo>
                  <a:lnTo>
                    <a:pt x="1333" y="0"/>
                  </a:lnTo>
                  <a:lnTo>
                    <a:pt x="1338" y="10"/>
                  </a:lnTo>
                  <a:lnTo>
                    <a:pt x="2" y="617"/>
                  </a:lnTo>
                  <a:lnTo>
                    <a:pt x="0" y="61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3529720" y="3275274"/>
              <a:ext cx="1504632" cy="1078397"/>
            </a:xfrm>
            <a:custGeom>
              <a:rect b="b" l="l" r="r" t="t"/>
              <a:pathLst>
                <a:path extrusionOk="0" h="463" w="646">
                  <a:moveTo>
                    <a:pt x="0" y="7"/>
                  </a:moveTo>
                  <a:lnTo>
                    <a:pt x="4" y="0"/>
                  </a:lnTo>
                  <a:lnTo>
                    <a:pt x="646" y="453"/>
                  </a:lnTo>
                  <a:lnTo>
                    <a:pt x="641" y="46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719917" y="2720936"/>
              <a:ext cx="600921" cy="1388173"/>
            </a:xfrm>
            <a:custGeom>
              <a:rect b="b" l="l" r="r" t="t"/>
              <a:pathLst>
                <a:path extrusionOk="0" h="596" w="258">
                  <a:moveTo>
                    <a:pt x="0" y="3"/>
                  </a:moveTo>
                  <a:lnTo>
                    <a:pt x="10" y="0"/>
                  </a:lnTo>
                  <a:lnTo>
                    <a:pt x="258" y="591"/>
                  </a:lnTo>
                  <a:lnTo>
                    <a:pt x="249" y="59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582550" y="2732581"/>
              <a:ext cx="815203" cy="100154"/>
            </a:xfrm>
            <a:custGeom>
              <a:rect b="b" l="l" r="r" t="t"/>
              <a:pathLst>
                <a:path extrusionOk="0" h="43" w="350">
                  <a:moveTo>
                    <a:pt x="0" y="10"/>
                  </a:moveTo>
                  <a:lnTo>
                    <a:pt x="0" y="0"/>
                  </a:lnTo>
                  <a:lnTo>
                    <a:pt x="350" y="33"/>
                  </a:lnTo>
                  <a:lnTo>
                    <a:pt x="350" y="4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45" name="Google Shape;145;p17"/>
          <p:cNvSpPr/>
          <p:nvPr/>
        </p:nvSpPr>
        <p:spPr>
          <a:xfrm>
            <a:off x="673233" y="1477186"/>
            <a:ext cx="703987" cy="70922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3382537" y="1552384"/>
            <a:ext cx="414008" cy="414007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2610503" y="3409213"/>
            <a:ext cx="496109" cy="49785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536896" y="2612720"/>
            <a:ext cx="1580912" cy="1587899"/>
            <a:chOff x="536896" y="2612720"/>
            <a:chExt cx="1580912" cy="1587899"/>
          </a:xfrm>
        </p:grpSpPr>
        <p:sp>
          <p:nvSpPr>
            <p:cNvPr id="149" name="Google Shape;149;p17"/>
            <p:cNvSpPr/>
            <p:nvPr/>
          </p:nvSpPr>
          <p:spPr>
            <a:xfrm>
              <a:off x="536896" y="2612720"/>
              <a:ext cx="1580912" cy="1587899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776276" y="3118807"/>
              <a:ext cx="1093476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b="1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3599147" y="2717521"/>
            <a:ext cx="1479594" cy="1483087"/>
            <a:chOff x="3599147" y="2717521"/>
            <a:chExt cx="1479594" cy="1483087"/>
          </a:xfrm>
        </p:grpSpPr>
        <p:sp>
          <p:nvSpPr>
            <p:cNvPr id="152" name="Google Shape;152;p17"/>
            <p:cNvSpPr/>
            <p:nvPr/>
          </p:nvSpPr>
          <p:spPr>
            <a:xfrm>
              <a:off x="3599147" y="2717521"/>
              <a:ext cx="1479594" cy="1483087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3796543" y="3171104"/>
              <a:ext cx="1093476" cy="53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b="1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1778916" y="1419622"/>
            <a:ext cx="1173892" cy="1177385"/>
            <a:chOff x="1778916" y="1419622"/>
            <a:chExt cx="1173892" cy="1177385"/>
          </a:xfrm>
        </p:grpSpPr>
        <p:sp>
          <p:nvSpPr>
            <p:cNvPr id="155" name="Google Shape;155;p17"/>
            <p:cNvSpPr/>
            <p:nvPr/>
          </p:nvSpPr>
          <p:spPr>
            <a:xfrm>
              <a:off x="1778916" y="1419622"/>
              <a:ext cx="1173892" cy="1177385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6" name="Google Shape;156;p17"/>
            <p:cNvSpPr txBox="1"/>
            <p:nvPr/>
          </p:nvSpPr>
          <p:spPr>
            <a:xfrm>
              <a:off x="1819124" y="1755100"/>
              <a:ext cx="1093476" cy="484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7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b="1"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57" name="Google Shape;157;p17"/>
          <p:cNvGrpSpPr/>
          <p:nvPr/>
        </p:nvGrpSpPr>
        <p:grpSpPr>
          <a:xfrm>
            <a:off x="4083032" y="1447572"/>
            <a:ext cx="904875" cy="908369"/>
            <a:chOff x="4083032" y="1447572"/>
            <a:chExt cx="904875" cy="908369"/>
          </a:xfrm>
        </p:grpSpPr>
        <p:sp>
          <p:nvSpPr>
            <p:cNvPr id="158" name="Google Shape;158;p17"/>
            <p:cNvSpPr/>
            <p:nvPr/>
          </p:nvSpPr>
          <p:spPr>
            <a:xfrm>
              <a:off x="4083032" y="1447572"/>
              <a:ext cx="904875" cy="908369"/>
            </a:xfrm>
            <a:prstGeom prst="star7">
              <a:avLst>
                <a:gd fmla="val 34601" name="adj"/>
                <a:gd fmla="val 102572" name="hf"/>
                <a:gd fmla="val 10521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425" spcFirstLastPara="1" rIns="6842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4142451" y="1684623"/>
              <a:ext cx="786028" cy="43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425" spcFirstLastPara="1" rIns="6842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b="1" sz="2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60" name="Google Shape;160;p17"/>
          <p:cNvSpPr txBox="1"/>
          <p:nvPr/>
        </p:nvSpPr>
        <p:spPr>
          <a:xfrm>
            <a:off x="5807352" y="1575052"/>
            <a:ext cx="260007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25" spcFirstLastPara="1" rIns="6842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b="1" sz="27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5903738" y="2327076"/>
            <a:ext cx="2407475" cy="14542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25" spcFirstLastPara="1" rIns="6842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15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62" name="Google Shape;162;p17"/>
          <p:cNvGrpSpPr/>
          <p:nvPr/>
        </p:nvGrpSpPr>
        <p:grpSpPr>
          <a:xfrm>
            <a:off x="5730815" y="2102287"/>
            <a:ext cx="2801625" cy="75239"/>
            <a:chOff x="5730815" y="2102287"/>
            <a:chExt cx="2801625" cy="75239"/>
          </a:xfrm>
        </p:grpSpPr>
        <p:cxnSp>
          <p:nvCxnSpPr>
            <p:cNvPr id="163" name="Google Shape;163;p17"/>
            <p:cNvCxnSpPr/>
            <p:nvPr/>
          </p:nvCxnSpPr>
          <p:spPr>
            <a:xfrm>
              <a:off x="5759288" y="2135479"/>
              <a:ext cx="2696372" cy="1588"/>
            </a:xfrm>
            <a:prstGeom prst="straightConnector1">
              <a:avLst/>
            </a:prstGeom>
            <a:solidFill>
              <a:srgbClr val="7F7F7F"/>
            </a:solidFill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4" name="Google Shape;164;p17"/>
            <p:cNvSpPr/>
            <p:nvPr/>
          </p:nvSpPr>
          <p:spPr>
            <a:xfrm>
              <a:off x="5730815" y="2106088"/>
              <a:ext cx="96299" cy="71438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8436141" y="2102287"/>
              <a:ext cx="96299" cy="71438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425" spcFirstLastPara="1" rIns="6842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EFA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166" name="Google Shape;166;p17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1081008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3694410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6307812" y="1326180"/>
            <a:ext cx="1778431" cy="1778431"/>
          </a:xfrm>
          <a:prstGeom prst="star10">
            <a:avLst>
              <a:gd fmla="val 45147" name="adj"/>
              <a:gd fmla="val 105146" name="h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306699" y="1678621"/>
            <a:ext cx="1552740" cy="8425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10%</a:t>
            </a:r>
            <a:endParaRPr b="1" sz="5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3929305" y="1678621"/>
            <a:ext cx="1543536" cy="8425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25%</a:t>
            </a:r>
            <a:endParaRPr b="1" sz="5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565953" y="1600984"/>
            <a:ext cx="1444571" cy="8425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45%</a:t>
            </a:r>
            <a:endParaRPr b="1" sz="5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020117" y="3379414"/>
            <a:ext cx="7103769" cy="10387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18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3257912" y="1207294"/>
            <a:ext cx="2499662" cy="26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5997078" y="1631157"/>
            <a:ext cx="1404321" cy="6463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853312" y="775097"/>
            <a:ext cx="1612500" cy="6463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5997232" y="3043238"/>
            <a:ext cx="1404167" cy="6463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900682" y="4028270"/>
            <a:ext cx="1656919" cy="5078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785493" y="2942035"/>
            <a:ext cx="1242523" cy="78483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1785493" y="1544241"/>
            <a:ext cx="1404335" cy="64633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</a:t>
            </a:r>
            <a:endParaRPr sz="9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90" name="Google Shape;190;p19"/>
          <p:cNvGrpSpPr/>
          <p:nvPr/>
        </p:nvGrpSpPr>
        <p:grpSpPr>
          <a:xfrm>
            <a:off x="4089942" y="1209676"/>
            <a:ext cx="834411" cy="1273969"/>
            <a:chOff x="4089942" y="1209676"/>
            <a:chExt cx="834411" cy="1273969"/>
          </a:xfrm>
        </p:grpSpPr>
        <p:sp>
          <p:nvSpPr>
            <p:cNvPr id="191" name="Google Shape;191;p19"/>
            <p:cNvSpPr/>
            <p:nvPr/>
          </p:nvSpPr>
          <p:spPr>
            <a:xfrm>
              <a:off x="4089942" y="1209676"/>
              <a:ext cx="834411" cy="1273969"/>
            </a:xfrm>
            <a:custGeom>
              <a:rect b="b" l="l" r="r" t="t"/>
              <a:pathLst>
                <a:path extrusionOk="0" h="52" w="34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4292040" y="1352238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169945" y="1653124"/>
              <a:ext cx="6934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4089942" y="2606279"/>
            <a:ext cx="834411" cy="1273969"/>
            <a:chOff x="4089942" y="2606279"/>
            <a:chExt cx="834411" cy="1273969"/>
          </a:xfrm>
        </p:grpSpPr>
        <p:sp>
          <p:nvSpPr>
            <p:cNvPr id="195" name="Google Shape;195;p19"/>
            <p:cNvSpPr/>
            <p:nvPr/>
          </p:nvSpPr>
          <p:spPr>
            <a:xfrm>
              <a:off x="4089942" y="2606279"/>
              <a:ext cx="834411" cy="1273969"/>
            </a:xfrm>
            <a:custGeom>
              <a:rect b="b" l="l" r="r" t="t"/>
              <a:pathLst>
                <a:path extrusionOk="0" h="52" w="34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4324198" y="3147635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04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170669" y="3456863"/>
              <a:ext cx="6934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3231725" y="1624012"/>
            <a:ext cx="1226024" cy="907257"/>
            <a:chOff x="3231725" y="1624012"/>
            <a:chExt cx="1226024" cy="907257"/>
          </a:xfrm>
        </p:grpSpPr>
        <p:sp>
          <p:nvSpPr>
            <p:cNvPr id="199" name="Google Shape;199;p19"/>
            <p:cNvSpPr/>
            <p:nvPr/>
          </p:nvSpPr>
          <p:spPr>
            <a:xfrm>
              <a:off x="3231725" y="1624012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3482161" y="1742287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06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360790" y="2066323"/>
              <a:ext cx="6934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4556546" y="2580084"/>
            <a:ext cx="1226024" cy="907257"/>
            <a:chOff x="4556546" y="2580084"/>
            <a:chExt cx="1226024" cy="907257"/>
          </a:xfrm>
        </p:grpSpPr>
        <p:sp>
          <p:nvSpPr>
            <p:cNvPr id="203" name="Google Shape;203;p19"/>
            <p:cNvSpPr/>
            <p:nvPr/>
          </p:nvSpPr>
          <p:spPr>
            <a:xfrm>
              <a:off x="4556546" y="2580084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5080086" y="2714396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4960245" y="2986783"/>
              <a:ext cx="693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4556546" y="1624012"/>
            <a:ext cx="1226024" cy="907257"/>
            <a:chOff x="4556546" y="1624012"/>
            <a:chExt cx="1226024" cy="907257"/>
          </a:xfrm>
        </p:grpSpPr>
        <p:sp>
          <p:nvSpPr>
            <p:cNvPr id="207" name="Google Shape;207;p19"/>
            <p:cNvSpPr/>
            <p:nvPr/>
          </p:nvSpPr>
          <p:spPr>
            <a:xfrm>
              <a:off x="4556546" y="1624012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5101919" y="1796293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947728" y="2091910"/>
              <a:ext cx="693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10" name="Google Shape;210;p19"/>
          <p:cNvGrpSpPr/>
          <p:nvPr/>
        </p:nvGrpSpPr>
        <p:grpSpPr>
          <a:xfrm>
            <a:off x="3231725" y="2580084"/>
            <a:ext cx="1226024" cy="907257"/>
            <a:chOff x="3231725" y="2580084"/>
            <a:chExt cx="1226024" cy="907257"/>
          </a:xfrm>
        </p:grpSpPr>
        <p:sp>
          <p:nvSpPr>
            <p:cNvPr id="211" name="Google Shape;211;p19"/>
            <p:cNvSpPr/>
            <p:nvPr/>
          </p:nvSpPr>
          <p:spPr>
            <a:xfrm>
              <a:off x="3231725" y="2580084"/>
              <a:ext cx="1226024" cy="907257"/>
            </a:xfrm>
            <a:custGeom>
              <a:rect b="b" l="l" r="r" t="t"/>
              <a:pathLst>
                <a:path extrusionOk="0" h="37" w="50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536153" y="2685254"/>
              <a:ext cx="357790" cy="300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350"/>
                <a:buFont typeface="Arial"/>
                <a:buNone/>
              </a:pPr>
              <a:r>
                <a:rPr lang="tr-TR" sz="135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05</a:t>
              </a:r>
              <a:endParaRPr sz="135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379470" y="2958275"/>
              <a:ext cx="693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00"/>
                <a:buFont typeface="Arial"/>
                <a:buNone/>
              </a:pPr>
              <a:r>
                <a:rPr b="1" lang="tr-TR" sz="1000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b="1" sz="10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14" name="Google Shape;214;p19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1852220" y="3102455"/>
            <a:ext cx="1713816" cy="907156"/>
          </a:xfrm>
          <a:custGeom>
            <a:rect b="b" l="l" r="r" t="t"/>
            <a:pathLst>
              <a:path extrusionOk="0" h="21600" w="21600">
                <a:moveTo>
                  <a:pt x="154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0" name="Google Shape;220;p20"/>
          <p:cNvSpPr/>
          <p:nvPr/>
        </p:nvSpPr>
        <p:spPr>
          <a:xfrm flipH="1">
            <a:off x="5577966" y="3102455"/>
            <a:ext cx="1713816" cy="907156"/>
          </a:xfrm>
          <a:custGeom>
            <a:rect b="b" l="l" r="r" t="t"/>
            <a:pathLst>
              <a:path extrusionOk="0" h="21600" w="21600">
                <a:moveTo>
                  <a:pt x="154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1" name="Google Shape;221;p20"/>
          <p:cNvSpPr/>
          <p:nvPr/>
        </p:nvSpPr>
        <p:spPr>
          <a:xfrm rot="5400000">
            <a:off x="5184299" y="2391350"/>
            <a:ext cx="1637521" cy="85018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90" y="21600"/>
                </a:ln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2" name="Google Shape;222;p20"/>
          <p:cNvSpPr/>
          <p:nvPr/>
        </p:nvSpPr>
        <p:spPr>
          <a:xfrm flipH="1" rot="-5400000">
            <a:off x="2301202" y="2391351"/>
            <a:ext cx="1637521" cy="85018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90" y="21600"/>
                </a:lnTo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23" name="Google Shape;223;p20"/>
          <p:cNvCxnSpPr/>
          <p:nvPr/>
        </p:nvCxnSpPr>
        <p:spPr>
          <a:xfrm>
            <a:off x="3985341" y="2556608"/>
            <a:ext cx="0" cy="593276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20"/>
          <p:cNvCxnSpPr/>
          <p:nvPr/>
        </p:nvCxnSpPr>
        <p:spPr>
          <a:xfrm>
            <a:off x="5217122" y="2584786"/>
            <a:ext cx="0" cy="565098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20"/>
          <p:cNvSpPr/>
          <p:nvPr/>
        </p:nvSpPr>
        <p:spPr>
          <a:xfrm>
            <a:off x="321440" y="3160062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7034581" y="3160062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6102490" y="2035782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1211525" y="2035782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4873255" y="2667113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440759" y="2667113"/>
            <a:ext cx="1431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b="1"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31" name="Google Shape;231;p20"/>
          <p:cNvGrpSpPr/>
          <p:nvPr/>
        </p:nvGrpSpPr>
        <p:grpSpPr>
          <a:xfrm>
            <a:off x="1344457" y="2322260"/>
            <a:ext cx="1052190" cy="780196"/>
            <a:chOff x="1344457" y="2322260"/>
            <a:chExt cx="1052190" cy="780196"/>
          </a:xfrm>
        </p:grpSpPr>
        <p:sp>
          <p:nvSpPr>
            <p:cNvPr id="232" name="Google Shape;232;p20"/>
            <p:cNvSpPr/>
            <p:nvPr/>
          </p:nvSpPr>
          <p:spPr>
            <a:xfrm>
              <a:off x="1344457" y="2322260"/>
              <a:ext cx="1052190" cy="780196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1676258" y="2944383"/>
              <a:ext cx="351924" cy="17923"/>
            </a:xfrm>
            <a:custGeom>
              <a:rect b="b" l="l" r="r" t="t"/>
              <a:pathLst>
                <a:path extrusionOk="0" h="6" w="117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697439" y="2681941"/>
              <a:ext cx="309563" cy="177592"/>
            </a:xfrm>
            <a:custGeom>
              <a:rect b="b" l="l" r="r" t="t"/>
              <a:pathLst>
                <a:path extrusionOk="0" h="59" w="103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2126518" y="1086211"/>
            <a:ext cx="1229235" cy="911474"/>
            <a:chOff x="2126518" y="1086211"/>
            <a:chExt cx="1229235" cy="911474"/>
          </a:xfrm>
        </p:grpSpPr>
        <p:sp>
          <p:nvSpPr>
            <p:cNvPr id="236" name="Google Shape;236;p20"/>
            <p:cNvSpPr/>
            <p:nvPr/>
          </p:nvSpPr>
          <p:spPr>
            <a:xfrm>
              <a:off x="2126518" y="1086211"/>
              <a:ext cx="1229235" cy="911474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37" name="Google Shape;237;p20"/>
            <p:cNvGrpSpPr/>
            <p:nvPr/>
          </p:nvGrpSpPr>
          <p:grpSpPr>
            <a:xfrm>
              <a:off x="2565660" y="1428679"/>
              <a:ext cx="286936" cy="360192"/>
              <a:chOff x="7199876" y="2870362"/>
              <a:chExt cx="293688" cy="446088"/>
            </a:xfrm>
          </p:grpSpPr>
          <p:sp>
            <p:nvSpPr>
              <p:cNvPr id="238" name="Google Shape;238;p20"/>
              <p:cNvSpPr/>
              <p:nvPr/>
            </p:nvSpPr>
            <p:spPr>
              <a:xfrm>
                <a:off x="7199876" y="2870362"/>
                <a:ext cx="293688" cy="352425"/>
              </a:xfrm>
              <a:custGeom>
                <a:rect b="b" l="l" r="r" t="t"/>
                <a:pathLst>
                  <a:path extrusionOk="0" h="60" w="5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7276076" y="3246599"/>
                <a:ext cx="141288" cy="22225"/>
              </a:xfrm>
              <a:custGeom>
                <a:rect b="b" l="l" r="r" t="t"/>
                <a:pathLst>
                  <a:path extrusionOk="0" h="4" w="2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7276076" y="3286287"/>
                <a:ext cx="141288" cy="30163"/>
              </a:xfrm>
              <a:custGeom>
                <a:rect b="b" l="l" r="r" t="t"/>
                <a:pathLst>
                  <a:path extrusionOk="0" h="5" w="2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41" name="Google Shape;241;p20"/>
          <p:cNvGrpSpPr/>
          <p:nvPr/>
        </p:nvGrpSpPr>
        <p:grpSpPr>
          <a:xfrm>
            <a:off x="5788249" y="1086211"/>
            <a:ext cx="1229234" cy="911474"/>
            <a:chOff x="5788249" y="1086211"/>
            <a:chExt cx="1229234" cy="911474"/>
          </a:xfrm>
        </p:grpSpPr>
        <p:sp>
          <p:nvSpPr>
            <p:cNvPr id="242" name="Google Shape;242;p20"/>
            <p:cNvSpPr/>
            <p:nvPr/>
          </p:nvSpPr>
          <p:spPr>
            <a:xfrm>
              <a:off x="5788249" y="1086211"/>
              <a:ext cx="1229234" cy="911474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43" name="Google Shape;243;p20"/>
            <p:cNvGrpSpPr/>
            <p:nvPr/>
          </p:nvGrpSpPr>
          <p:grpSpPr>
            <a:xfrm>
              <a:off x="6193290" y="1339779"/>
              <a:ext cx="409576" cy="539750"/>
              <a:chOff x="8303008" y="4311651"/>
              <a:chExt cx="409576" cy="539750"/>
            </a:xfrm>
          </p:grpSpPr>
          <p:sp>
            <p:nvSpPr>
              <p:cNvPr id="244" name="Google Shape;244;p20"/>
              <p:cNvSpPr/>
              <p:nvPr/>
            </p:nvSpPr>
            <p:spPr>
              <a:xfrm>
                <a:off x="8355396" y="4405313"/>
                <a:ext cx="357188" cy="76200"/>
              </a:xfrm>
              <a:custGeom>
                <a:rect b="b" l="l" r="r" t="t"/>
                <a:pathLst>
                  <a:path extrusionOk="0" h="13" w="61">
                    <a:moveTo>
                      <a:pt x="5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2"/>
                      <a:pt x="58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8355396" y="4492626"/>
                <a:ext cx="141288" cy="301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8507796" y="4311651"/>
                <a:ext cx="762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>
                <a:off x="8618921" y="4311651"/>
                <a:ext cx="76200" cy="7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8583996" y="4333876"/>
                <a:ext cx="34925" cy="3651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8303008" y="4551363"/>
                <a:ext cx="239713" cy="300038"/>
              </a:xfrm>
              <a:custGeom>
                <a:rect b="b" l="l" r="r" t="t"/>
                <a:pathLst>
                  <a:path extrusionOk="0" h="51" w="41">
                    <a:moveTo>
                      <a:pt x="34" y="25"/>
                    </a:moveTo>
                    <a:cubicBezTo>
                      <a:pt x="41" y="39"/>
                      <a:pt x="35" y="51"/>
                      <a:pt x="21" y="51"/>
                    </a:cubicBezTo>
                    <a:cubicBezTo>
                      <a:pt x="6" y="51"/>
                      <a:pt x="0" y="39"/>
                      <a:pt x="7" y="25"/>
                    </a:cubicBezTo>
                    <a:cubicBezTo>
                      <a:pt x="14" y="11"/>
                      <a:pt x="20" y="0"/>
                      <a:pt x="21" y="0"/>
                    </a:cubicBezTo>
                    <a:cubicBezTo>
                      <a:pt x="21" y="0"/>
                      <a:pt x="27" y="11"/>
                      <a:pt x="34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grpSp>
        <p:nvGrpSpPr>
          <p:cNvPr id="250" name="Google Shape;250;p20"/>
          <p:cNvGrpSpPr/>
          <p:nvPr/>
        </p:nvGrpSpPr>
        <p:grpSpPr>
          <a:xfrm>
            <a:off x="3462204" y="1805024"/>
            <a:ext cx="1052190" cy="780196"/>
            <a:chOff x="3462204" y="2034226"/>
            <a:chExt cx="1052190" cy="780196"/>
          </a:xfrm>
        </p:grpSpPr>
        <p:sp>
          <p:nvSpPr>
            <p:cNvPr id="251" name="Google Shape;251;p20"/>
            <p:cNvSpPr/>
            <p:nvPr/>
          </p:nvSpPr>
          <p:spPr>
            <a:xfrm>
              <a:off x="3462204" y="2034226"/>
              <a:ext cx="1052190" cy="780196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3817659" y="2278066"/>
              <a:ext cx="457200" cy="415925"/>
            </a:xfrm>
            <a:custGeom>
              <a:rect b="b" l="l" r="r" t="t"/>
              <a:pathLst>
                <a:path extrusionOk="0" h="71" w="78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53" name="Google Shape;253;p20"/>
          <p:cNvGrpSpPr/>
          <p:nvPr/>
        </p:nvGrpSpPr>
        <p:grpSpPr>
          <a:xfrm>
            <a:off x="6747353" y="2322260"/>
            <a:ext cx="1052190" cy="780196"/>
            <a:chOff x="6747353" y="2322260"/>
            <a:chExt cx="1052190" cy="780196"/>
          </a:xfrm>
        </p:grpSpPr>
        <p:sp>
          <p:nvSpPr>
            <p:cNvPr id="254" name="Google Shape;254;p20"/>
            <p:cNvSpPr/>
            <p:nvPr/>
          </p:nvSpPr>
          <p:spPr>
            <a:xfrm flipH="1">
              <a:off x="6747353" y="2322260"/>
              <a:ext cx="1052190" cy="780196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041526" y="2448827"/>
              <a:ext cx="492125" cy="546100"/>
            </a:xfrm>
            <a:custGeom>
              <a:rect b="b" l="l" r="r" t="t"/>
              <a:pathLst>
                <a:path extrusionOk="0" h="93" w="84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4687213" y="1805024"/>
            <a:ext cx="1052190" cy="780196"/>
            <a:chOff x="4687213" y="2034226"/>
            <a:chExt cx="1052190" cy="780196"/>
          </a:xfrm>
        </p:grpSpPr>
        <p:sp>
          <p:nvSpPr>
            <p:cNvPr id="257" name="Google Shape;257;p20"/>
            <p:cNvSpPr/>
            <p:nvPr/>
          </p:nvSpPr>
          <p:spPr>
            <a:xfrm flipH="1">
              <a:off x="4687213" y="2034226"/>
              <a:ext cx="1052190" cy="780196"/>
            </a:xfrm>
            <a:custGeom>
              <a:rect b="b" l="l" r="r" t="t"/>
              <a:pathLst>
                <a:path extrusionOk="0" h="21600" w="21600">
                  <a:moveTo>
                    <a:pt x="17471" y="21600"/>
                  </a:moveTo>
                  <a:cubicBezTo>
                    <a:pt x="5082" y="21600"/>
                    <a:pt x="5082" y="21600"/>
                    <a:pt x="5082" y="21600"/>
                  </a:cubicBezTo>
                  <a:cubicBezTo>
                    <a:pt x="2224" y="21600"/>
                    <a:pt x="0" y="18576"/>
                    <a:pt x="0" y="14688"/>
                  </a:cubicBezTo>
                  <a:cubicBezTo>
                    <a:pt x="0" y="12096"/>
                    <a:pt x="1271" y="9504"/>
                    <a:pt x="2859" y="8640"/>
                  </a:cubicBezTo>
                  <a:cubicBezTo>
                    <a:pt x="2859" y="8208"/>
                    <a:pt x="2859" y="8208"/>
                    <a:pt x="2859" y="7776"/>
                  </a:cubicBezTo>
                  <a:cubicBezTo>
                    <a:pt x="2859" y="3456"/>
                    <a:pt x="5400" y="0"/>
                    <a:pt x="8576" y="0"/>
                  </a:cubicBezTo>
                  <a:cubicBezTo>
                    <a:pt x="11118" y="0"/>
                    <a:pt x="13024" y="2160"/>
                    <a:pt x="13976" y="4752"/>
                  </a:cubicBezTo>
                  <a:cubicBezTo>
                    <a:pt x="14612" y="4320"/>
                    <a:pt x="15247" y="3888"/>
                    <a:pt x="15882" y="3888"/>
                  </a:cubicBezTo>
                  <a:cubicBezTo>
                    <a:pt x="17471" y="3888"/>
                    <a:pt x="18741" y="5616"/>
                    <a:pt x="18741" y="7776"/>
                  </a:cubicBezTo>
                  <a:cubicBezTo>
                    <a:pt x="18741" y="8640"/>
                    <a:pt x="18741" y="9504"/>
                    <a:pt x="18424" y="9936"/>
                  </a:cubicBezTo>
                  <a:cubicBezTo>
                    <a:pt x="20329" y="10800"/>
                    <a:pt x="21600" y="12960"/>
                    <a:pt x="21600" y="15552"/>
                  </a:cubicBezTo>
                  <a:cubicBezTo>
                    <a:pt x="21600" y="19008"/>
                    <a:pt x="19694" y="21600"/>
                    <a:pt x="17471" y="216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5055990" y="2692006"/>
              <a:ext cx="315913" cy="301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5371903" y="2293543"/>
              <a:ext cx="82550" cy="134938"/>
            </a:xfrm>
            <a:custGeom>
              <a:rect b="b" l="l" r="r" t="t"/>
              <a:pathLst>
                <a:path extrusionOk="0" h="23" w="14">
                  <a:moveTo>
                    <a:pt x="13" y="10"/>
                  </a:moveTo>
                  <a:cubicBezTo>
                    <a:pt x="13" y="9"/>
                    <a:pt x="13" y="8"/>
                    <a:pt x="12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9" y="23"/>
                    <a:pt x="11" y="23"/>
                  </a:cubicBezTo>
                  <a:cubicBezTo>
                    <a:pt x="12" y="23"/>
                    <a:pt x="14" y="21"/>
                    <a:pt x="14" y="2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5371903" y="2452293"/>
              <a:ext cx="82550" cy="228600"/>
            </a:xfrm>
            <a:custGeom>
              <a:rect b="b" l="l" r="r" t="t"/>
              <a:pathLst>
                <a:path extrusionOk="0" h="39" w="14">
                  <a:moveTo>
                    <a:pt x="10" y="0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9" y="35"/>
                    <a:pt x="7" y="35"/>
                  </a:cubicBezTo>
                  <a:cubicBezTo>
                    <a:pt x="5" y="35"/>
                    <a:pt x="3" y="34"/>
                    <a:pt x="3" y="3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10" y="39"/>
                    <a:pt x="14" y="35"/>
                    <a:pt x="14" y="32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5084565" y="2258618"/>
              <a:ext cx="265113" cy="411163"/>
            </a:xfrm>
            <a:custGeom>
              <a:rect b="b" l="l" r="r" t="t"/>
              <a:pathLst>
                <a:path extrusionOk="0" h="70" w="45">
                  <a:moveTo>
                    <a:pt x="3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9" y="0"/>
                  </a:cubicBezTo>
                  <a:close/>
                  <a:moveTo>
                    <a:pt x="7" y="15"/>
                  </a:moveTo>
                  <a:cubicBezTo>
                    <a:pt x="7" y="12"/>
                    <a:pt x="10" y="9"/>
                    <a:pt x="1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9"/>
                    <a:pt x="37" y="12"/>
                    <a:pt x="37" y="15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1"/>
                    <a:pt x="34" y="24"/>
                    <a:pt x="3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4"/>
                    <a:pt x="7" y="21"/>
                    <a:pt x="7" y="18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62" name="Google Shape;262;p20"/>
          <p:cNvGrpSpPr/>
          <p:nvPr/>
        </p:nvGrpSpPr>
        <p:grpSpPr>
          <a:xfrm>
            <a:off x="3104496" y="3160062"/>
            <a:ext cx="2948458" cy="1552601"/>
            <a:chOff x="3104496" y="3160062"/>
            <a:chExt cx="2948458" cy="1552601"/>
          </a:xfrm>
        </p:grpSpPr>
        <p:sp>
          <p:nvSpPr>
            <p:cNvPr id="263" name="Google Shape;263;p20"/>
            <p:cNvSpPr/>
            <p:nvPr/>
          </p:nvSpPr>
          <p:spPr>
            <a:xfrm>
              <a:off x="3474314" y="3160062"/>
              <a:ext cx="2195373" cy="1479273"/>
            </a:xfrm>
            <a:custGeom>
              <a:rect b="b" l="l" r="r" t="t"/>
              <a:pathLst>
                <a:path extrusionOk="0" h="21600" w="21600">
                  <a:moveTo>
                    <a:pt x="21600" y="20621"/>
                  </a:moveTo>
                  <a:cubicBezTo>
                    <a:pt x="21600" y="21152"/>
                    <a:pt x="21374" y="21600"/>
                    <a:pt x="21110" y="21600"/>
                  </a:cubicBezTo>
                  <a:cubicBezTo>
                    <a:pt x="490" y="21600"/>
                    <a:pt x="490" y="21600"/>
                    <a:pt x="490" y="21600"/>
                  </a:cubicBezTo>
                  <a:cubicBezTo>
                    <a:pt x="226" y="21600"/>
                    <a:pt x="0" y="21152"/>
                    <a:pt x="0" y="20621"/>
                  </a:cubicBezTo>
                  <a:cubicBezTo>
                    <a:pt x="0" y="979"/>
                    <a:pt x="0" y="979"/>
                    <a:pt x="0" y="979"/>
                  </a:cubicBezTo>
                  <a:cubicBezTo>
                    <a:pt x="0" y="448"/>
                    <a:pt x="226" y="0"/>
                    <a:pt x="490" y="0"/>
                  </a:cubicBezTo>
                  <a:cubicBezTo>
                    <a:pt x="21110" y="0"/>
                    <a:pt x="21110" y="0"/>
                    <a:pt x="21110" y="0"/>
                  </a:cubicBezTo>
                  <a:cubicBezTo>
                    <a:pt x="21374" y="0"/>
                    <a:pt x="21600" y="448"/>
                    <a:pt x="21600" y="979"/>
                  </a:cubicBezTo>
                  <a:cubicBezTo>
                    <a:pt x="21600" y="20621"/>
                    <a:pt x="21600" y="20621"/>
                    <a:pt x="21600" y="20621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3561725" y="3240749"/>
              <a:ext cx="2027274" cy="125065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3105863" y="4642060"/>
              <a:ext cx="2947091" cy="70603"/>
            </a:xfrm>
            <a:custGeom>
              <a:rect b="b" l="l" r="r" t="t"/>
              <a:pathLst>
                <a:path extrusionOk="0" h="21600" w="21468">
                  <a:moveTo>
                    <a:pt x="8" y="2919"/>
                  </a:moveTo>
                  <a:cubicBezTo>
                    <a:pt x="8" y="2919"/>
                    <a:pt x="-132" y="13427"/>
                    <a:pt x="817" y="21600"/>
                  </a:cubicBezTo>
                  <a:cubicBezTo>
                    <a:pt x="20630" y="21600"/>
                    <a:pt x="20630" y="21600"/>
                    <a:pt x="20630" y="21600"/>
                  </a:cubicBezTo>
                  <a:cubicBezTo>
                    <a:pt x="20630" y="21600"/>
                    <a:pt x="21286" y="19849"/>
                    <a:pt x="21454" y="7005"/>
                  </a:cubicBezTo>
                  <a:cubicBezTo>
                    <a:pt x="21468" y="0"/>
                    <a:pt x="21468" y="0"/>
                    <a:pt x="21468" y="0"/>
                  </a:cubicBezTo>
                  <a:lnTo>
                    <a:pt x="8" y="29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3104496" y="4583226"/>
              <a:ext cx="2948113" cy="83191"/>
            </a:xfrm>
            <a:custGeom>
              <a:rect b="b" l="l" r="r" t="t"/>
              <a:pathLst>
                <a:path extrusionOk="0" h="20169" w="21573">
                  <a:moveTo>
                    <a:pt x="14" y="0"/>
                  </a:moveTo>
                  <a:cubicBezTo>
                    <a:pt x="0" y="17464"/>
                    <a:pt x="0" y="17464"/>
                    <a:pt x="0" y="17464"/>
                  </a:cubicBezTo>
                  <a:cubicBezTo>
                    <a:pt x="14" y="21600"/>
                    <a:pt x="224" y="19762"/>
                    <a:pt x="224" y="19762"/>
                  </a:cubicBezTo>
                  <a:cubicBezTo>
                    <a:pt x="21348" y="19762"/>
                    <a:pt x="21348" y="19762"/>
                    <a:pt x="21348" y="19762"/>
                  </a:cubicBezTo>
                  <a:cubicBezTo>
                    <a:pt x="21600" y="20681"/>
                    <a:pt x="21572" y="18383"/>
                    <a:pt x="21572" y="18383"/>
                  </a:cubicBezTo>
                  <a:cubicBezTo>
                    <a:pt x="21572" y="0"/>
                    <a:pt x="21572" y="0"/>
                    <a:pt x="21572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4378466" y="4583226"/>
              <a:ext cx="401797" cy="41646"/>
            </a:xfrm>
            <a:custGeom>
              <a:rect b="b" l="l" r="r" t="t"/>
              <a:pathLst>
                <a:path extrusionOk="0" h="19112" w="20902">
                  <a:moveTo>
                    <a:pt x="1478" y="19008"/>
                  </a:moveTo>
                  <a:cubicBezTo>
                    <a:pt x="19196" y="19008"/>
                    <a:pt x="19196" y="19008"/>
                    <a:pt x="19196" y="19008"/>
                  </a:cubicBezTo>
                  <a:cubicBezTo>
                    <a:pt x="19196" y="19008"/>
                    <a:pt x="21087" y="21600"/>
                    <a:pt x="20888" y="8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-513" y="17280"/>
                    <a:pt x="1478" y="1900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4274859" y="3699673"/>
              <a:ext cx="539750" cy="400050"/>
            </a:xfrm>
            <a:custGeom>
              <a:rect b="b" l="l" r="r" t="t"/>
              <a:pathLst>
                <a:path extrusionOk="0" h="68" w="92">
                  <a:moveTo>
                    <a:pt x="92" y="3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20" y="55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20" y="55"/>
                  </a:lnTo>
                  <a:close/>
                  <a:moveTo>
                    <a:pt x="4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0" y="42"/>
                    <a:pt x="40" y="42"/>
                    <a:pt x="40" y="42"/>
                  </a:cubicBezTo>
                  <a:lnTo>
                    <a:pt x="40" y="55"/>
                  </a:lnTo>
                  <a:close/>
                  <a:moveTo>
                    <a:pt x="55" y="29"/>
                  </a:moveTo>
                  <a:cubicBezTo>
                    <a:pt x="52" y="29"/>
                    <a:pt x="49" y="26"/>
                    <a:pt x="49" y="22"/>
                  </a:cubicBezTo>
                  <a:cubicBezTo>
                    <a:pt x="49" y="19"/>
                    <a:pt x="52" y="16"/>
                    <a:pt x="55" y="16"/>
                  </a:cubicBezTo>
                  <a:cubicBezTo>
                    <a:pt x="59" y="16"/>
                    <a:pt x="61" y="19"/>
                    <a:pt x="61" y="22"/>
                  </a:cubicBezTo>
                  <a:cubicBezTo>
                    <a:pt x="61" y="26"/>
                    <a:pt x="59" y="29"/>
                    <a:pt x="55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4251047" y="3659986"/>
              <a:ext cx="581025" cy="228600"/>
            </a:xfrm>
            <a:custGeom>
              <a:rect b="b" l="l" r="r" t="t"/>
              <a:pathLst>
                <a:path extrusionOk="0" h="144" w="366">
                  <a:moveTo>
                    <a:pt x="329" y="103"/>
                  </a:moveTo>
                  <a:lnTo>
                    <a:pt x="329" y="33"/>
                  </a:lnTo>
                  <a:lnTo>
                    <a:pt x="300" y="33"/>
                  </a:lnTo>
                  <a:lnTo>
                    <a:pt x="300" y="73"/>
                  </a:lnTo>
                  <a:lnTo>
                    <a:pt x="229" y="0"/>
                  </a:lnTo>
                  <a:lnTo>
                    <a:pt x="163" y="66"/>
                  </a:lnTo>
                  <a:lnTo>
                    <a:pt x="74" y="70"/>
                  </a:lnTo>
                  <a:lnTo>
                    <a:pt x="0" y="144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229" y="11"/>
                  </a:lnTo>
                  <a:lnTo>
                    <a:pt x="359" y="144"/>
                  </a:lnTo>
                  <a:lnTo>
                    <a:pt x="366" y="140"/>
                  </a:lnTo>
                  <a:lnTo>
                    <a:pt x="329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70" name="Google Shape;270;p20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1"/>
          <p:cNvGrpSpPr/>
          <p:nvPr/>
        </p:nvGrpSpPr>
        <p:grpSpPr>
          <a:xfrm>
            <a:off x="2748942" y="1206927"/>
            <a:ext cx="5667964" cy="600849"/>
            <a:chOff x="2748942" y="1206927"/>
            <a:chExt cx="5667964" cy="600849"/>
          </a:xfrm>
        </p:grpSpPr>
        <p:sp>
          <p:nvSpPr>
            <p:cNvPr id="276" name="Google Shape;276;p21"/>
            <p:cNvSpPr/>
            <p:nvPr/>
          </p:nvSpPr>
          <p:spPr>
            <a:xfrm>
              <a:off x="2748942" y="1515676"/>
              <a:ext cx="3779205" cy="2619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2748942" y="1255326"/>
              <a:ext cx="4522816" cy="260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7277106" y="1206927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6540748" y="1530777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2748942" y="2024811"/>
            <a:ext cx="5288413" cy="554490"/>
            <a:chOff x="2748942" y="2024811"/>
            <a:chExt cx="5288413" cy="554490"/>
          </a:xfrm>
        </p:grpSpPr>
        <p:sp>
          <p:nvSpPr>
            <p:cNvPr id="281" name="Google Shape;281;p21"/>
            <p:cNvSpPr/>
            <p:nvPr/>
          </p:nvSpPr>
          <p:spPr>
            <a:xfrm>
              <a:off x="2748942" y="2317363"/>
              <a:ext cx="4109698" cy="2619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2748942" y="2055426"/>
              <a:ext cx="2624125" cy="261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5386522" y="2024811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6897555" y="2292777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85" name="Google Shape;285;p21"/>
          <p:cNvGrpSpPr/>
          <p:nvPr/>
        </p:nvGrpSpPr>
        <p:grpSpPr>
          <a:xfrm>
            <a:off x="2748942" y="2800131"/>
            <a:ext cx="4962281" cy="600849"/>
            <a:chOff x="2748942" y="2800131"/>
            <a:chExt cx="4962281" cy="600849"/>
          </a:xfrm>
        </p:grpSpPr>
        <p:sp>
          <p:nvSpPr>
            <p:cNvPr id="286" name="Google Shape;286;p21"/>
            <p:cNvSpPr/>
            <p:nvPr/>
          </p:nvSpPr>
          <p:spPr>
            <a:xfrm>
              <a:off x="2748942" y="3117463"/>
              <a:ext cx="3425575" cy="2619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2748942" y="2855526"/>
              <a:ext cx="3648659" cy="261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8" name="Google Shape;288;p21"/>
            <p:cNvSpPr txBox="1"/>
            <p:nvPr/>
          </p:nvSpPr>
          <p:spPr>
            <a:xfrm>
              <a:off x="6571423" y="2800131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6280246" y="3123981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2748942" y="3645177"/>
            <a:ext cx="4568333" cy="600849"/>
            <a:chOff x="2748942" y="3645177"/>
            <a:chExt cx="4568333" cy="600849"/>
          </a:xfrm>
        </p:grpSpPr>
        <p:sp>
          <p:nvSpPr>
            <p:cNvPr id="291" name="Google Shape;291;p21"/>
            <p:cNvSpPr/>
            <p:nvPr/>
          </p:nvSpPr>
          <p:spPr>
            <a:xfrm>
              <a:off x="2748942" y="3941376"/>
              <a:ext cx="2772848" cy="2619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2748942" y="3681026"/>
              <a:ext cx="3318164" cy="260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6177475" y="3645177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4" name="Google Shape;294;p21"/>
            <p:cNvSpPr txBox="1"/>
            <p:nvPr/>
          </p:nvSpPr>
          <p:spPr>
            <a:xfrm>
              <a:off x="5586641" y="3969027"/>
              <a:ext cx="1139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95" name="Google Shape;295;p21"/>
          <p:cNvSpPr/>
          <p:nvPr/>
        </p:nvSpPr>
        <p:spPr>
          <a:xfrm>
            <a:off x="817224" y="1440855"/>
            <a:ext cx="1663331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hope and I believe that this Template will your Time, Money and Reputation. I hope and I believe that this Template will your Time, Money and Reputation. I hope and I believe that this Template will your Time, Money and Reputation.</a:t>
            </a:r>
            <a:endParaRPr sz="1100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6" name="Google Shape;296;p21"/>
          <p:cNvSpPr txBox="1"/>
          <p:nvPr>
            <p:ph type="title"/>
          </p:nvPr>
        </p:nvSpPr>
        <p:spPr>
          <a:xfrm>
            <a:off x="127610" y="-14254"/>
            <a:ext cx="7886700" cy="5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Microsoft Yahei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985"/>
            <a:ext cx="9144793" cy="5145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2"/>
          <p:cNvGrpSpPr/>
          <p:nvPr/>
        </p:nvGrpSpPr>
        <p:grpSpPr>
          <a:xfrm>
            <a:off x="3427244" y="306869"/>
            <a:ext cx="988728" cy="4506431"/>
            <a:chOff x="3427244" y="306869"/>
            <a:chExt cx="988728" cy="4506431"/>
          </a:xfrm>
        </p:grpSpPr>
        <p:sp>
          <p:nvSpPr>
            <p:cNvPr id="303" name="Google Shape;303;p22"/>
            <p:cNvSpPr/>
            <p:nvPr/>
          </p:nvSpPr>
          <p:spPr>
            <a:xfrm>
              <a:off x="3894608" y="385195"/>
              <a:ext cx="54000" cy="4428105"/>
            </a:xfrm>
            <a:custGeom>
              <a:rect b="b" l="l" r="r" t="t"/>
              <a:pathLst>
                <a:path extrusionOk="0" h="5904140" w="72000">
                  <a:moveTo>
                    <a:pt x="0" y="0"/>
                  </a:moveTo>
                  <a:lnTo>
                    <a:pt x="72000" y="0"/>
                  </a:lnTo>
                  <a:lnTo>
                    <a:pt x="72000" y="5904140"/>
                  </a:lnTo>
                  <a:lnTo>
                    <a:pt x="0" y="590414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3427244" y="306869"/>
              <a:ext cx="988728" cy="988728"/>
            </a:xfrm>
            <a:prstGeom prst="ellipse">
              <a:avLst/>
            </a:prstGeom>
            <a:solidFill>
              <a:srgbClr val="3F762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3582068" y="1899182"/>
            <a:ext cx="989931" cy="710648"/>
            <a:chOff x="3746456" y="948067"/>
            <a:chExt cx="520743" cy="373829"/>
          </a:xfrm>
        </p:grpSpPr>
        <p:sp>
          <p:nvSpPr>
            <p:cNvPr id="306" name="Google Shape;306;p22">
              <a:hlinkClick action="ppaction://hlinksldjump" r:id="rId4"/>
            </p:cNvPr>
            <p:cNvSpPr/>
            <p:nvPr/>
          </p:nvSpPr>
          <p:spPr>
            <a:xfrm>
              <a:off x="3746456" y="948067"/>
              <a:ext cx="373829" cy="373829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</a:t>
              </a:r>
              <a:endParaRPr sz="4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5400000">
              <a:off x="4151662" y="1081327"/>
              <a:ext cx="123759" cy="107315"/>
            </a:xfrm>
            <a:prstGeom prst="triangle">
              <a:avLst>
                <a:gd fmla="val 50000" name="adj"/>
              </a:avLst>
            </a:prstGeom>
            <a:solidFill>
              <a:srgbClr val="F2B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308" name="Google Shape;308;p22"/>
          <p:cNvSpPr txBox="1"/>
          <p:nvPr/>
        </p:nvSpPr>
        <p:spPr>
          <a:xfrm>
            <a:off x="5035684" y="2023679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9C1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</a:t>
            </a:r>
            <a:endParaRPr b="1" sz="2400">
              <a:solidFill>
                <a:srgbClr val="689C1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ertainment House Presentation Template www.templatesppt.com">
  <a:themeElements>
    <a:clrScheme name="绿色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