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24387175" cy="13716000"/>
  <p:notesSz cx="13716000" cy="24387175"/>
  <p:embeddedFontLst>
    <p:embeddedFont>
      <p:font typeface="Calibri" panose="020F0502020204030204" pitchFamily="34" charset="0"/>
      <p:regular r:id="rId28"/>
      <p:bold r:id="rId29"/>
      <p:italic r:id="rId30"/>
      <p:boldItalic r:id="rId31"/>
    </p:embeddedFont>
    <p:embeddedFont>
      <p:font typeface="Red Hat Display" panose="020B0604020202020204" charset="0"/>
      <p:bold r:id="rId32"/>
      <p:boldItalic r:id="rId33"/>
    </p:embeddedFont>
    <p:embeddedFont>
      <p:font typeface="Lato" panose="020F0502020204030203" pitchFamily="34" charset="0"/>
      <p:regular r:id="rId34"/>
      <p:bold r:id="rId35"/>
      <p:italic r:id="rId36"/>
      <p:boldItalic r:id="rId37"/>
    </p:embeddedFont>
    <p:embeddedFont>
      <p:font typeface="Red Hat Display Black" panose="020B0604020202020204" charset="0"/>
      <p:bold r:id="rId38"/>
      <p:boldItalic r:id="rId39"/>
    </p:embeddedFont>
    <p:embeddedFont>
      <p:font typeface="Montserrat"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mIuxYF2IJDAoju3N1aBICPK4u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63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g2c43d77b96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g2c43d77b96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g2c43d77b96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g2c43d77b96f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 name="Google Shape;26;g2c43d77b96f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 name="Google Shape;27;g2c43d77b96f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2c43d77b96f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g2c43d77b96f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 name="Google Shape;38;g2c43d77b96f_0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c43d77b96f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2c43d77b96f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g2c43d77b96f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c43d77b96f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g2c43d77b96f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g2c43d77b96f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c43d77b96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2c43d77b96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2c43d77b96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c43d77b96f_0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2c43d77b96f_0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2c43d77b96f_0_1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c43d77b96f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g2c43d77b96f_0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g2c43d77b96f_0_1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c43d77b96f_0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2c43d77b96f_0_1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g2c43d77b96f_0_1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c43d77b96f_0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g2c43d77b96f_0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g2c43d77b96f_0_1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c43d77b96f_0_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2c43d77b96f_0_2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g2c43d77b96f_0_2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c43d77b96f_0_2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g2c43d77b96f_0_2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g2c43d77b96f_0_2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c43d77b96f_0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2c43d77b96f_0_2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2c43d77b96f_0_2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c43d77b96f_0_3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2c43d77b96f_0_3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g2c43d77b96f_0_3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c43d77b96f_0_3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2c43d77b96f_0_3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2c43d77b96f_0_3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c43d77b96f_0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g2c43d77b96f_0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g2c43d77b96f_0_3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2c43d77b96f_0_4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g2c43d77b96f_0_4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 name="Google Shape;438;g2c43d77b96f_0_4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c43d77b96f_0_4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g2c43d77b96f_0_4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g2c43d77b96f_0_4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c43d77b96f_0_4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2c43d77b96f_0_4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g2c43d77b96f_0_4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c43d77b96f_0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2c43d77b96f_0_4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2c43d77b96f_0_4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c43d77b96f_0_4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2c43d77b96f_0_4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g2c43d77b96f_0_4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c43d77b96f_0_4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g2c43d77b96f_0_4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g2c43d77b96f_0_4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c43d77b96f_0_5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g2c43d77b96f_0_5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0" name="Google Shape;570;g2c43d77b96f_0_5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c43d77b96f_0_5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2c43d77b96f_0_5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7" name="Google Shape;597;g2c43d77b96f_0_5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c43d77b96f_0_6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2c43d77b96f_0_6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0" name="Google Shape;660;g2c43d77b96f_0_6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4.png"/><Relationship Id="rId3" Type="http://schemas.openxmlformats.org/officeDocument/2006/relationships/image" Target="../media/image31.png"/><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2" Type="http://schemas.openxmlformats.org/officeDocument/2006/relationships/notesSlide" Target="../notesSlides/notesSlide15.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24" Type="http://schemas.openxmlformats.org/officeDocument/2006/relationships/image" Target="../media/image52.pn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2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hyperlink" Target="https://plantillaspowerpoint.org/en/" TargetMode="External"/><Relationship Id="rId2" Type="http://schemas.openxmlformats.org/officeDocument/2006/relationships/notesSlide" Target="../notesSlides/notesSlide24.xml"/><Relationship Id="rId16"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42"/>
        </a:solidFill>
        <a:effectLst/>
      </p:bgPr>
    </p:bg>
    <p:spTree>
      <p:nvGrpSpPr>
        <p:cNvPr id="1" name="Shape 15"/>
        <p:cNvGrpSpPr/>
        <p:nvPr/>
      </p:nvGrpSpPr>
      <p:grpSpPr>
        <a:xfrm>
          <a:off x="0" y="0"/>
          <a:ext cx="0" cy="0"/>
          <a:chOff x="0" y="0"/>
          <a:chExt cx="0" cy="0"/>
        </a:xfrm>
      </p:grpSpPr>
      <p:sp>
        <p:nvSpPr>
          <p:cNvPr id="16" name="Google Shape;16;g2c43d77b96f_0_0"/>
          <p:cNvSpPr/>
          <p:nvPr/>
        </p:nvSpPr>
        <p:spPr>
          <a:xfrm>
            <a:off x="3251606" y="876300"/>
            <a:ext cx="19738200" cy="5054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24000"/>
              <a:buFont typeface="Red Hat Display Black"/>
              <a:buNone/>
            </a:pPr>
            <a:r>
              <a:rPr lang="en-US" sz="24000" b="0" i="0" u="none" strike="noStrike" cap="none">
                <a:solidFill>
                  <a:srgbClr val="FFFFFF"/>
                </a:solidFill>
                <a:latin typeface="Red Hat Display Black"/>
                <a:ea typeface="Red Hat Display Black"/>
                <a:cs typeface="Red Hat Display Black"/>
                <a:sym typeface="Red Hat Display Black"/>
              </a:rPr>
              <a:t>STARBUCKS </a:t>
            </a:r>
            <a:endParaRPr sz="24000" b="0" i="0" u="none" strike="noStrike" cap="none">
              <a:solidFill>
                <a:schemeClr val="dk1"/>
              </a:solidFill>
              <a:latin typeface="Calibri"/>
              <a:ea typeface="Calibri"/>
              <a:cs typeface="Calibri"/>
              <a:sym typeface="Calibri"/>
            </a:endParaRPr>
          </a:p>
        </p:txBody>
      </p:sp>
      <p:sp>
        <p:nvSpPr>
          <p:cNvPr id="17" name="Google Shape;17;g2c43d77b96f_0_0"/>
          <p:cNvSpPr/>
          <p:nvPr/>
        </p:nvSpPr>
        <p:spPr>
          <a:xfrm>
            <a:off x="3954428" y="342900"/>
            <a:ext cx="16491000" cy="1350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6400"/>
              <a:buFont typeface="Red Hat Display"/>
              <a:buNone/>
            </a:pPr>
            <a:r>
              <a:rPr lang="en-US" sz="6400" b="1" i="0" u="none" strike="noStrike" cap="none" dirty="0">
                <a:solidFill>
                  <a:srgbClr val="FFFFFF"/>
                </a:solidFill>
                <a:latin typeface="Red Hat Display"/>
                <a:ea typeface="Red Hat Display"/>
                <a:cs typeface="Red Hat Display"/>
                <a:sym typeface="Red Hat Display"/>
              </a:rPr>
              <a:t>Free Presentation </a:t>
            </a:r>
            <a:r>
              <a:rPr lang="en-US" sz="6400" b="1" i="0" u="none" strike="noStrike" cap="none" dirty="0" smtClean="0">
                <a:solidFill>
                  <a:srgbClr val="FFFFFF"/>
                </a:solidFill>
                <a:latin typeface="Red Hat Display"/>
                <a:ea typeface="Red Hat Display"/>
                <a:cs typeface="Red Hat Display"/>
                <a:sym typeface="Red Hat Display"/>
              </a:rPr>
              <a:t>Template</a:t>
            </a:r>
            <a:endParaRPr sz="6400" b="0" i="0" u="none" strike="noStrike" cap="none" dirty="0">
              <a:solidFill>
                <a:schemeClr val="dk1"/>
              </a:solidFill>
              <a:latin typeface="Calibri"/>
              <a:ea typeface="Calibri"/>
              <a:cs typeface="Calibri"/>
              <a:sym typeface="Calibri"/>
            </a:endParaRPr>
          </a:p>
        </p:txBody>
      </p:sp>
      <p:sp>
        <p:nvSpPr>
          <p:cNvPr id="18" name="Google Shape;18;g2c43d77b96f_0_0"/>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 name="Google Shape;20;g2c43d77b96f_0_0" descr=" "/>
          <p:cNvPicPr preferRelativeResize="0"/>
          <p:nvPr/>
        </p:nvPicPr>
        <p:blipFill rotWithShape="1">
          <a:blip r:embed="rId3">
            <a:alphaModFix/>
          </a:blip>
          <a:srcRect/>
          <a:stretch/>
        </p:blipFill>
        <p:spPr>
          <a:xfrm>
            <a:off x="8725991" y="4686300"/>
            <a:ext cx="8306838" cy="8369300"/>
          </a:xfrm>
          <a:prstGeom prst="rect">
            <a:avLst/>
          </a:prstGeom>
          <a:noFill/>
          <a:ln>
            <a:noFill/>
          </a:ln>
        </p:spPr>
      </p:pic>
      <p:pic>
        <p:nvPicPr>
          <p:cNvPr id="21" name="Google Shape;21;g2c43d77b96f_0_0" descr=" "/>
          <p:cNvPicPr preferRelativeResize="0"/>
          <p:nvPr/>
        </p:nvPicPr>
        <p:blipFill rotWithShape="1">
          <a:blip r:embed="rId4">
            <a:alphaModFix/>
          </a:blip>
          <a:srcRect/>
          <a:stretch/>
        </p:blipFill>
        <p:spPr>
          <a:xfrm>
            <a:off x="8762824" y="4727629"/>
            <a:ext cx="8210555" cy="8228828"/>
          </a:xfrm>
          <a:prstGeom prst="rect">
            <a:avLst/>
          </a:prstGeom>
          <a:noFill/>
          <a:ln>
            <a:noFill/>
          </a:ln>
        </p:spPr>
      </p:pic>
      <p:pic>
        <p:nvPicPr>
          <p:cNvPr id="22" name="Google Shape;22;g2c43d77b96f_0_0" descr=" "/>
          <p:cNvPicPr preferRelativeResize="0"/>
          <p:nvPr/>
        </p:nvPicPr>
        <p:blipFill rotWithShape="1">
          <a:blip r:embed="rId5">
            <a:alphaModFix/>
          </a:blip>
          <a:srcRect/>
          <a:stretch/>
        </p:blipFill>
        <p:spPr>
          <a:xfrm>
            <a:off x="12528007" y="8224106"/>
            <a:ext cx="681135" cy="280498"/>
          </a:xfrm>
          <a:prstGeom prst="rect">
            <a:avLst/>
          </a:prstGeom>
          <a:noFill/>
          <a:ln>
            <a:noFill/>
          </a:ln>
        </p:spPr>
      </p:pic>
      <p:pic>
        <p:nvPicPr>
          <p:cNvPr id="23" name="Google Shape;23;g2c43d77b96f_0_0" descr=" "/>
          <p:cNvPicPr preferRelativeResize="0"/>
          <p:nvPr/>
        </p:nvPicPr>
        <p:blipFill rotWithShape="1">
          <a:blip r:embed="rId6">
            <a:alphaModFix/>
          </a:blip>
          <a:srcRect/>
          <a:stretch/>
        </p:blipFill>
        <p:spPr>
          <a:xfrm>
            <a:off x="12641146" y="8295562"/>
            <a:ext cx="396810" cy="1394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8"/>
        <p:cNvGrpSpPr/>
        <p:nvPr/>
      </p:nvGrpSpPr>
      <p:grpSpPr>
        <a:xfrm>
          <a:off x="0" y="0"/>
          <a:ext cx="0" cy="0"/>
          <a:chOff x="0" y="0"/>
          <a:chExt cx="0" cy="0"/>
        </a:xfrm>
      </p:grpSpPr>
      <p:sp>
        <p:nvSpPr>
          <p:cNvPr id="29" name="Google Shape;29;g2c43d77b96f_0_1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g2c43d77b96f_0_12"/>
          <p:cNvSpPr/>
          <p:nvPr/>
        </p:nvSpPr>
        <p:spPr>
          <a:xfrm>
            <a:off x="12163887" y="4394200"/>
            <a:ext cx="9141000" cy="2688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WELCOME</a:t>
            </a:r>
            <a:endParaRPr sz="12800" b="0" i="0" u="none" strike="noStrike" cap="none">
              <a:solidFill>
                <a:schemeClr val="dk1"/>
              </a:solidFill>
              <a:latin typeface="Calibri"/>
              <a:ea typeface="Calibri"/>
              <a:cs typeface="Calibri"/>
              <a:sym typeface="Calibri"/>
            </a:endParaRPr>
          </a:p>
        </p:txBody>
      </p:sp>
      <p:sp>
        <p:nvSpPr>
          <p:cNvPr id="32" name="Google Shape;32;g2c43d77b96f_0_12"/>
          <p:cNvSpPr/>
          <p:nvPr/>
        </p:nvSpPr>
        <p:spPr>
          <a:xfrm>
            <a:off x="12434854" y="6921500"/>
            <a:ext cx="9991800" cy="2802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Welcome to the world of fantasy! Join us on a journey to explore the mystical creatures, enchanted lands, and magical wonders that exist beyond our reality. Discover the wonders and secrets of this exciting realm and unlock the power of imagination.</a:t>
            </a:r>
            <a:endParaRPr sz="3200" b="0" i="0" u="none" strike="noStrike" cap="none">
              <a:solidFill>
                <a:schemeClr val="dk1"/>
              </a:solidFill>
              <a:latin typeface="Calibri"/>
              <a:ea typeface="Calibri"/>
              <a:cs typeface="Calibri"/>
              <a:sym typeface="Calibri"/>
            </a:endParaRPr>
          </a:p>
        </p:txBody>
      </p:sp>
      <p:sp>
        <p:nvSpPr>
          <p:cNvPr id="33" name="Google Shape;33;g2c43d77b96f_0_12"/>
          <p:cNvSpPr/>
          <p:nvPr/>
        </p:nvSpPr>
        <p:spPr>
          <a:xfrm>
            <a:off x="-8662483" y="-2286000"/>
            <a:ext cx="18290400" cy="182880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g2c43d77b96f_0_12" descr=" "/>
          <p:cNvPicPr preferRelativeResize="0"/>
          <p:nvPr/>
        </p:nvPicPr>
        <p:blipFill rotWithShape="1">
          <a:blip r:embed="rId3">
            <a:alphaModFix/>
          </a:blip>
          <a:srcRect/>
          <a:stretch/>
        </p:blipFill>
        <p:spPr>
          <a:xfrm>
            <a:off x="6363495" y="1485900"/>
            <a:ext cx="5830029" cy="10871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39"/>
        <p:cNvGrpSpPr/>
        <p:nvPr/>
      </p:nvGrpSpPr>
      <p:grpSpPr>
        <a:xfrm>
          <a:off x="0" y="0"/>
          <a:ext cx="0" cy="0"/>
          <a:chOff x="0" y="0"/>
          <a:chExt cx="0" cy="0"/>
        </a:xfrm>
      </p:grpSpPr>
      <p:sp>
        <p:nvSpPr>
          <p:cNvPr id="40" name="Google Shape;40;g2c43d77b96f_0_22"/>
          <p:cNvSpPr/>
          <p:nvPr/>
        </p:nvSpPr>
        <p:spPr>
          <a:xfrm>
            <a:off x="7798775" y="9321800"/>
            <a:ext cx="8789400" cy="87885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g2c43d77b96f_0_2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g2c43d77b96f_0_22"/>
          <p:cNvSpPr/>
          <p:nvPr/>
        </p:nvSpPr>
        <p:spPr>
          <a:xfrm>
            <a:off x="3404025" y="1320800"/>
            <a:ext cx="181335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TABLE OF CONTENTS</a:t>
            </a:r>
            <a:endParaRPr sz="12800" b="0" i="0" u="none" strike="noStrike" cap="none">
              <a:solidFill>
                <a:schemeClr val="dk1"/>
              </a:solidFill>
              <a:latin typeface="Calibri"/>
              <a:ea typeface="Calibri"/>
              <a:cs typeface="Calibri"/>
              <a:sym typeface="Calibri"/>
            </a:endParaRPr>
          </a:p>
        </p:txBody>
      </p:sp>
      <p:sp>
        <p:nvSpPr>
          <p:cNvPr id="44" name="Google Shape;44;g2c43d77b96f_0_22"/>
          <p:cNvSpPr/>
          <p:nvPr/>
        </p:nvSpPr>
        <p:spPr>
          <a:xfrm>
            <a:off x="0" y="45212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g2c43d77b96f_0_22"/>
          <p:cNvSpPr/>
          <p:nvPr/>
        </p:nvSpPr>
        <p:spPr>
          <a:xfrm>
            <a:off x="0" y="46101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g2c43d77b96f_0_22"/>
          <p:cNvSpPr/>
          <p:nvPr/>
        </p:nvSpPr>
        <p:spPr>
          <a:xfrm>
            <a:off x="-203225" y="4610100"/>
            <a:ext cx="6135000" cy="10161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INTRODUCTION</a:t>
            </a:r>
            <a:endParaRPr sz="4800" b="0" i="0" u="none" strike="noStrike" cap="none">
              <a:solidFill>
                <a:schemeClr val="dk1"/>
              </a:solidFill>
              <a:latin typeface="Calibri"/>
              <a:ea typeface="Calibri"/>
              <a:cs typeface="Calibri"/>
              <a:sym typeface="Calibri"/>
            </a:endParaRPr>
          </a:p>
        </p:txBody>
      </p:sp>
      <p:sp>
        <p:nvSpPr>
          <p:cNvPr id="47" name="Google Shape;47;g2c43d77b96f_0_22"/>
          <p:cNvSpPr/>
          <p:nvPr/>
        </p:nvSpPr>
        <p:spPr>
          <a:xfrm>
            <a:off x="-135484" y="5524500"/>
            <a:ext cx="6067200" cy="669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Extraordinary Realm</a:t>
            </a:r>
            <a:endParaRPr sz="3200" b="0" i="0" u="none" strike="noStrike" cap="none">
              <a:solidFill>
                <a:schemeClr val="dk1"/>
              </a:solidFill>
              <a:latin typeface="Calibri"/>
              <a:ea typeface="Calibri"/>
              <a:cs typeface="Calibri"/>
              <a:sym typeface="Calibri"/>
            </a:endParaRPr>
          </a:p>
        </p:txBody>
      </p:sp>
      <p:pic>
        <p:nvPicPr>
          <p:cNvPr id="48" name="Google Shape;48;g2c43d77b96f_0_22" descr=" "/>
          <p:cNvPicPr preferRelativeResize="0"/>
          <p:nvPr/>
        </p:nvPicPr>
        <p:blipFill rotWithShape="1">
          <a:blip r:embed="rId3">
            <a:alphaModFix/>
          </a:blip>
          <a:srcRect/>
          <a:stretch/>
        </p:blipFill>
        <p:spPr>
          <a:xfrm>
            <a:off x="6134867" y="4521200"/>
            <a:ext cx="1625803" cy="1625600"/>
          </a:xfrm>
          <a:prstGeom prst="rect">
            <a:avLst/>
          </a:prstGeom>
          <a:noFill/>
          <a:ln>
            <a:noFill/>
          </a:ln>
        </p:spPr>
      </p:pic>
      <p:sp>
        <p:nvSpPr>
          <p:cNvPr id="49" name="Google Shape;49;g2c43d77b96f_0_22"/>
          <p:cNvSpPr/>
          <p:nvPr/>
        </p:nvSpPr>
        <p:spPr>
          <a:xfrm>
            <a:off x="6134867" y="45212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g2c43d77b96f_0_22"/>
          <p:cNvSpPr/>
          <p:nvPr/>
        </p:nvSpPr>
        <p:spPr>
          <a:xfrm>
            <a:off x="6515914" y="4826000"/>
            <a:ext cx="8637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01</a:t>
            </a:r>
            <a:endParaRPr sz="4800" b="0" i="0" u="none" strike="noStrike" cap="none">
              <a:solidFill>
                <a:schemeClr val="dk1"/>
              </a:solidFill>
              <a:latin typeface="Calibri"/>
              <a:ea typeface="Calibri"/>
              <a:cs typeface="Calibri"/>
              <a:sym typeface="Calibri"/>
            </a:endParaRPr>
          </a:p>
        </p:txBody>
      </p:sp>
      <p:sp>
        <p:nvSpPr>
          <p:cNvPr id="51" name="Google Shape;51;g2c43d77b96f_0_22"/>
          <p:cNvSpPr/>
          <p:nvPr/>
        </p:nvSpPr>
        <p:spPr>
          <a:xfrm>
            <a:off x="16626378" y="45212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Google Shape;52;g2c43d77b96f_0_22" descr=" "/>
          <p:cNvPicPr preferRelativeResize="0"/>
          <p:nvPr/>
        </p:nvPicPr>
        <p:blipFill rotWithShape="1">
          <a:blip r:embed="rId3">
            <a:alphaModFix/>
          </a:blip>
          <a:srcRect/>
          <a:stretch/>
        </p:blipFill>
        <p:spPr>
          <a:xfrm>
            <a:off x="16626378" y="4521200"/>
            <a:ext cx="1625803" cy="1625600"/>
          </a:xfrm>
          <a:prstGeom prst="rect">
            <a:avLst/>
          </a:prstGeom>
          <a:noFill/>
          <a:ln>
            <a:noFill/>
          </a:ln>
        </p:spPr>
      </p:pic>
      <p:sp>
        <p:nvSpPr>
          <p:cNvPr id="53" name="Google Shape;53;g2c43d77b96f_0_22"/>
          <p:cNvSpPr/>
          <p:nvPr/>
        </p:nvSpPr>
        <p:spPr>
          <a:xfrm>
            <a:off x="16626378" y="45212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g2c43d77b96f_0_22"/>
          <p:cNvSpPr/>
          <p:nvPr/>
        </p:nvSpPr>
        <p:spPr>
          <a:xfrm>
            <a:off x="16950269" y="4826000"/>
            <a:ext cx="9780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02</a:t>
            </a:r>
            <a:endParaRPr sz="4800" b="0" i="0" u="none" strike="noStrike" cap="none">
              <a:solidFill>
                <a:schemeClr val="dk1"/>
              </a:solidFill>
              <a:latin typeface="Calibri"/>
              <a:ea typeface="Calibri"/>
              <a:cs typeface="Calibri"/>
              <a:sym typeface="Calibri"/>
            </a:endParaRPr>
          </a:p>
        </p:txBody>
      </p:sp>
      <p:sp>
        <p:nvSpPr>
          <p:cNvPr id="55" name="Google Shape;55;g2c43d77b96f_0_22"/>
          <p:cNvSpPr/>
          <p:nvPr/>
        </p:nvSpPr>
        <p:spPr>
          <a:xfrm>
            <a:off x="18455407" y="46101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g2c43d77b96f_0_22"/>
          <p:cNvSpPr/>
          <p:nvPr/>
        </p:nvSpPr>
        <p:spPr>
          <a:xfrm>
            <a:off x="18455407" y="4610100"/>
            <a:ext cx="61350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ENCOUNTERS</a:t>
            </a:r>
            <a:endParaRPr sz="4800" b="0" i="0" u="none" strike="noStrike" cap="none">
              <a:solidFill>
                <a:schemeClr val="dk1"/>
              </a:solidFill>
              <a:latin typeface="Calibri"/>
              <a:ea typeface="Calibri"/>
              <a:cs typeface="Calibri"/>
              <a:sym typeface="Calibri"/>
            </a:endParaRPr>
          </a:p>
        </p:txBody>
      </p:sp>
      <p:sp>
        <p:nvSpPr>
          <p:cNvPr id="57" name="Google Shape;57;g2c43d77b96f_0_22"/>
          <p:cNvSpPr/>
          <p:nvPr/>
        </p:nvSpPr>
        <p:spPr>
          <a:xfrm>
            <a:off x="18455407" y="5524500"/>
            <a:ext cx="60672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Unicorn Sightings</a:t>
            </a:r>
            <a:endParaRPr sz="3200" b="0" i="0" u="none" strike="noStrike" cap="none">
              <a:solidFill>
                <a:schemeClr val="dk1"/>
              </a:solidFill>
              <a:latin typeface="Calibri"/>
              <a:ea typeface="Calibri"/>
              <a:cs typeface="Calibri"/>
              <a:sym typeface="Calibri"/>
            </a:endParaRPr>
          </a:p>
        </p:txBody>
      </p:sp>
      <p:sp>
        <p:nvSpPr>
          <p:cNvPr id="58" name="Google Shape;58;g2c43d77b96f_0_22"/>
          <p:cNvSpPr/>
          <p:nvPr/>
        </p:nvSpPr>
        <p:spPr>
          <a:xfrm>
            <a:off x="0" y="75057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g2c43d77b96f_0_22"/>
          <p:cNvSpPr/>
          <p:nvPr/>
        </p:nvSpPr>
        <p:spPr>
          <a:xfrm>
            <a:off x="0" y="75946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g2c43d77b96f_0_22"/>
          <p:cNvSpPr/>
          <p:nvPr/>
        </p:nvSpPr>
        <p:spPr>
          <a:xfrm>
            <a:off x="-203225" y="7594600"/>
            <a:ext cx="6135000" cy="10161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WONDERS</a:t>
            </a:r>
            <a:endParaRPr sz="4800" b="0" i="0" u="none" strike="noStrike" cap="none">
              <a:solidFill>
                <a:schemeClr val="dk1"/>
              </a:solidFill>
              <a:latin typeface="Calibri"/>
              <a:ea typeface="Calibri"/>
              <a:cs typeface="Calibri"/>
              <a:sym typeface="Calibri"/>
            </a:endParaRPr>
          </a:p>
        </p:txBody>
      </p:sp>
      <p:sp>
        <p:nvSpPr>
          <p:cNvPr id="61" name="Google Shape;61;g2c43d77b96f_0_22"/>
          <p:cNvSpPr/>
          <p:nvPr/>
        </p:nvSpPr>
        <p:spPr>
          <a:xfrm>
            <a:off x="-135484" y="8509000"/>
            <a:ext cx="6067200" cy="669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Wishes Granted</a:t>
            </a:r>
            <a:endParaRPr sz="3200" b="0" i="0" u="none" strike="noStrike" cap="none">
              <a:solidFill>
                <a:schemeClr val="dk1"/>
              </a:solidFill>
              <a:latin typeface="Calibri"/>
              <a:ea typeface="Calibri"/>
              <a:cs typeface="Calibri"/>
              <a:sym typeface="Calibri"/>
            </a:endParaRPr>
          </a:p>
        </p:txBody>
      </p:sp>
      <p:pic>
        <p:nvPicPr>
          <p:cNvPr id="62" name="Google Shape;62;g2c43d77b96f_0_22" descr=" "/>
          <p:cNvPicPr preferRelativeResize="0"/>
          <p:nvPr/>
        </p:nvPicPr>
        <p:blipFill rotWithShape="1">
          <a:blip r:embed="rId3">
            <a:alphaModFix/>
          </a:blip>
          <a:srcRect/>
          <a:stretch/>
        </p:blipFill>
        <p:spPr>
          <a:xfrm>
            <a:off x="6134867" y="7505700"/>
            <a:ext cx="1625803" cy="1625600"/>
          </a:xfrm>
          <a:prstGeom prst="rect">
            <a:avLst/>
          </a:prstGeom>
          <a:noFill/>
          <a:ln>
            <a:noFill/>
          </a:ln>
        </p:spPr>
      </p:pic>
      <p:sp>
        <p:nvSpPr>
          <p:cNvPr id="63" name="Google Shape;63;g2c43d77b96f_0_22"/>
          <p:cNvSpPr/>
          <p:nvPr/>
        </p:nvSpPr>
        <p:spPr>
          <a:xfrm>
            <a:off x="6134867" y="75057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g2c43d77b96f_0_22"/>
          <p:cNvSpPr/>
          <p:nvPr/>
        </p:nvSpPr>
        <p:spPr>
          <a:xfrm>
            <a:off x="6439705" y="7810500"/>
            <a:ext cx="10161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03</a:t>
            </a:r>
            <a:endParaRPr sz="4800" b="0" i="0" u="none" strike="noStrike" cap="none">
              <a:solidFill>
                <a:schemeClr val="dk1"/>
              </a:solidFill>
              <a:latin typeface="Calibri"/>
              <a:ea typeface="Calibri"/>
              <a:cs typeface="Calibri"/>
              <a:sym typeface="Calibri"/>
            </a:endParaRPr>
          </a:p>
        </p:txBody>
      </p:sp>
      <p:sp>
        <p:nvSpPr>
          <p:cNvPr id="65" name="Google Shape;65;g2c43d77b96f_0_22"/>
          <p:cNvSpPr/>
          <p:nvPr/>
        </p:nvSpPr>
        <p:spPr>
          <a:xfrm>
            <a:off x="16626378" y="75057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6" name="Google Shape;66;g2c43d77b96f_0_22" descr=" "/>
          <p:cNvPicPr preferRelativeResize="0"/>
          <p:nvPr/>
        </p:nvPicPr>
        <p:blipFill rotWithShape="1">
          <a:blip r:embed="rId3">
            <a:alphaModFix/>
          </a:blip>
          <a:srcRect/>
          <a:stretch/>
        </p:blipFill>
        <p:spPr>
          <a:xfrm>
            <a:off x="16626378" y="7505700"/>
            <a:ext cx="1625803" cy="1625600"/>
          </a:xfrm>
          <a:prstGeom prst="rect">
            <a:avLst/>
          </a:prstGeom>
          <a:noFill/>
          <a:ln>
            <a:noFill/>
          </a:ln>
        </p:spPr>
      </p:pic>
      <p:sp>
        <p:nvSpPr>
          <p:cNvPr id="67" name="Google Shape;67;g2c43d77b96f_0_22"/>
          <p:cNvSpPr/>
          <p:nvPr/>
        </p:nvSpPr>
        <p:spPr>
          <a:xfrm>
            <a:off x="16626378" y="75057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g2c43d77b96f_0_22"/>
          <p:cNvSpPr/>
          <p:nvPr/>
        </p:nvSpPr>
        <p:spPr>
          <a:xfrm>
            <a:off x="16912164" y="7810500"/>
            <a:ext cx="10542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04</a:t>
            </a:r>
            <a:endParaRPr sz="4800" b="0" i="0" u="none" strike="noStrike" cap="none">
              <a:solidFill>
                <a:schemeClr val="dk1"/>
              </a:solidFill>
              <a:latin typeface="Calibri"/>
              <a:ea typeface="Calibri"/>
              <a:cs typeface="Calibri"/>
              <a:sym typeface="Calibri"/>
            </a:endParaRPr>
          </a:p>
        </p:txBody>
      </p:sp>
      <p:sp>
        <p:nvSpPr>
          <p:cNvPr id="69" name="Google Shape;69;g2c43d77b96f_0_22"/>
          <p:cNvSpPr/>
          <p:nvPr/>
        </p:nvSpPr>
        <p:spPr>
          <a:xfrm>
            <a:off x="18455407" y="75946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g2c43d77b96f_0_22"/>
          <p:cNvSpPr/>
          <p:nvPr/>
        </p:nvSpPr>
        <p:spPr>
          <a:xfrm>
            <a:off x="18455407" y="7594600"/>
            <a:ext cx="61350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MAGIC</a:t>
            </a:r>
            <a:endParaRPr sz="4800" b="0" i="0" u="none" strike="noStrike" cap="none">
              <a:solidFill>
                <a:schemeClr val="dk1"/>
              </a:solidFill>
              <a:latin typeface="Calibri"/>
              <a:ea typeface="Calibri"/>
              <a:cs typeface="Calibri"/>
              <a:sym typeface="Calibri"/>
            </a:endParaRPr>
          </a:p>
        </p:txBody>
      </p:sp>
      <p:sp>
        <p:nvSpPr>
          <p:cNvPr id="71" name="Google Shape;71;g2c43d77b96f_0_22"/>
          <p:cNvSpPr/>
          <p:nvPr/>
        </p:nvSpPr>
        <p:spPr>
          <a:xfrm>
            <a:off x="18455407" y="8509000"/>
            <a:ext cx="60672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Spellcasting</a:t>
            </a:r>
            <a:endParaRPr sz="3200" b="0" i="0" u="none" strike="noStrike" cap="none">
              <a:solidFill>
                <a:schemeClr val="dk1"/>
              </a:solidFill>
              <a:latin typeface="Calibri"/>
              <a:ea typeface="Calibri"/>
              <a:cs typeface="Calibri"/>
              <a:sym typeface="Calibri"/>
            </a:endParaRPr>
          </a:p>
        </p:txBody>
      </p:sp>
      <p:sp>
        <p:nvSpPr>
          <p:cNvPr id="72" name="Google Shape;72;g2c43d77b96f_0_22"/>
          <p:cNvSpPr/>
          <p:nvPr/>
        </p:nvSpPr>
        <p:spPr>
          <a:xfrm>
            <a:off x="0" y="104902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g2c43d77b96f_0_22"/>
          <p:cNvSpPr/>
          <p:nvPr/>
        </p:nvSpPr>
        <p:spPr>
          <a:xfrm>
            <a:off x="0" y="105791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g2c43d77b96f_0_22"/>
          <p:cNvSpPr/>
          <p:nvPr/>
        </p:nvSpPr>
        <p:spPr>
          <a:xfrm>
            <a:off x="-203225" y="10579100"/>
            <a:ext cx="6135000" cy="10161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ADVENTURE</a:t>
            </a:r>
            <a:endParaRPr sz="4800" b="0" i="0" u="none" strike="noStrike" cap="none">
              <a:solidFill>
                <a:schemeClr val="dk1"/>
              </a:solidFill>
              <a:latin typeface="Calibri"/>
              <a:ea typeface="Calibri"/>
              <a:cs typeface="Calibri"/>
              <a:sym typeface="Calibri"/>
            </a:endParaRPr>
          </a:p>
        </p:txBody>
      </p:sp>
      <p:sp>
        <p:nvSpPr>
          <p:cNvPr id="75" name="Google Shape;75;g2c43d77b96f_0_22"/>
          <p:cNvSpPr/>
          <p:nvPr/>
        </p:nvSpPr>
        <p:spPr>
          <a:xfrm>
            <a:off x="-135484" y="11493500"/>
            <a:ext cx="6067200" cy="669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Happily Ever After</a:t>
            </a:r>
            <a:endParaRPr sz="3200" b="0" i="0" u="none" strike="noStrike" cap="none">
              <a:solidFill>
                <a:schemeClr val="dk1"/>
              </a:solidFill>
              <a:latin typeface="Calibri"/>
              <a:ea typeface="Calibri"/>
              <a:cs typeface="Calibri"/>
              <a:sym typeface="Calibri"/>
            </a:endParaRPr>
          </a:p>
        </p:txBody>
      </p:sp>
      <p:pic>
        <p:nvPicPr>
          <p:cNvPr id="76" name="Google Shape;76;g2c43d77b96f_0_22" descr=" "/>
          <p:cNvPicPr preferRelativeResize="0"/>
          <p:nvPr/>
        </p:nvPicPr>
        <p:blipFill rotWithShape="1">
          <a:blip r:embed="rId3">
            <a:alphaModFix/>
          </a:blip>
          <a:srcRect/>
          <a:stretch/>
        </p:blipFill>
        <p:spPr>
          <a:xfrm>
            <a:off x="6134867" y="10490200"/>
            <a:ext cx="1625803" cy="1625600"/>
          </a:xfrm>
          <a:prstGeom prst="rect">
            <a:avLst/>
          </a:prstGeom>
          <a:noFill/>
          <a:ln>
            <a:noFill/>
          </a:ln>
        </p:spPr>
      </p:pic>
      <p:sp>
        <p:nvSpPr>
          <p:cNvPr id="77" name="Google Shape;77;g2c43d77b96f_0_22"/>
          <p:cNvSpPr/>
          <p:nvPr/>
        </p:nvSpPr>
        <p:spPr>
          <a:xfrm>
            <a:off x="6134867" y="104902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g2c43d77b96f_0_22"/>
          <p:cNvSpPr/>
          <p:nvPr/>
        </p:nvSpPr>
        <p:spPr>
          <a:xfrm>
            <a:off x="6446056" y="10795000"/>
            <a:ext cx="10035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05</a:t>
            </a:r>
            <a:endParaRPr sz="4800" b="0" i="0" u="none" strike="noStrike" cap="none">
              <a:solidFill>
                <a:schemeClr val="dk1"/>
              </a:solidFill>
              <a:latin typeface="Calibri"/>
              <a:ea typeface="Calibri"/>
              <a:cs typeface="Calibri"/>
              <a:sym typeface="Calibri"/>
            </a:endParaRPr>
          </a:p>
        </p:txBody>
      </p:sp>
      <p:sp>
        <p:nvSpPr>
          <p:cNvPr id="79" name="Google Shape;79;g2c43d77b96f_0_22"/>
          <p:cNvSpPr/>
          <p:nvPr/>
        </p:nvSpPr>
        <p:spPr>
          <a:xfrm>
            <a:off x="16626378" y="10490200"/>
            <a:ext cx="7760700" cy="162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 name="Google Shape;80;g2c43d77b96f_0_22" descr=" "/>
          <p:cNvPicPr preferRelativeResize="0"/>
          <p:nvPr/>
        </p:nvPicPr>
        <p:blipFill rotWithShape="1">
          <a:blip r:embed="rId3">
            <a:alphaModFix/>
          </a:blip>
          <a:srcRect/>
          <a:stretch/>
        </p:blipFill>
        <p:spPr>
          <a:xfrm>
            <a:off x="16626378" y="10490200"/>
            <a:ext cx="1625803" cy="1625600"/>
          </a:xfrm>
          <a:prstGeom prst="rect">
            <a:avLst/>
          </a:prstGeom>
          <a:noFill/>
          <a:ln>
            <a:noFill/>
          </a:ln>
        </p:spPr>
      </p:pic>
      <p:sp>
        <p:nvSpPr>
          <p:cNvPr id="81" name="Google Shape;81;g2c43d77b96f_0_22"/>
          <p:cNvSpPr/>
          <p:nvPr/>
        </p:nvSpPr>
        <p:spPr>
          <a:xfrm>
            <a:off x="16626378" y="10490200"/>
            <a:ext cx="1625700" cy="1625700"/>
          </a:xfrm>
          <a:prstGeom prst="roundRect">
            <a:avLst>
              <a:gd name="adj" fmla="val 781313"/>
            </a:avLst>
          </a:prstGeom>
          <a:noFill/>
          <a:ln w="508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g2c43d77b96f_0_22"/>
          <p:cNvSpPr/>
          <p:nvPr/>
        </p:nvSpPr>
        <p:spPr>
          <a:xfrm>
            <a:off x="16924865" y="10795000"/>
            <a:ext cx="1028700" cy="1016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06</a:t>
            </a:r>
            <a:endParaRPr sz="4800" b="0" i="0" u="none" strike="noStrike" cap="none">
              <a:solidFill>
                <a:schemeClr val="dk1"/>
              </a:solidFill>
              <a:latin typeface="Calibri"/>
              <a:ea typeface="Calibri"/>
              <a:cs typeface="Calibri"/>
              <a:sym typeface="Calibri"/>
            </a:endParaRPr>
          </a:p>
        </p:txBody>
      </p:sp>
      <p:sp>
        <p:nvSpPr>
          <p:cNvPr id="83" name="Google Shape;83;g2c43d77b96f_0_22"/>
          <p:cNvSpPr/>
          <p:nvPr/>
        </p:nvSpPr>
        <p:spPr>
          <a:xfrm>
            <a:off x="18455407" y="10579100"/>
            <a:ext cx="5931600" cy="1447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g2c43d77b96f_0_22"/>
          <p:cNvSpPr/>
          <p:nvPr/>
        </p:nvSpPr>
        <p:spPr>
          <a:xfrm>
            <a:off x="18455407" y="10579100"/>
            <a:ext cx="61350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CONCLUSION</a:t>
            </a:r>
            <a:endParaRPr sz="4800" b="0" i="0" u="none" strike="noStrike" cap="none">
              <a:solidFill>
                <a:schemeClr val="dk1"/>
              </a:solidFill>
              <a:latin typeface="Calibri"/>
              <a:ea typeface="Calibri"/>
              <a:cs typeface="Calibri"/>
              <a:sym typeface="Calibri"/>
            </a:endParaRPr>
          </a:p>
        </p:txBody>
      </p:sp>
      <p:sp>
        <p:nvSpPr>
          <p:cNvPr id="85" name="Google Shape;85;g2c43d77b96f_0_22"/>
          <p:cNvSpPr/>
          <p:nvPr/>
        </p:nvSpPr>
        <p:spPr>
          <a:xfrm>
            <a:off x="18455407" y="11493500"/>
            <a:ext cx="60672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Embrace the Fantasy</a:t>
            </a:r>
            <a:endParaRPr sz="3200" b="0" i="0" u="none" strike="noStrike" cap="none">
              <a:solidFill>
                <a:schemeClr val="dk1"/>
              </a:solidFill>
              <a:latin typeface="Calibri"/>
              <a:ea typeface="Calibri"/>
              <a:cs typeface="Calibri"/>
              <a:sym typeface="Calibri"/>
            </a:endParaRPr>
          </a:p>
        </p:txBody>
      </p:sp>
      <p:pic>
        <p:nvPicPr>
          <p:cNvPr id="86" name="Google Shape;86;g2c43d77b96f_0_22" descr=" "/>
          <p:cNvPicPr preferRelativeResize="0"/>
          <p:nvPr/>
        </p:nvPicPr>
        <p:blipFill rotWithShape="1">
          <a:blip r:embed="rId4">
            <a:alphaModFix/>
          </a:blip>
          <a:srcRect/>
          <a:stretch/>
        </p:blipFill>
        <p:spPr>
          <a:xfrm>
            <a:off x="9335667" y="3327400"/>
            <a:ext cx="5728416" cy="9982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91"/>
        <p:cNvGrpSpPr/>
        <p:nvPr/>
      </p:nvGrpSpPr>
      <p:grpSpPr>
        <a:xfrm>
          <a:off x="0" y="0"/>
          <a:ext cx="0" cy="0"/>
          <a:chOff x="0" y="0"/>
          <a:chExt cx="0" cy="0"/>
        </a:xfrm>
      </p:grpSpPr>
      <p:sp>
        <p:nvSpPr>
          <p:cNvPr id="92" name="Google Shape;92;g2c43d77b96f_0_73"/>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g2c43d77b96f_0_73"/>
          <p:cNvSpPr/>
          <p:nvPr/>
        </p:nvSpPr>
        <p:spPr>
          <a:xfrm>
            <a:off x="2959470" y="2743200"/>
            <a:ext cx="195816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THE REALM OF THE EXTRAORDINARY</a:t>
            </a:r>
            <a:endParaRPr sz="8000" b="0" i="0" u="none" strike="noStrike" cap="none">
              <a:solidFill>
                <a:schemeClr val="dk1"/>
              </a:solidFill>
              <a:latin typeface="Calibri"/>
              <a:ea typeface="Calibri"/>
              <a:cs typeface="Calibri"/>
              <a:sym typeface="Calibri"/>
            </a:endParaRPr>
          </a:p>
        </p:txBody>
      </p:sp>
      <p:sp>
        <p:nvSpPr>
          <p:cNvPr id="95" name="Google Shape;95;g2c43d77b96f_0_73"/>
          <p:cNvSpPr/>
          <p:nvPr/>
        </p:nvSpPr>
        <p:spPr>
          <a:xfrm>
            <a:off x="2959470" y="4737100"/>
            <a:ext cx="8861400" cy="4936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sz="3200" b="0" i="0" u="none" strike="noStrike" cap="none">
              <a:solidFill>
                <a:schemeClr val="dk1"/>
              </a:solidFill>
              <a:latin typeface="Calibri"/>
              <a:ea typeface="Calibri"/>
              <a:cs typeface="Calibri"/>
              <a:sym typeface="Calibri"/>
            </a:endParaRPr>
          </a:p>
        </p:txBody>
      </p:sp>
      <p:sp>
        <p:nvSpPr>
          <p:cNvPr id="96" name="Google Shape;96;g2c43d77b96f_0_73"/>
          <p:cNvSpPr/>
          <p:nvPr/>
        </p:nvSpPr>
        <p:spPr>
          <a:xfrm>
            <a:off x="12701588" y="4737100"/>
            <a:ext cx="8861400" cy="4936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01"/>
        <p:cNvGrpSpPr/>
        <p:nvPr/>
      </p:nvGrpSpPr>
      <p:grpSpPr>
        <a:xfrm>
          <a:off x="0" y="0"/>
          <a:ext cx="0" cy="0"/>
          <a:chOff x="0" y="0"/>
          <a:chExt cx="0" cy="0"/>
        </a:xfrm>
      </p:grpSpPr>
      <p:sp>
        <p:nvSpPr>
          <p:cNvPr id="102" name="Google Shape;102;g2c43d77b96f_0_8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4" name="Google Shape;104;g2c43d77b96f_0_82" descr=" "/>
          <p:cNvPicPr preferRelativeResize="0"/>
          <p:nvPr/>
        </p:nvPicPr>
        <p:blipFill rotWithShape="1">
          <a:blip r:embed="rId3">
            <a:alphaModFix/>
          </a:blip>
          <a:srcRect/>
          <a:stretch/>
        </p:blipFill>
        <p:spPr>
          <a:xfrm>
            <a:off x="0" y="0"/>
            <a:ext cx="24387048" cy="8305800"/>
          </a:xfrm>
          <a:prstGeom prst="rect">
            <a:avLst/>
          </a:prstGeom>
          <a:noFill/>
          <a:ln>
            <a:noFill/>
          </a:ln>
        </p:spPr>
      </p:pic>
      <p:sp>
        <p:nvSpPr>
          <p:cNvPr id="105" name="Google Shape;105;g2c43d77b96f_0_82"/>
          <p:cNvSpPr/>
          <p:nvPr/>
        </p:nvSpPr>
        <p:spPr>
          <a:xfrm>
            <a:off x="1816327" y="9499600"/>
            <a:ext cx="9907200" cy="2616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6" name="Google Shape;106;g2c43d77b96f_0_82" descr=" "/>
          <p:cNvPicPr preferRelativeResize="0"/>
          <p:nvPr/>
        </p:nvPicPr>
        <p:blipFill rotWithShape="1">
          <a:blip r:embed="rId4">
            <a:alphaModFix/>
          </a:blip>
          <a:srcRect/>
          <a:stretch/>
        </p:blipFill>
        <p:spPr>
          <a:xfrm>
            <a:off x="1816327" y="9994900"/>
            <a:ext cx="1625679" cy="1625600"/>
          </a:xfrm>
          <a:prstGeom prst="rect">
            <a:avLst/>
          </a:prstGeom>
          <a:noFill/>
          <a:ln>
            <a:noFill/>
          </a:ln>
        </p:spPr>
      </p:pic>
      <p:sp>
        <p:nvSpPr>
          <p:cNvPr id="107" name="Google Shape;107;g2c43d77b96f_0_82"/>
          <p:cNvSpPr/>
          <p:nvPr/>
        </p:nvSpPr>
        <p:spPr>
          <a:xfrm>
            <a:off x="3848457" y="9499600"/>
            <a:ext cx="7875000" cy="2616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g2c43d77b96f_0_82"/>
          <p:cNvSpPr/>
          <p:nvPr/>
        </p:nvSpPr>
        <p:spPr>
          <a:xfrm>
            <a:off x="3848457" y="9499600"/>
            <a:ext cx="80784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UNICORN SIGHTINGS</a:t>
            </a:r>
            <a:endParaRPr sz="4800" b="0" i="0" u="none" strike="noStrike" cap="none">
              <a:solidFill>
                <a:schemeClr val="dk1"/>
              </a:solidFill>
              <a:latin typeface="Calibri"/>
              <a:ea typeface="Calibri"/>
              <a:cs typeface="Calibri"/>
              <a:sym typeface="Calibri"/>
            </a:endParaRPr>
          </a:p>
        </p:txBody>
      </p:sp>
      <p:sp>
        <p:nvSpPr>
          <p:cNvPr id="109" name="Google Shape;109;g2c43d77b96f_0_82"/>
          <p:cNvSpPr/>
          <p:nvPr/>
        </p:nvSpPr>
        <p:spPr>
          <a:xfrm>
            <a:off x="3848457" y="10515600"/>
            <a:ext cx="80106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record of the number of unicorns spotted in the fantasy realm and the beauty and mystery.</a:t>
            </a:r>
            <a:endParaRPr sz="3200" b="0" i="0" u="none" strike="noStrike" cap="none">
              <a:solidFill>
                <a:schemeClr val="dk1"/>
              </a:solidFill>
              <a:latin typeface="Calibri"/>
              <a:ea typeface="Calibri"/>
              <a:cs typeface="Calibri"/>
              <a:sym typeface="Calibri"/>
            </a:endParaRPr>
          </a:p>
        </p:txBody>
      </p:sp>
      <p:sp>
        <p:nvSpPr>
          <p:cNvPr id="110" name="Google Shape;110;g2c43d77b96f_0_82"/>
          <p:cNvSpPr/>
          <p:nvPr/>
        </p:nvSpPr>
        <p:spPr>
          <a:xfrm>
            <a:off x="12676184" y="9499600"/>
            <a:ext cx="9907200" cy="2616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 name="Google Shape;111;g2c43d77b96f_0_82" descr=" "/>
          <p:cNvPicPr preferRelativeResize="0"/>
          <p:nvPr/>
        </p:nvPicPr>
        <p:blipFill rotWithShape="1">
          <a:blip r:embed="rId5">
            <a:alphaModFix/>
          </a:blip>
          <a:srcRect/>
          <a:stretch/>
        </p:blipFill>
        <p:spPr>
          <a:xfrm>
            <a:off x="12676184" y="9994900"/>
            <a:ext cx="1785547" cy="1625600"/>
          </a:xfrm>
          <a:prstGeom prst="rect">
            <a:avLst/>
          </a:prstGeom>
          <a:noFill/>
          <a:ln>
            <a:noFill/>
          </a:ln>
        </p:spPr>
      </p:pic>
      <p:sp>
        <p:nvSpPr>
          <p:cNvPr id="112" name="Google Shape;112;g2c43d77b96f_0_82"/>
          <p:cNvSpPr/>
          <p:nvPr/>
        </p:nvSpPr>
        <p:spPr>
          <a:xfrm>
            <a:off x="14868182" y="9499600"/>
            <a:ext cx="7715100" cy="2616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g2c43d77b96f_0_82"/>
          <p:cNvSpPr/>
          <p:nvPr/>
        </p:nvSpPr>
        <p:spPr>
          <a:xfrm>
            <a:off x="14868182" y="9499600"/>
            <a:ext cx="79185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DRAGON TAMING</a:t>
            </a:r>
            <a:endParaRPr sz="4800" b="0" i="0" u="none" strike="noStrike" cap="none">
              <a:solidFill>
                <a:schemeClr val="dk1"/>
              </a:solidFill>
              <a:latin typeface="Calibri"/>
              <a:ea typeface="Calibri"/>
              <a:cs typeface="Calibri"/>
              <a:sym typeface="Calibri"/>
            </a:endParaRPr>
          </a:p>
        </p:txBody>
      </p:sp>
      <p:sp>
        <p:nvSpPr>
          <p:cNvPr id="114" name="Google Shape;114;g2c43d77b96f_0_82"/>
          <p:cNvSpPr/>
          <p:nvPr/>
        </p:nvSpPr>
        <p:spPr>
          <a:xfrm>
            <a:off x="14868182" y="10515600"/>
            <a:ext cx="78507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closer look at the art of taming dragons and the brave adventurers who dare to take on these fearsome creatures.</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19"/>
        <p:cNvGrpSpPr/>
        <p:nvPr/>
      </p:nvGrpSpPr>
      <p:grpSpPr>
        <a:xfrm>
          <a:off x="0" y="0"/>
          <a:ext cx="0" cy="0"/>
          <a:chOff x="0" y="0"/>
          <a:chExt cx="0" cy="0"/>
        </a:xfrm>
      </p:grpSpPr>
      <p:sp>
        <p:nvSpPr>
          <p:cNvPr id="120" name="Google Shape;120;g2c43d77b96f_0_99"/>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g2c43d77b96f_0_99"/>
          <p:cNvSpPr/>
          <p:nvPr/>
        </p:nvSpPr>
        <p:spPr>
          <a:xfrm>
            <a:off x="914514" y="1498600"/>
            <a:ext cx="7023900" cy="876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g2c43d77b96f_0_99"/>
          <p:cNvSpPr/>
          <p:nvPr/>
        </p:nvSpPr>
        <p:spPr>
          <a:xfrm>
            <a:off x="914514" y="1498600"/>
            <a:ext cx="6452400" cy="81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g2c43d77b96f_0_99"/>
          <p:cNvSpPr/>
          <p:nvPr/>
        </p:nvSpPr>
        <p:spPr>
          <a:xfrm>
            <a:off x="914514" y="1498600"/>
            <a:ext cx="66555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UNICORN SIGHTINGS</a:t>
            </a:r>
            <a:endParaRPr sz="4800" b="0" i="0" u="none" strike="noStrike" cap="none">
              <a:solidFill>
                <a:schemeClr val="dk1"/>
              </a:solidFill>
              <a:latin typeface="Calibri"/>
              <a:ea typeface="Calibri"/>
              <a:cs typeface="Calibri"/>
              <a:sym typeface="Calibri"/>
            </a:endParaRPr>
          </a:p>
        </p:txBody>
      </p:sp>
      <p:sp>
        <p:nvSpPr>
          <p:cNvPr id="125" name="Google Shape;125;g2c43d77b96f_0_99"/>
          <p:cNvSpPr/>
          <p:nvPr/>
        </p:nvSpPr>
        <p:spPr>
          <a:xfrm>
            <a:off x="914514" y="2921000"/>
            <a:ext cx="7023900" cy="16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g2c43d77b96f_0_99"/>
          <p:cNvSpPr/>
          <p:nvPr/>
        </p:nvSpPr>
        <p:spPr>
          <a:xfrm>
            <a:off x="914514" y="2921000"/>
            <a:ext cx="71595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record of the number of unicorns spotted in the fantasy realm and the beauty and mystery.</a:t>
            </a:r>
            <a:endParaRPr sz="3200" b="0" i="0" u="none" strike="noStrike" cap="none">
              <a:solidFill>
                <a:schemeClr val="dk1"/>
              </a:solidFill>
              <a:latin typeface="Calibri"/>
              <a:ea typeface="Calibri"/>
              <a:cs typeface="Calibri"/>
              <a:sym typeface="Calibri"/>
            </a:endParaRPr>
          </a:p>
        </p:txBody>
      </p:sp>
      <p:pic>
        <p:nvPicPr>
          <p:cNvPr id="127" name="Google Shape;127;g2c43d77b96f_0_99" descr=" "/>
          <p:cNvPicPr preferRelativeResize="0"/>
          <p:nvPr/>
        </p:nvPicPr>
        <p:blipFill rotWithShape="1">
          <a:blip r:embed="rId3">
            <a:alphaModFix/>
          </a:blip>
          <a:srcRect/>
          <a:stretch/>
        </p:blipFill>
        <p:spPr>
          <a:xfrm>
            <a:off x="914514" y="5130800"/>
            <a:ext cx="7023978" cy="5130800"/>
          </a:xfrm>
          <a:prstGeom prst="rect">
            <a:avLst/>
          </a:prstGeom>
          <a:noFill/>
          <a:ln>
            <a:noFill/>
          </a:ln>
        </p:spPr>
      </p:pic>
      <p:sp>
        <p:nvSpPr>
          <p:cNvPr id="128" name="Google Shape;128;g2c43d77b96f_0_99"/>
          <p:cNvSpPr/>
          <p:nvPr/>
        </p:nvSpPr>
        <p:spPr>
          <a:xfrm>
            <a:off x="15826178" y="1498600"/>
            <a:ext cx="7023900" cy="876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g2c43d77b96f_0_99"/>
          <p:cNvSpPr/>
          <p:nvPr/>
        </p:nvSpPr>
        <p:spPr>
          <a:xfrm>
            <a:off x="15826178" y="1498600"/>
            <a:ext cx="6452400" cy="81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g2c43d77b96f_0_99"/>
          <p:cNvSpPr/>
          <p:nvPr/>
        </p:nvSpPr>
        <p:spPr>
          <a:xfrm>
            <a:off x="15826178" y="1498600"/>
            <a:ext cx="66555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UNICORN SIGHTINGS</a:t>
            </a:r>
            <a:endParaRPr sz="4800" b="0" i="0" u="none" strike="noStrike" cap="none">
              <a:solidFill>
                <a:schemeClr val="dk1"/>
              </a:solidFill>
              <a:latin typeface="Calibri"/>
              <a:ea typeface="Calibri"/>
              <a:cs typeface="Calibri"/>
              <a:sym typeface="Calibri"/>
            </a:endParaRPr>
          </a:p>
        </p:txBody>
      </p:sp>
      <p:sp>
        <p:nvSpPr>
          <p:cNvPr id="131" name="Google Shape;131;g2c43d77b96f_0_99"/>
          <p:cNvSpPr/>
          <p:nvPr/>
        </p:nvSpPr>
        <p:spPr>
          <a:xfrm>
            <a:off x="15826178" y="2921000"/>
            <a:ext cx="7023900" cy="16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g2c43d77b96f_0_99"/>
          <p:cNvSpPr/>
          <p:nvPr/>
        </p:nvSpPr>
        <p:spPr>
          <a:xfrm>
            <a:off x="15826178" y="2921000"/>
            <a:ext cx="71595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record of the number of unicorns spotted in the fantasy realm and the beauty and mystery.</a:t>
            </a:r>
            <a:endParaRPr sz="3200" b="0" i="0" u="none" strike="noStrike" cap="none">
              <a:solidFill>
                <a:schemeClr val="dk1"/>
              </a:solidFill>
              <a:latin typeface="Calibri"/>
              <a:ea typeface="Calibri"/>
              <a:cs typeface="Calibri"/>
              <a:sym typeface="Calibri"/>
            </a:endParaRPr>
          </a:p>
        </p:txBody>
      </p:sp>
      <p:pic>
        <p:nvPicPr>
          <p:cNvPr id="133" name="Google Shape;133;g2c43d77b96f_0_99" descr=" "/>
          <p:cNvPicPr preferRelativeResize="0"/>
          <p:nvPr/>
        </p:nvPicPr>
        <p:blipFill rotWithShape="1">
          <a:blip r:embed="rId4">
            <a:alphaModFix/>
          </a:blip>
          <a:srcRect/>
          <a:stretch/>
        </p:blipFill>
        <p:spPr>
          <a:xfrm>
            <a:off x="15826178" y="5130800"/>
            <a:ext cx="7023978" cy="5130800"/>
          </a:xfrm>
          <a:prstGeom prst="rect">
            <a:avLst/>
          </a:prstGeom>
          <a:noFill/>
          <a:ln>
            <a:noFill/>
          </a:ln>
        </p:spPr>
      </p:pic>
      <p:sp>
        <p:nvSpPr>
          <p:cNvPr id="134" name="Google Shape;134;g2c43d77b96f_0_99"/>
          <p:cNvSpPr/>
          <p:nvPr/>
        </p:nvSpPr>
        <p:spPr>
          <a:xfrm>
            <a:off x="8370346" y="1498600"/>
            <a:ext cx="7023900" cy="8763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g2c43d77b96f_0_99"/>
          <p:cNvSpPr/>
          <p:nvPr/>
        </p:nvSpPr>
        <p:spPr>
          <a:xfrm>
            <a:off x="8370346" y="1498600"/>
            <a:ext cx="5347500" cy="81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g2c43d77b96f_0_99"/>
          <p:cNvSpPr/>
          <p:nvPr/>
        </p:nvSpPr>
        <p:spPr>
          <a:xfrm>
            <a:off x="8370346" y="1498600"/>
            <a:ext cx="55506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DRAGON TAMING</a:t>
            </a:r>
            <a:endParaRPr sz="4800" b="0" i="0" u="none" strike="noStrike" cap="none">
              <a:solidFill>
                <a:schemeClr val="dk1"/>
              </a:solidFill>
              <a:latin typeface="Calibri"/>
              <a:ea typeface="Calibri"/>
              <a:cs typeface="Calibri"/>
              <a:sym typeface="Calibri"/>
            </a:endParaRPr>
          </a:p>
        </p:txBody>
      </p:sp>
      <p:sp>
        <p:nvSpPr>
          <p:cNvPr id="137" name="Google Shape;137;g2c43d77b96f_0_99"/>
          <p:cNvSpPr/>
          <p:nvPr/>
        </p:nvSpPr>
        <p:spPr>
          <a:xfrm>
            <a:off x="8370346" y="2921000"/>
            <a:ext cx="7023900" cy="16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g2c43d77b96f_0_99"/>
          <p:cNvSpPr/>
          <p:nvPr/>
        </p:nvSpPr>
        <p:spPr>
          <a:xfrm>
            <a:off x="8370346" y="2921000"/>
            <a:ext cx="71595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closer look at the art of taming dragons and the brave adventurers who take on these creatures.</a:t>
            </a:r>
            <a:endParaRPr sz="3200" b="0" i="0" u="none" strike="noStrike" cap="none">
              <a:solidFill>
                <a:schemeClr val="dk1"/>
              </a:solidFill>
              <a:latin typeface="Calibri"/>
              <a:ea typeface="Calibri"/>
              <a:cs typeface="Calibri"/>
              <a:sym typeface="Calibri"/>
            </a:endParaRPr>
          </a:p>
        </p:txBody>
      </p:sp>
      <p:pic>
        <p:nvPicPr>
          <p:cNvPr id="139" name="Google Shape;139;g2c43d77b96f_0_99" descr=" "/>
          <p:cNvPicPr preferRelativeResize="0"/>
          <p:nvPr/>
        </p:nvPicPr>
        <p:blipFill rotWithShape="1">
          <a:blip r:embed="rId5">
            <a:alphaModFix/>
          </a:blip>
          <a:srcRect/>
          <a:stretch/>
        </p:blipFill>
        <p:spPr>
          <a:xfrm>
            <a:off x="8370346" y="5130800"/>
            <a:ext cx="7023978" cy="5130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44"/>
        <p:cNvGrpSpPr/>
        <p:nvPr/>
      </p:nvGrpSpPr>
      <p:grpSpPr>
        <a:xfrm>
          <a:off x="0" y="0"/>
          <a:ext cx="0" cy="0"/>
          <a:chOff x="0" y="0"/>
          <a:chExt cx="0" cy="0"/>
        </a:xfrm>
      </p:grpSpPr>
      <p:sp>
        <p:nvSpPr>
          <p:cNvPr id="145" name="Google Shape;145;g2c43d77b96f_0_123"/>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g2c43d77b96f_0_123" descr=" "/>
          <p:cNvPicPr preferRelativeResize="0"/>
          <p:nvPr/>
        </p:nvPicPr>
        <p:blipFill rotWithShape="1">
          <a:blip r:embed="rId3">
            <a:alphaModFix/>
          </a:blip>
          <a:srcRect/>
          <a:stretch/>
        </p:blipFill>
        <p:spPr>
          <a:xfrm>
            <a:off x="1473384" y="1219200"/>
            <a:ext cx="5966698" cy="4437887"/>
          </a:xfrm>
          <a:prstGeom prst="rect">
            <a:avLst/>
          </a:prstGeom>
          <a:noFill/>
          <a:ln>
            <a:noFill/>
          </a:ln>
        </p:spPr>
      </p:pic>
      <p:sp>
        <p:nvSpPr>
          <p:cNvPr id="148" name="Google Shape;148;g2c43d77b96f_0_123"/>
          <p:cNvSpPr/>
          <p:nvPr/>
        </p:nvSpPr>
        <p:spPr>
          <a:xfrm>
            <a:off x="5398175" y="3556000"/>
            <a:ext cx="13603500" cy="660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g2c43d77b96f_0_123"/>
          <p:cNvSpPr/>
          <p:nvPr/>
        </p:nvSpPr>
        <p:spPr>
          <a:xfrm>
            <a:off x="5398175" y="3556000"/>
            <a:ext cx="13806600" cy="5892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FANTASY IS THE GATEWAY TO THE IMPOSSIBLE, THE LAND WHERE THE ORDINARY BECOMES EXTRAORDINARY, AND THE IMPOSSIBLE BECOMES POSSIBLE. IT IS THE REALM OF THE IMAGINATION, WHERE ANYTHING CAN HAPPEN AND EVERYTHING IS POSSIBLE.</a:t>
            </a:r>
            <a:endParaRPr sz="4800" b="0" i="0" u="none" strike="noStrike" cap="none">
              <a:solidFill>
                <a:schemeClr val="dk1"/>
              </a:solidFill>
              <a:latin typeface="Calibri"/>
              <a:ea typeface="Calibri"/>
              <a:cs typeface="Calibri"/>
              <a:sym typeface="Calibri"/>
            </a:endParaRPr>
          </a:p>
        </p:txBody>
      </p:sp>
      <p:sp>
        <p:nvSpPr>
          <p:cNvPr id="150" name="Google Shape;150;g2c43d77b96f_0_123"/>
          <p:cNvSpPr/>
          <p:nvPr/>
        </p:nvSpPr>
        <p:spPr>
          <a:xfrm>
            <a:off x="14149568" y="9550400"/>
            <a:ext cx="50043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THE DREAM WEAVER</a:t>
            </a: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55"/>
        <p:cNvGrpSpPr/>
        <p:nvPr/>
      </p:nvGrpSpPr>
      <p:grpSpPr>
        <a:xfrm>
          <a:off x="0" y="0"/>
          <a:ext cx="0" cy="0"/>
          <a:chOff x="0" y="0"/>
          <a:chExt cx="0" cy="0"/>
        </a:xfrm>
      </p:grpSpPr>
      <p:sp>
        <p:nvSpPr>
          <p:cNvPr id="156" name="Google Shape;156;g2c43d77b96f_0_133"/>
          <p:cNvSpPr/>
          <p:nvPr/>
        </p:nvSpPr>
        <p:spPr>
          <a:xfrm>
            <a:off x="76210" y="-5168900"/>
            <a:ext cx="13006500" cy="130047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g2c43d77b96f_0_133"/>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9" name="Google Shape;159;g2c43d77b96f_0_133" descr=" "/>
          <p:cNvPicPr preferRelativeResize="0"/>
          <p:nvPr/>
        </p:nvPicPr>
        <p:blipFill rotWithShape="1">
          <a:blip r:embed="rId3">
            <a:alphaModFix/>
          </a:blip>
          <a:srcRect/>
          <a:stretch/>
        </p:blipFill>
        <p:spPr>
          <a:xfrm>
            <a:off x="6109464" y="1270000"/>
            <a:ext cx="6084060" cy="11341100"/>
          </a:xfrm>
          <a:prstGeom prst="rect">
            <a:avLst/>
          </a:prstGeom>
          <a:noFill/>
          <a:ln>
            <a:noFill/>
          </a:ln>
        </p:spPr>
      </p:pic>
      <p:sp>
        <p:nvSpPr>
          <p:cNvPr id="160" name="Google Shape;160;g2c43d77b96f_0_133"/>
          <p:cNvSpPr/>
          <p:nvPr/>
        </p:nvSpPr>
        <p:spPr>
          <a:xfrm>
            <a:off x="13082635" y="4838700"/>
            <a:ext cx="7163700" cy="299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g2c43d77b96f_0_133"/>
          <p:cNvSpPr/>
          <p:nvPr/>
        </p:nvSpPr>
        <p:spPr>
          <a:xfrm>
            <a:off x="13082635" y="4838700"/>
            <a:ext cx="73668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DRAGON TAMING TECHNIQUE</a:t>
            </a:r>
            <a:endParaRPr sz="4800" b="0" i="0" u="none" strike="noStrike" cap="none">
              <a:solidFill>
                <a:schemeClr val="dk1"/>
              </a:solidFill>
              <a:latin typeface="Calibri"/>
              <a:ea typeface="Calibri"/>
              <a:cs typeface="Calibri"/>
              <a:sym typeface="Calibri"/>
            </a:endParaRPr>
          </a:p>
        </p:txBody>
      </p:sp>
      <p:sp>
        <p:nvSpPr>
          <p:cNvPr id="162" name="Google Shape;162;g2c43d77b96f_0_133"/>
          <p:cNvSpPr/>
          <p:nvPr/>
        </p:nvSpPr>
        <p:spPr>
          <a:xfrm>
            <a:off x="13082635" y="6769100"/>
            <a:ext cx="72993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guide to taming and caring for dragons in the realm of magic.</a:t>
            </a:r>
            <a:endParaRPr sz="3200" b="0" i="0" u="none" strike="noStrike" cap="none">
              <a:solidFill>
                <a:schemeClr val="dk1"/>
              </a:solidFill>
              <a:latin typeface="Calibri"/>
              <a:ea typeface="Calibri"/>
              <a:cs typeface="Calibri"/>
              <a:sym typeface="Calibri"/>
            </a:endParaRPr>
          </a:p>
        </p:txBody>
      </p:sp>
      <p:sp>
        <p:nvSpPr>
          <p:cNvPr id="163" name="Google Shape;163;g2c43d77b96f_0_133"/>
          <p:cNvSpPr/>
          <p:nvPr/>
        </p:nvSpPr>
        <p:spPr>
          <a:xfrm>
            <a:off x="13082635" y="8267700"/>
            <a:ext cx="7163700" cy="299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g2c43d77b96f_0_133"/>
          <p:cNvSpPr/>
          <p:nvPr/>
        </p:nvSpPr>
        <p:spPr>
          <a:xfrm>
            <a:off x="13082635" y="8267700"/>
            <a:ext cx="73668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THE ART OF UNICORN SIGHTING</a:t>
            </a:r>
            <a:endParaRPr sz="4800" b="0" i="0" u="none" strike="noStrike" cap="none">
              <a:solidFill>
                <a:schemeClr val="dk1"/>
              </a:solidFill>
              <a:latin typeface="Calibri"/>
              <a:ea typeface="Calibri"/>
              <a:cs typeface="Calibri"/>
              <a:sym typeface="Calibri"/>
            </a:endParaRPr>
          </a:p>
        </p:txBody>
      </p:sp>
      <p:sp>
        <p:nvSpPr>
          <p:cNvPr id="165" name="Google Shape;165;g2c43d77b96f_0_133"/>
          <p:cNvSpPr/>
          <p:nvPr/>
        </p:nvSpPr>
        <p:spPr>
          <a:xfrm>
            <a:off x="13082635" y="10198100"/>
            <a:ext cx="72993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Tips and tricks for spotting the elusive unicorns in their natural habitat.</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70"/>
        <p:cNvGrpSpPr/>
        <p:nvPr/>
      </p:nvGrpSpPr>
      <p:grpSpPr>
        <a:xfrm>
          <a:off x="0" y="0"/>
          <a:ext cx="0" cy="0"/>
          <a:chOff x="0" y="0"/>
          <a:chExt cx="0" cy="0"/>
        </a:xfrm>
      </p:grpSpPr>
      <p:sp>
        <p:nvSpPr>
          <p:cNvPr id="171" name="Google Shape;171;g2c43d77b96f_0_147"/>
          <p:cNvSpPr/>
          <p:nvPr/>
        </p:nvSpPr>
        <p:spPr>
          <a:xfrm>
            <a:off x="2091528" y="736600"/>
            <a:ext cx="20216700" cy="30312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THE MAGIC OF DRAGONS</a:t>
            </a:r>
            <a:endParaRPr sz="8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000000"/>
              </a:buClr>
              <a:buSzPts val="8000"/>
              <a:buFont typeface="Red Hat Display Black"/>
              <a:buNone/>
            </a:pPr>
            <a:r>
              <a:rPr lang="en-US" sz="8000" b="0" i="0" u="none" strike="noStrike" cap="none">
                <a:solidFill>
                  <a:srgbClr val="000000"/>
                </a:solidFill>
                <a:latin typeface="Red Hat Display Black"/>
                <a:ea typeface="Red Hat Display Black"/>
                <a:cs typeface="Red Hat Display Black"/>
                <a:sym typeface="Red Hat Display Black"/>
              </a:rPr>
              <a:t> A RESEARCH</a:t>
            </a:r>
            <a:endParaRPr sz="8000" b="0" i="0" u="none" strike="noStrike" cap="none">
              <a:solidFill>
                <a:schemeClr val="dk1"/>
              </a:solidFill>
              <a:latin typeface="Calibri"/>
              <a:ea typeface="Calibri"/>
              <a:cs typeface="Calibri"/>
              <a:sym typeface="Calibri"/>
            </a:endParaRPr>
          </a:p>
        </p:txBody>
      </p:sp>
      <p:sp>
        <p:nvSpPr>
          <p:cNvPr id="172" name="Google Shape;172;g2c43d77b96f_0_147"/>
          <p:cNvSpPr/>
          <p:nvPr/>
        </p:nvSpPr>
        <p:spPr>
          <a:xfrm>
            <a:off x="14352794" y="4025900"/>
            <a:ext cx="6642900" cy="775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g2c43d77b96f_0_147"/>
          <p:cNvSpPr/>
          <p:nvPr/>
        </p:nvSpPr>
        <p:spPr>
          <a:xfrm>
            <a:off x="14898962" y="4025900"/>
            <a:ext cx="55506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DRAGON TAMING</a:t>
            </a:r>
            <a:endParaRPr sz="4800" b="0" i="0" u="none" strike="noStrike" cap="none">
              <a:solidFill>
                <a:schemeClr val="dk1"/>
              </a:solidFill>
              <a:latin typeface="Calibri"/>
              <a:ea typeface="Calibri"/>
              <a:cs typeface="Calibri"/>
              <a:sym typeface="Calibri"/>
            </a:endParaRPr>
          </a:p>
        </p:txBody>
      </p:sp>
      <p:sp>
        <p:nvSpPr>
          <p:cNvPr id="174" name="Google Shape;174;g2c43d77b96f_0_147"/>
          <p:cNvSpPr/>
          <p:nvPr/>
        </p:nvSpPr>
        <p:spPr>
          <a:xfrm>
            <a:off x="14352794" y="5143500"/>
            <a:ext cx="6642900" cy="664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 name="Google Shape;175;g2c43d77b96f_0_147" descr=" "/>
          <p:cNvPicPr preferRelativeResize="0"/>
          <p:nvPr/>
        </p:nvPicPr>
        <p:blipFill rotWithShape="1">
          <a:blip r:embed="rId3">
            <a:alphaModFix/>
          </a:blip>
          <a:srcRect/>
          <a:stretch/>
        </p:blipFill>
        <p:spPr>
          <a:xfrm>
            <a:off x="14352794" y="5143500"/>
            <a:ext cx="6642930" cy="6642100"/>
          </a:xfrm>
          <a:prstGeom prst="rect">
            <a:avLst/>
          </a:prstGeom>
          <a:noFill/>
          <a:ln>
            <a:noFill/>
          </a:ln>
        </p:spPr>
      </p:pic>
      <p:pic>
        <p:nvPicPr>
          <p:cNvPr id="176" name="Google Shape;176;g2c43d77b96f_0_147" descr=" "/>
          <p:cNvPicPr preferRelativeResize="0"/>
          <p:nvPr/>
        </p:nvPicPr>
        <p:blipFill rotWithShape="1">
          <a:blip r:embed="rId4">
            <a:alphaModFix/>
          </a:blip>
          <a:srcRect/>
          <a:stretch/>
        </p:blipFill>
        <p:spPr>
          <a:xfrm>
            <a:off x="14352791" y="5143500"/>
            <a:ext cx="6642933" cy="6642100"/>
          </a:xfrm>
          <a:prstGeom prst="rect">
            <a:avLst/>
          </a:prstGeom>
          <a:noFill/>
          <a:ln>
            <a:noFill/>
          </a:ln>
        </p:spPr>
      </p:pic>
      <p:sp>
        <p:nvSpPr>
          <p:cNvPr id="177" name="Google Shape;177;g2c43d77b96f_0_147"/>
          <p:cNvSpPr/>
          <p:nvPr/>
        </p:nvSpPr>
        <p:spPr>
          <a:xfrm>
            <a:off x="15762670" y="6540500"/>
            <a:ext cx="3835800" cy="3835500"/>
          </a:xfrm>
          <a:prstGeom prst="roundRect">
            <a:avLst>
              <a:gd name="adj" fmla="val 3311285"/>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8" name="Google Shape;178;g2c43d77b96f_0_147" descr=" "/>
          <p:cNvPicPr preferRelativeResize="0"/>
          <p:nvPr/>
        </p:nvPicPr>
        <p:blipFill rotWithShape="1">
          <a:blip r:embed="rId5">
            <a:alphaModFix/>
          </a:blip>
          <a:srcRect/>
          <a:stretch/>
        </p:blipFill>
        <p:spPr>
          <a:xfrm>
            <a:off x="17027362" y="7086600"/>
            <a:ext cx="1306499" cy="1625600"/>
          </a:xfrm>
          <a:prstGeom prst="rect">
            <a:avLst/>
          </a:prstGeom>
          <a:noFill/>
          <a:ln>
            <a:noFill/>
          </a:ln>
        </p:spPr>
      </p:pic>
      <p:sp>
        <p:nvSpPr>
          <p:cNvPr id="179" name="Google Shape;179;g2c43d77b96f_0_147"/>
          <p:cNvSpPr/>
          <p:nvPr/>
        </p:nvSpPr>
        <p:spPr>
          <a:xfrm>
            <a:off x="15915089" y="9017000"/>
            <a:ext cx="3531000" cy="81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g2c43d77b96f_0_147"/>
          <p:cNvSpPr/>
          <p:nvPr/>
        </p:nvSpPr>
        <p:spPr>
          <a:xfrm>
            <a:off x="15813476" y="9017000"/>
            <a:ext cx="37344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4800"/>
              <a:buFont typeface="Red Hat Display Black"/>
              <a:buNone/>
            </a:pPr>
            <a:r>
              <a:rPr lang="en-US" sz="4800" b="0" i="0" u="none" strike="noStrike" cap="none">
                <a:solidFill>
                  <a:srgbClr val="FFFFFF"/>
                </a:solidFill>
                <a:latin typeface="Red Hat Display Black"/>
                <a:ea typeface="Red Hat Display Black"/>
                <a:cs typeface="Red Hat Display Black"/>
                <a:sym typeface="Red Hat Display Black"/>
              </a:rPr>
              <a:t>UNICORN </a:t>
            </a:r>
            <a:endParaRPr sz="4800" b="0" i="0" u="none" strike="noStrike" cap="none">
              <a:solidFill>
                <a:schemeClr val="dk1"/>
              </a:solidFill>
              <a:latin typeface="Calibri"/>
              <a:ea typeface="Calibri"/>
              <a:cs typeface="Calibri"/>
              <a:sym typeface="Calibri"/>
            </a:endParaRPr>
          </a:p>
        </p:txBody>
      </p:sp>
      <p:sp>
        <p:nvSpPr>
          <p:cNvPr id="181" name="Google Shape;181;g2c43d77b96f_0_147"/>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g2c43d77b96f_0_147"/>
          <p:cNvSpPr/>
          <p:nvPr/>
        </p:nvSpPr>
        <p:spPr>
          <a:xfrm>
            <a:off x="3149994" y="43180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g2c43d77b96f_0_147"/>
          <p:cNvSpPr/>
          <p:nvPr/>
        </p:nvSpPr>
        <p:spPr>
          <a:xfrm>
            <a:off x="3149994" y="43180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g2c43d77b96f_0_147"/>
          <p:cNvSpPr/>
          <p:nvPr/>
        </p:nvSpPr>
        <p:spPr>
          <a:xfrm>
            <a:off x="3149994" y="4318000"/>
            <a:ext cx="3823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ARCHERY</a:t>
            </a:r>
            <a:endParaRPr sz="4800" b="0" i="0" u="none" strike="noStrike" cap="none">
              <a:solidFill>
                <a:schemeClr val="dk1"/>
              </a:solidFill>
              <a:latin typeface="Calibri"/>
              <a:ea typeface="Calibri"/>
              <a:cs typeface="Calibri"/>
              <a:sym typeface="Calibri"/>
            </a:endParaRPr>
          </a:p>
        </p:txBody>
      </p:sp>
      <p:sp>
        <p:nvSpPr>
          <p:cNvPr id="186" name="Google Shape;186;g2c43d77b96f_0_147"/>
          <p:cNvSpPr/>
          <p:nvPr/>
        </p:nvSpPr>
        <p:spPr>
          <a:xfrm>
            <a:off x="3149994" y="5334000"/>
            <a:ext cx="37554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Art of Archery": Discover the intricacies of the Art of Archery .</a:t>
            </a:r>
            <a:endParaRPr sz="3200" b="0" i="0" u="none" strike="noStrike" cap="none">
              <a:solidFill>
                <a:schemeClr val="dk1"/>
              </a:solidFill>
              <a:latin typeface="Calibri"/>
              <a:ea typeface="Calibri"/>
              <a:cs typeface="Calibri"/>
              <a:sym typeface="Calibri"/>
            </a:endParaRPr>
          </a:p>
        </p:txBody>
      </p:sp>
      <p:sp>
        <p:nvSpPr>
          <p:cNvPr id="187" name="Google Shape;187;g2c43d77b96f_0_147"/>
          <p:cNvSpPr/>
          <p:nvPr/>
        </p:nvSpPr>
        <p:spPr>
          <a:xfrm>
            <a:off x="8370346" y="85471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g2c43d77b96f_0_147"/>
          <p:cNvSpPr/>
          <p:nvPr/>
        </p:nvSpPr>
        <p:spPr>
          <a:xfrm>
            <a:off x="8370346" y="85471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g2c43d77b96f_0_147"/>
          <p:cNvSpPr/>
          <p:nvPr/>
        </p:nvSpPr>
        <p:spPr>
          <a:xfrm>
            <a:off x="8370346" y="8547100"/>
            <a:ext cx="3823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UNICORN</a:t>
            </a:r>
            <a:endParaRPr sz="4800" b="0" i="0" u="none" strike="noStrike" cap="none">
              <a:solidFill>
                <a:schemeClr val="dk1"/>
              </a:solidFill>
              <a:latin typeface="Calibri"/>
              <a:ea typeface="Calibri"/>
              <a:cs typeface="Calibri"/>
              <a:sym typeface="Calibri"/>
            </a:endParaRPr>
          </a:p>
        </p:txBody>
      </p:sp>
      <p:sp>
        <p:nvSpPr>
          <p:cNvPr id="190" name="Google Shape;190;g2c43d77b96f_0_147"/>
          <p:cNvSpPr/>
          <p:nvPr/>
        </p:nvSpPr>
        <p:spPr>
          <a:xfrm>
            <a:off x="8370346" y="9563100"/>
            <a:ext cx="37554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Art of Archery": Discover the intricacies of the Art of Archery .</a:t>
            </a:r>
            <a:endParaRPr sz="3200" b="0" i="0" u="none" strike="noStrike" cap="none">
              <a:solidFill>
                <a:schemeClr val="dk1"/>
              </a:solidFill>
              <a:latin typeface="Calibri"/>
              <a:ea typeface="Calibri"/>
              <a:cs typeface="Calibri"/>
              <a:sym typeface="Calibri"/>
            </a:endParaRPr>
          </a:p>
        </p:txBody>
      </p:sp>
      <p:sp>
        <p:nvSpPr>
          <p:cNvPr id="191" name="Google Shape;191;g2c43d77b96f_0_147"/>
          <p:cNvSpPr/>
          <p:nvPr/>
        </p:nvSpPr>
        <p:spPr>
          <a:xfrm>
            <a:off x="8370346" y="43180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g2c43d77b96f_0_147"/>
          <p:cNvSpPr/>
          <p:nvPr/>
        </p:nvSpPr>
        <p:spPr>
          <a:xfrm>
            <a:off x="8370346" y="43180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g2c43d77b96f_0_147"/>
          <p:cNvSpPr/>
          <p:nvPr/>
        </p:nvSpPr>
        <p:spPr>
          <a:xfrm>
            <a:off x="8370346" y="4318000"/>
            <a:ext cx="3823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MUSIC</a:t>
            </a:r>
            <a:endParaRPr sz="4800" b="0" i="0" u="none" strike="noStrike" cap="none">
              <a:solidFill>
                <a:schemeClr val="dk1"/>
              </a:solidFill>
              <a:latin typeface="Calibri"/>
              <a:ea typeface="Calibri"/>
              <a:cs typeface="Calibri"/>
              <a:sym typeface="Calibri"/>
            </a:endParaRPr>
          </a:p>
        </p:txBody>
      </p:sp>
      <p:sp>
        <p:nvSpPr>
          <p:cNvPr id="194" name="Google Shape;194;g2c43d77b96f_0_147"/>
          <p:cNvSpPr/>
          <p:nvPr/>
        </p:nvSpPr>
        <p:spPr>
          <a:xfrm>
            <a:off x="8370346" y="5334000"/>
            <a:ext cx="37554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Music of the Elves": Immerse yourself in the enchanting music.</a:t>
            </a:r>
            <a:endParaRPr sz="3200" b="0" i="0" u="none" strike="noStrike" cap="none">
              <a:solidFill>
                <a:schemeClr val="dk1"/>
              </a:solidFill>
              <a:latin typeface="Calibri"/>
              <a:ea typeface="Calibri"/>
              <a:cs typeface="Calibri"/>
              <a:sym typeface="Calibri"/>
            </a:endParaRPr>
          </a:p>
        </p:txBody>
      </p:sp>
      <p:sp>
        <p:nvSpPr>
          <p:cNvPr id="195" name="Google Shape;195;g2c43d77b96f_0_147"/>
          <p:cNvSpPr/>
          <p:nvPr/>
        </p:nvSpPr>
        <p:spPr>
          <a:xfrm>
            <a:off x="3149994" y="85471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g2c43d77b96f_0_147"/>
          <p:cNvSpPr/>
          <p:nvPr/>
        </p:nvSpPr>
        <p:spPr>
          <a:xfrm>
            <a:off x="3149994" y="8547100"/>
            <a:ext cx="3620100" cy="314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g2c43d77b96f_0_147"/>
          <p:cNvSpPr/>
          <p:nvPr/>
        </p:nvSpPr>
        <p:spPr>
          <a:xfrm>
            <a:off x="3149994" y="8547100"/>
            <a:ext cx="3823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LIFE</a:t>
            </a:r>
            <a:endParaRPr sz="4800" b="0" i="0" u="none" strike="noStrike" cap="none">
              <a:solidFill>
                <a:schemeClr val="dk1"/>
              </a:solidFill>
              <a:latin typeface="Calibri"/>
              <a:ea typeface="Calibri"/>
              <a:cs typeface="Calibri"/>
              <a:sym typeface="Calibri"/>
            </a:endParaRPr>
          </a:p>
        </p:txBody>
      </p:sp>
      <p:sp>
        <p:nvSpPr>
          <p:cNvPr id="198" name="Google Shape;198;g2c43d77b96f_0_147"/>
          <p:cNvSpPr/>
          <p:nvPr/>
        </p:nvSpPr>
        <p:spPr>
          <a:xfrm>
            <a:off x="3149994" y="9563100"/>
            <a:ext cx="37554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Life of an Elf": Learn about the customs and daily life of the elves.</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03"/>
        <p:cNvGrpSpPr/>
        <p:nvPr/>
      </p:nvGrpSpPr>
      <p:grpSpPr>
        <a:xfrm>
          <a:off x="0" y="0"/>
          <a:ext cx="0" cy="0"/>
          <a:chOff x="0" y="0"/>
          <a:chExt cx="0" cy="0"/>
        </a:xfrm>
      </p:grpSpPr>
      <p:sp>
        <p:nvSpPr>
          <p:cNvPr id="204" name="Google Shape;204;g2c43d77b96f_0_179"/>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g2c43d77b96f_0_179"/>
          <p:cNvSpPr/>
          <p:nvPr/>
        </p:nvSpPr>
        <p:spPr>
          <a:xfrm>
            <a:off x="9107038" y="469900"/>
            <a:ext cx="77436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PRICING PLAN</a:t>
            </a:r>
            <a:endParaRPr sz="8000" b="0" i="0" u="none" strike="noStrike" cap="none">
              <a:solidFill>
                <a:schemeClr val="dk1"/>
              </a:solidFill>
              <a:latin typeface="Calibri"/>
              <a:ea typeface="Calibri"/>
              <a:cs typeface="Calibri"/>
              <a:sym typeface="Calibri"/>
            </a:endParaRPr>
          </a:p>
        </p:txBody>
      </p:sp>
      <p:sp>
        <p:nvSpPr>
          <p:cNvPr id="207" name="Google Shape;207;g2c43d77b96f_0_179"/>
          <p:cNvSpPr/>
          <p:nvPr/>
        </p:nvSpPr>
        <p:spPr>
          <a:xfrm>
            <a:off x="1778222" y="2489200"/>
            <a:ext cx="20843400" cy="8686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g2c43d77b96f_0_179"/>
          <p:cNvSpPr/>
          <p:nvPr/>
        </p:nvSpPr>
        <p:spPr>
          <a:xfrm>
            <a:off x="1778222" y="2489200"/>
            <a:ext cx="6439800" cy="8686800"/>
          </a:xfrm>
          <a:prstGeom prst="roundRect">
            <a:avLst>
              <a:gd name="adj" fmla="val 3124"/>
            </a:avLst>
          </a:prstGeom>
          <a:noFill/>
          <a:ln w="127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 name="Google Shape;209;g2c43d77b96f_0_179" descr=" "/>
          <p:cNvPicPr preferRelativeResize="0"/>
          <p:nvPr/>
        </p:nvPicPr>
        <p:blipFill rotWithShape="1">
          <a:blip r:embed="rId3">
            <a:alphaModFix/>
          </a:blip>
          <a:srcRect/>
          <a:stretch/>
        </p:blipFill>
        <p:spPr>
          <a:xfrm>
            <a:off x="4138987" y="2946400"/>
            <a:ext cx="1718175" cy="1625600"/>
          </a:xfrm>
          <a:prstGeom prst="rect">
            <a:avLst/>
          </a:prstGeom>
          <a:noFill/>
          <a:ln>
            <a:noFill/>
          </a:ln>
        </p:spPr>
      </p:pic>
      <p:sp>
        <p:nvSpPr>
          <p:cNvPr id="210" name="Google Shape;210;g2c43d77b96f_0_179"/>
          <p:cNvSpPr/>
          <p:nvPr/>
        </p:nvSpPr>
        <p:spPr>
          <a:xfrm>
            <a:off x="3943843" y="4876800"/>
            <a:ext cx="21084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BASIC</a:t>
            </a:r>
            <a:endParaRPr sz="4800" b="0" i="0" u="none" strike="noStrike" cap="none">
              <a:solidFill>
                <a:schemeClr val="dk1"/>
              </a:solidFill>
              <a:latin typeface="Calibri"/>
              <a:ea typeface="Calibri"/>
              <a:cs typeface="Calibri"/>
              <a:sym typeface="Calibri"/>
            </a:endParaRPr>
          </a:p>
        </p:txBody>
      </p:sp>
      <p:sp>
        <p:nvSpPr>
          <p:cNvPr id="211" name="Google Shape;211;g2c43d77b96f_0_179"/>
          <p:cNvSpPr/>
          <p:nvPr/>
        </p:nvSpPr>
        <p:spPr>
          <a:xfrm>
            <a:off x="2235479" y="5994400"/>
            <a:ext cx="5660700" cy="37422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Access to the entry-level dungeons.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 limited number of quests and battles per month.</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Ability to form a small party with fellow adventurers.</a:t>
            </a:r>
            <a:endParaRPr sz="3200" b="0" i="0" u="none" strike="noStrike" cap="none">
              <a:solidFill>
                <a:schemeClr val="dk1"/>
              </a:solidFill>
              <a:latin typeface="Calibri"/>
              <a:ea typeface="Calibri"/>
              <a:cs typeface="Calibri"/>
              <a:sym typeface="Calibri"/>
            </a:endParaRPr>
          </a:p>
        </p:txBody>
      </p:sp>
      <p:sp>
        <p:nvSpPr>
          <p:cNvPr id="212" name="Google Shape;212;g2c43d77b96f_0_179"/>
          <p:cNvSpPr/>
          <p:nvPr/>
        </p:nvSpPr>
        <p:spPr>
          <a:xfrm>
            <a:off x="3042043" y="11387650"/>
            <a:ext cx="39120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dirty="0">
                <a:solidFill>
                  <a:srgbClr val="0E0E0E"/>
                </a:solidFill>
                <a:latin typeface="Red Hat Display Black"/>
                <a:ea typeface="Red Hat Display Black"/>
                <a:cs typeface="Red Hat Display Black"/>
                <a:sym typeface="Red Hat Display Black"/>
              </a:rPr>
              <a:t>$10/MONTH</a:t>
            </a:r>
            <a:endParaRPr sz="4800" b="0" i="0" u="none" strike="noStrike" cap="none" dirty="0">
              <a:solidFill>
                <a:schemeClr val="dk1"/>
              </a:solidFill>
              <a:latin typeface="Calibri"/>
              <a:ea typeface="Calibri"/>
              <a:cs typeface="Calibri"/>
              <a:sym typeface="Calibri"/>
            </a:endParaRPr>
          </a:p>
        </p:txBody>
      </p:sp>
      <p:sp>
        <p:nvSpPr>
          <p:cNvPr id="213" name="Google Shape;213;g2c43d77b96f_0_179"/>
          <p:cNvSpPr/>
          <p:nvPr/>
        </p:nvSpPr>
        <p:spPr>
          <a:xfrm>
            <a:off x="8980022" y="2489200"/>
            <a:ext cx="6439800" cy="8686800"/>
          </a:xfrm>
          <a:prstGeom prst="roundRect">
            <a:avLst>
              <a:gd name="adj" fmla="val 3124"/>
            </a:avLst>
          </a:prstGeom>
          <a:noFill/>
          <a:ln w="127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4" name="Google Shape;214;g2c43d77b96f_0_179" descr=" "/>
          <p:cNvPicPr preferRelativeResize="0"/>
          <p:nvPr/>
        </p:nvPicPr>
        <p:blipFill rotWithShape="1">
          <a:blip r:embed="rId4">
            <a:alphaModFix/>
          </a:blip>
          <a:srcRect/>
          <a:stretch/>
        </p:blipFill>
        <p:spPr>
          <a:xfrm>
            <a:off x="11575717" y="2946400"/>
            <a:ext cx="1248319" cy="1625600"/>
          </a:xfrm>
          <a:prstGeom prst="rect">
            <a:avLst/>
          </a:prstGeom>
          <a:noFill/>
          <a:ln>
            <a:noFill/>
          </a:ln>
        </p:spPr>
      </p:pic>
      <p:sp>
        <p:nvSpPr>
          <p:cNvPr id="215" name="Google Shape;215;g2c43d77b96f_0_179"/>
          <p:cNvSpPr/>
          <p:nvPr/>
        </p:nvSpPr>
        <p:spPr>
          <a:xfrm>
            <a:off x="11209151" y="4876800"/>
            <a:ext cx="19815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ELITE</a:t>
            </a:r>
            <a:endParaRPr sz="4800" b="0" i="0" u="none" strike="noStrike" cap="none">
              <a:solidFill>
                <a:schemeClr val="dk1"/>
              </a:solidFill>
              <a:latin typeface="Calibri"/>
              <a:ea typeface="Calibri"/>
              <a:cs typeface="Calibri"/>
              <a:sym typeface="Calibri"/>
            </a:endParaRPr>
          </a:p>
        </p:txBody>
      </p:sp>
      <p:sp>
        <p:nvSpPr>
          <p:cNvPr id="216" name="Google Shape;216;g2c43d77b96f_0_179"/>
          <p:cNvSpPr/>
          <p:nvPr/>
        </p:nvSpPr>
        <p:spPr>
          <a:xfrm>
            <a:off x="9437280" y="5994400"/>
            <a:ext cx="5660700" cy="37422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Access to the intermediate and advanced dungeons.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 greater number of quests and battles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Ability to form larger parties.</a:t>
            </a:r>
            <a:endParaRPr sz="3200" b="0" i="0" u="none" strike="noStrike" cap="none">
              <a:solidFill>
                <a:schemeClr val="dk1"/>
              </a:solidFill>
              <a:latin typeface="Calibri"/>
              <a:ea typeface="Calibri"/>
              <a:cs typeface="Calibri"/>
              <a:sym typeface="Calibri"/>
            </a:endParaRPr>
          </a:p>
        </p:txBody>
      </p:sp>
      <p:sp>
        <p:nvSpPr>
          <p:cNvPr id="217" name="Google Shape;217;g2c43d77b96f_0_179"/>
          <p:cNvSpPr/>
          <p:nvPr/>
        </p:nvSpPr>
        <p:spPr>
          <a:xfrm>
            <a:off x="10173976" y="11433858"/>
            <a:ext cx="40518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dirty="0">
                <a:solidFill>
                  <a:srgbClr val="0E0E0E"/>
                </a:solidFill>
                <a:latin typeface="Red Hat Display Black"/>
                <a:ea typeface="Red Hat Display Black"/>
                <a:cs typeface="Red Hat Display Black"/>
                <a:sym typeface="Red Hat Display Black"/>
              </a:rPr>
              <a:t>$50/MONTH</a:t>
            </a:r>
            <a:endParaRPr sz="4800" b="0" i="0" u="none" strike="noStrike" cap="none" dirty="0">
              <a:solidFill>
                <a:schemeClr val="dk1"/>
              </a:solidFill>
              <a:latin typeface="Calibri"/>
              <a:ea typeface="Calibri"/>
              <a:cs typeface="Calibri"/>
              <a:sym typeface="Calibri"/>
            </a:endParaRPr>
          </a:p>
        </p:txBody>
      </p:sp>
      <p:sp>
        <p:nvSpPr>
          <p:cNvPr id="218" name="Google Shape;218;g2c43d77b96f_0_179"/>
          <p:cNvSpPr/>
          <p:nvPr/>
        </p:nvSpPr>
        <p:spPr>
          <a:xfrm>
            <a:off x="16181822" y="2489200"/>
            <a:ext cx="6439800" cy="8686800"/>
          </a:xfrm>
          <a:prstGeom prst="roundRect">
            <a:avLst>
              <a:gd name="adj" fmla="val 3124"/>
            </a:avLst>
          </a:prstGeom>
          <a:noFill/>
          <a:ln w="12700" cap="flat" cmpd="sng">
            <a:solidFill>
              <a:srgbClr val="00704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9" name="Google Shape;219;g2c43d77b96f_0_179" descr=" "/>
          <p:cNvPicPr preferRelativeResize="0"/>
          <p:nvPr/>
        </p:nvPicPr>
        <p:blipFill rotWithShape="1">
          <a:blip r:embed="rId5">
            <a:alphaModFix/>
          </a:blip>
          <a:srcRect/>
          <a:stretch/>
        </p:blipFill>
        <p:spPr>
          <a:xfrm>
            <a:off x="18617637" y="2946400"/>
            <a:ext cx="1568072" cy="1625600"/>
          </a:xfrm>
          <a:prstGeom prst="rect">
            <a:avLst/>
          </a:prstGeom>
          <a:noFill/>
          <a:ln>
            <a:noFill/>
          </a:ln>
        </p:spPr>
      </p:pic>
      <p:sp>
        <p:nvSpPr>
          <p:cNvPr id="220" name="Google Shape;220;g2c43d77b96f_0_179"/>
          <p:cNvSpPr/>
          <p:nvPr/>
        </p:nvSpPr>
        <p:spPr>
          <a:xfrm>
            <a:off x="17375772" y="4876800"/>
            <a:ext cx="40518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4800"/>
              <a:buFont typeface="Red Hat Display Black"/>
              <a:buNone/>
            </a:pPr>
            <a:r>
              <a:rPr lang="en-US" sz="4800" b="0" i="0" u="none" strike="noStrike" cap="none">
                <a:solidFill>
                  <a:srgbClr val="007042"/>
                </a:solidFill>
                <a:latin typeface="Red Hat Display Black"/>
                <a:ea typeface="Red Hat Display Black"/>
                <a:cs typeface="Red Hat Display Black"/>
                <a:sym typeface="Red Hat Display Black"/>
              </a:rPr>
              <a:t>LEGENDARY</a:t>
            </a:r>
            <a:endParaRPr sz="4800" b="0" i="0" u="none" strike="noStrike" cap="none">
              <a:solidFill>
                <a:schemeClr val="dk1"/>
              </a:solidFill>
              <a:latin typeface="Calibri"/>
              <a:ea typeface="Calibri"/>
              <a:cs typeface="Calibri"/>
              <a:sym typeface="Calibri"/>
            </a:endParaRPr>
          </a:p>
        </p:txBody>
      </p:sp>
      <p:sp>
        <p:nvSpPr>
          <p:cNvPr id="221" name="Google Shape;221;g2c43d77b96f_0_179"/>
          <p:cNvSpPr/>
          <p:nvPr/>
        </p:nvSpPr>
        <p:spPr>
          <a:xfrm>
            <a:off x="16639080" y="5994400"/>
            <a:ext cx="5660700" cy="37422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Access to the most challenging dungeons.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Unlimited quests and battles per month.</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The ability to form the largest parties.</a:t>
            </a:r>
            <a:endParaRPr sz="3200" b="0" i="0" u="none" strike="noStrike" cap="none">
              <a:solidFill>
                <a:schemeClr val="dk1"/>
              </a:solidFill>
              <a:latin typeface="Calibri"/>
              <a:ea typeface="Calibri"/>
              <a:cs typeface="Calibri"/>
              <a:sym typeface="Calibri"/>
            </a:endParaRPr>
          </a:p>
        </p:txBody>
      </p:sp>
      <p:sp>
        <p:nvSpPr>
          <p:cNvPr id="222" name="Google Shape;222;g2c43d77b96f_0_179"/>
          <p:cNvSpPr/>
          <p:nvPr/>
        </p:nvSpPr>
        <p:spPr>
          <a:xfrm>
            <a:off x="17298731" y="11387650"/>
            <a:ext cx="43311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dirty="0">
                <a:solidFill>
                  <a:srgbClr val="0E0E0E"/>
                </a:solidFill>
                <a:latin typeface="Red Hat Display Black"/>
                <a:ea typeface="Red Hat Display Black"/>
                <a:cs typeface="Red Hat Display Black"/>
                <a:sym typeface="Red Hat Display Black"/>
              </a:rPr>
              <a:t>$100/MONTH</a:t>
            </a:r>
            <a:endParaRPr sz="4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27"/>
        <p:cNvGrpSpPr/>
        <p:nvPr/>
      </p:nvGrpSpPr>
      <p:grpSpPr>
        <a:xfrm>
          <a:off x="0" y="0"/>
          <a:ext cx="0" cy="0"/>
          <a:chOff x="0" y="0"/>
          <a:chExt cx="0" cy="0"/>
        </a:xfrm>
      </p:grpSpPr>
      <p:sp>
        <p:nvSpPr>
          <p:cNvPr id="228" name="Google Shape;228;g2c43d77b96f_0_20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0" name="Google Shape;230;g2c43d77b96f_0_202" descr=" "/>
          <p:cNvPicPr preferRelativeResize="0"/>
          <p:nvPr/>
        </p:nvPicPr>
        <p:blipFill rotWithShape="1">
          <a:blip r:embed="rId3">
            <a:alphaModFix/>
          </a:blip>
          <a:srcRect/>
          <a:stretch/>
        </p:blipFill>
        <p:spPr>
          <a:xfrm>
            <a:off x="990724" y="1574800"/>
            <a:ext cx="22418302" cy="10579100"/>
          </a:xfrm>
          <a:prstGeom prst="rect">
            <a:avLst/>
          </a:prstGeom>
          <a:noFill/>
          <a:ln>
            <a:noFill/>
          </a:ln>
        </p:spPr>
      </p:pic>
      <p:sp>
        <p:nvSpPr>
          <p:cNvPr id="231" name="Google Shape;231;g2c43d77b96f_0_202"/>
          <p:cNvSpPr/>
          <p:nvPr/>
        </p:nvSpPr>
        <p:spPr>
          <a:xfrm>
            <a:off x="1270159" y="1574800"/>
            <a:ext cx="22138800" cy="563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2" name="Google Shape;232;g2c43d77b96f_0_202" descr=" "/>
          <p:cNvPicPr preferRelativeResize="0"/>
          <p:nvPr/>
        </p:nvPicPr>
        <p:blipFill rotWithShape="1">
          <a:blip r:embed="rId4">
            <a:alphaModFix/>
          </a:blip>
          <a:srcRect/>
          <a:stretch/>
        </p:blipFill>
        <p:spPr>
          <a:xfrm>
            <a:off x="1270159" y="1574800"/>
            <a:ext cx="5639505" cy="5638800"/>
          </a:xfrm>
          <a:prstGeom prst="rect">
            <a:avLst/>
          </a:prstGeom>
          <a:noFill/>
          <a:ln>
            <a:noFill/>
          </a:ln>
        </p:spPr>
      </p:pic>
      <p:pic>
        <p:nvPicPr>
          <p:cNvPr id="233" name="Google Shape;233;g2c43d77b96f_0_202" descr=" "/>
          <p:cNvPicPr preferRelativeResize="0"/>
          <p:nvPr/>
        </p:nvPicPr>
        <p:blipFill rotWithShape="1">
          <a:blip r:embed="rId5">
            <a:alphaModFix/>
          </a:blip>
          <a:srcRect/>
          <a:stretch/>
        </p:blipFill>
        <p:spPr>
          <a:xfrm>
            <a:off x="3361700" y="3666083"/>
            <a:ext cx="1456422" cy="1456246"/>
          </a:xfrm>
          <a:prstGeom prst="rect">
            <a:avLst/>
          </a:prstGeom>
          <a:noFill/>
          <a:ln>
            <a:noFill/>
          </a:ln>
        </p:spPr>
      </p:pic>
      <p:pic>
        <p:nvPicPr>
          <p:cNvPr id="234" name="Google Shape;234;g2c43d77b96f_0_202" descr=" "/>
          <p:cNvPicPr preferRelativeResize="0"/>
          <p:nvPr/>
        </p:nvPicPr>
        <p:blipFill rotWithShape="1">
          <a:blip r:embed="rId4">
            <a:alphaModFix/>
          </a:blip>
          <a:srcRect/>
          <a:stretch/>
        </p:blipFill>
        <p:spPr>
          <a:xfrm>
            <a:off x="6769946" y="1574800"/>
            <a:ext cx="5639505" cy="5638800"/>
          </a:xfrm>
          <a:prstGeom prst="rect">
            <a:avLst/>
          </a:prstGeom>
          <a:noFill/>
          <a:ln>
            <a:noFill/>
          </a:ln>
        </p:spPr>
      </p:pic>
      <p:pic>
        <p:nvPicPr>
          <p:cNvPr id="235" name="Google Shape;235;g2c43d77b96f_0_202" descr=" "/>
          <p:cNvPicPr preferRelativeResize="0"/>
          <p:nvPr/>
        </p:nvPicPr>
        <p:blipFill rotWithShape="1">
          <a:blip r:embed="rId6">
            <a:alphaModFix/>
          </a:blip>
          <a:srcRect/>
          <a:stretch/>
        </p:blipFill>
        <p:spPr>
          <a:xfrm>
            <a:off x="8776797" y="3581400"/>
            <a:ext cx="1625803" cy="1625600"/>
          </a:xfrm>
          <a:prstGeom prst="rect">
            <a:avLst/>
          </a:prstGeom>
          <a:noFill/>
          <a:ln>
            <a:noFill/>
          </a:ln>
        </p:spPr>
      </p:pic>
      <p:pic>
        <p:nvPicPr>
          <p:cNvPr id="236" name="Google Shape;236;g2c43d77b96f_0_202" descr=" "/>
          <p:cNvPicPr preferRelativeResize="0"/>
          <p:nvPr/>
        </p:nvPicPr>
        <p:blipFill rotWithShape="1">
          <a:blip r:embed="rId7">
            <a:alphaModFix/>
          </a:blip>
          <a:srcRect/>
          <a:stretch/>
        </p:blipFill>
        <p:spPr>
          <a:xfrm>
            <a:off x="8980022" y="3784600"/>
            <a:ext cx="1192256" cy="1190414"/>
          </a:xfrm>
          <a:prstGeom prst="rect">
            <a:avLst/>
          </a:prstGeom>
          <a:noFill/>
          <a:ln>
            <a:noFill/>
          </a:ln>
        </p:spPr>
      </p:pic>
      <p:pic>
        <p:nvPicPr>
          <p:cNvPr id="237" name="Google Shape;237;g2c43d77b96f_0_202" descr=" "/>
          <p:cNvPicPr preferRelativeResize="0"/>
          <p:nvPr/>
        </p:nvPicPr>
        <p:blipFill rotWithShape="1">
          <a:blip r:embed="rId4">
            <a:alphaModFix/>
          </a:blip>
          <a:srcRect/>
          <a:stretch/>
        </p:blipFill>
        <p:spPr>
          <a:xfrm>
            <a:off x="12269734" y="1574800"/>
            <a:ext cx="5639505" cy="5638800"/>
          </a:xfrm>
          <a:prstGeom prst="rect">
            <a:avLst/>
          </a:prstGeom>
          <a:noFill/>
          <a:ln>
            <a:noFill/>
          </a:ln>
        </p:spPr>
      </p:pic>
      <p:pic>
        <p:nvPicPr>
          <p:cNvPr id="238" name="Google Shape;238;g2c43d77b96f_0_202" descr=" "/>
          <p:cNvPicPr preferRelativeResize="0"/>
          <p:nvPr/>
        </p:nvPicPr>
        <p:blipFill rotWithShape="1">
          <a:blip r:embed="rId6">
            <a:alphaModFix/>
          </a:blip>
          <a:srcRect/>
          <a:stretch/>
        </p:blipFill>
        <p:spPr>
          <a:xfrm>
            <a:off x="14276584" y="3581400"/>
            <a:ext cx="1625803" cy="1625600"/>
          </a:xfrm>
          <a:prstGeom prst="rect">
            <a:avLst/>
          </a:prstGeom>
          <a:noFill/>
          <a:ln>
            <a:noFill/>
          </a:ln>
        </p:spPr>
      </p:pic>
      <p:pic>
        <p:nvPicPr>
          <p:cNvPr id="239" name="Google Shape;239;g2c43d77b96f_0_202" descr=" "/>
          <p:cNvPicPr preferRelativeResize="0"/>
          <p:nvPr/>
        </p:nvPicPr>
        <p:blipFill rotWithShape="1">
          <a:blip r:embed="rId8">
            <a:alphaModFix/>
          </a:blip>
          <a:srcRect/>
          <a:stretch/>
        </p:blipFill>
        <p:spPr>
          <a:xfrm>
            <a:off x="14378172" y="3586163"/>
            <a:ext cx="1519452" cy="1519262"/>
          </a:xfrm>
          <a:prstGeom prst="rect">
            <a:avLst/>
          </a:prstGeom>
          <a:noFill/>
          <a:ln>
            <a:noFill/>
          </a:ln>
        </p:spPr>
      </p:pic>
      <p:pic>
        <p:nvPicPr>
          <p:cNvPr id="240" name="Google Shape;240;g2c43d77b96f_0_202" descr=" "/>
          <p:cNvPicPr preferRelativeResize="0"/>
          <p:nvPr/>
        </p:nvPicPr>
        <p:blipFill rotWithShape="1">
          <a:blip r:embed="rId4">
            <a:alphaModFix/>
          </a:blip>
          <a:srcRect/>
          <a:stretch/>
        </p:blipFill>
        <p:spPr>
          <a:xfrm>
            <a:off x="17769521" y="1574800"/>
            <a:ext cx="5639505" cy="5638800"/>
          </a:xfrm>
          <a:prstGeom prst="rect">
            <a:avLst/>
          </a:prstGeom>
          <a:noFill/>
          <a:ln>
            <a:noFill/>
          </a:ln>
        </p:spPr>
      </p:pic>
      <p:pic>
        <p:nvPicPr>
          <p:cNvPr id="241" name="Google Shape;241;g2c43d77b96f_0_202" descr=" "/>
          <p:cNvPicPr preferRelativeResize="0"/>
          <p:nvPr/>
        </p:nvPicPr>
        <p:blipFill rotWithShape="1">
          <a:blip r:embed="rId6">
            <a:alphaModFix/>
          </a:blip>
          <a:srcRect/>
          <a:stretch/>
        </p:blipFill>
        <p:spPr>
          <a:xfrm>
            <a:off x="19776372" y="3581400"/>
            <a:ext cx="1625803" cy="1625600"/>
          </a:xfrm>
          <a:prstGeom prst="rect">
            <a:avLst/>
          </a:prstGeom>
          <a:noFill/>
          <a:ln>
            <a:noFill/>
          </a:ln>
        </p:spPr>
      </p:pic>
      <p:pic>
        <p:nvPicPr>
          <p:cNvPr id="242" name="Google Shape;242;g2c43d77b96f_0_202" descr=" "/>
          <p:cNvPicPr preferRelativeResize="0"/>
          <p:nvPr/>
        </p:nvPicPr>
        <p:blipFill rotWithShape="1">
          <a:blip r:embed="rId9">
            <a:alphaModFix/>
          </a:blip>
          <a:srcRect/>
          <a:stretch/>
        </p:blipFill>
        <p:spPr>
          <a:xfrm>
            <a:off x="19844116" y="3581400"/>
            <a:ext cx="1490319" cy="1625600"/>
          </a:xfrm>
          <a:prstGeom prst="rect">
            <a:avLst/>
          </a:prstGeom>
          <a:noFill/>
          <a:ln>
            <a:noFill/>
          </a:ln>
        </p:spPr>
      </p:pic>
      <p:sp>
        <p:nvSpPr>
          <p:cNvPr id="243" name="Google Shape;243;g2c43d77b96f_0_202"/>
          <p:cNvSpPr/>
          <p:nvPr/>
        </p:nvSpPr>
        <p:spPr>
          <a:xfrm>
            <a:off x="990724" y="3835400"/>
            <a:ext cx="17426700" cy="1117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g2c43d77b96f_0_202"/>
          <p:cNvSpPr/>
          <p:nvPr/>
        </p:nvSpPr>
        <p:spPr>
          <a:xfrm>
            <a:off x="990724" y="3835400"/>
            <a:ext cx="1117800" cy="1117500"/>
          </a:xfrm>
          <a:prstGeom prst="roundRect">
            <a:avLst>
              <a:gd name="adj" fmla="val 378818"/>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2c43d77b96f_0_202"/>
          <p:cNvSpPr/>
          <p:nvPr/>
        </p:nvSpPr>
        <p:spPr>
          <a:xfrm>
            <a:off x="1219352" y="3721100"/>
            <a:ext cx="9993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8000"/>
              <a:buFont typeface="Red Hat Display Black"/>
              <a:buNone/>
            </a:pPr>
            <a:r>
              <a:rPr lang="en-US" sz="8000" b="0" i="0" u="none" strike="noStrike" cap="none">
                <a:solidFill>
                  <a:srgbClr val="FFFFFF"/>
                </a:solidFill>
                <a:latin typeface="Red Hat Display Black"/>
                <a:ea typeface="Red Hat Display Black"/>
                <a:cs typeface="Red Hat Display Black"/>
                <a:sym typeface="Red Hat Display Black"/>
              </a:rPr>
              <a:t>S</a:t>
            </a:r>
            <a:endParaRPr sz="8000" b="0" i="0" u="none" strike="noStrike" cap="none">
              <a:solidFill>
                <a:schemeClr val="dk1"/>
              </a:solidFill>
              <a:latin typeface="Calibri"/>
              <a:ea typeface="Calibri"/>
              <a:cs typeface="Calibri"/>
              <a:sym typeface="Calibri"/>
            </a:endParaRPr>
          </a:p>
        </p:txBody>
      </p:sp>
      <p:sp>
        <p:nvSpPr>
          <p:cNvPr id="246" name="Google Shape;246;g2c43d77b96f_0_202"/>
          <p:cNvSpPr/>
          <p:nvPr/>
        </p:nvSpPr>
        <p:spPr>
          <a:xfrm>
            <a:off x="6427003" y="3835400"/>
            <a:ext cx="1117800" cy="1117500"/>
          </a:xfrm>
          <a:prstGeom prst="roundRect">
            <a:avLst>
              <a:gd name="adj" fmla="val 378818"/>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g2c43d77b96f_0_202"/>
          <p:cNvSpPr/>
          <p:nvPr/>
        </p:nvSpPr>
        <p:spPr>
          <a:xfrm>
            <a:off x="6490511" y="3721100"/>
            <a:ext cx="13293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8000"/>
              <a:buFont typeface="Red Hat Display Black"/>
              <a:buNone/>
            </a:pPr>
            <a:r>
              <a:rPr lang="en-US" sz="8000" b="0" i="0" u="none" strike="noStrike" cap="none">
                <a:solidFill>
                  <a:srgbClr val="FFFFFF"/>
                </a:solidFill>
                <a:latin typeface="Red Hat Display Black"/>
                <a:ea typeface="Red Hat Display Black"/>
                <a:cs typeface="Red Hat Display Black"/>
                <a:sym typeface="Red Hat Display Black"/>
              </a:rPr>
              <a:t>W</a:t>
            </a:r>
            <a:endParaRPr sz="8000" b="0" i="0" u="none" strike="noStrike" cap="none">
              <a:solidFill>
                <a:schemeClr val="dk1"/>
              </a:solidFill>
              <a:latin typeface="Calibri"/>
              <a:ea typeface="Calibri"/>
              <a:cs typeface="Calibri"/>
              <a:sym typeface="Calibri"/>
            </a:endParaRPr>
          </a:p>
        </p:txBody>
      </p:sp>
      <p:sp>
        <p:nvSpPr>
          <p:cNvPr id="248" name="Google Shape;248;g2c43d77b96f_0_202"/>
          <p:cNvSpPr/>
          <p:nvPr/>
        </p:nvSpPr>
        <p:spPr>
          <a:xfrm>
            <a:off x="11863283" y="3835400"/>
            <a:ext cx="1117800" cy="1117500"/>
          </a:xfrm>
          <a:prstGeom prst="roundRect">
            <a:avLst>
              <a:gd name="adj" fmla="val 378818"/>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g2c43d77b96f_0_202"/>
          <p:cNvSpPr/>
          <p:nvPr/>
        </p:nvSpPr>
        <p:spPr>
          <a:xfrm>
            <a:off x="12003000" y="3721100"/>
            <a:ext cx="11769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8000"/>
              <a:buFont typeface="Red Hat Display Black"/>
              <a:buNone/>
            </a:pPr>
            <a:r>
              <a:rPr lang="en-US" sz="8000" b="0" i="0" u="none" strike="noStrike" cap="none">
                <a:solidFill>
                  <a:srgbClr val="FFFFFF"/>
                </a:solidFill>
                <a:latin typeface="Red Hat Display Black"/>
                <a:ea typeface="Red Hat Display Black"/>
                <a:cs typeface="Red Hat Display Black"/>
                <a:sym typeface="Red Hat Display Black"/>
              </a:rPr>
              <a:t>O</a:t>
            </a:r>
            <a:endParaRPr sz="8000" b="0" i="0" u="none" strike="noStrike" cap="none">
              <a:solidFill>
                <a:schemeClr val="dk1"/>
              </a:solidFill>
              <a:latin typeface="Calibri"/>
              <a:ea typeface="Calibri"/>
              <a:cs typeface="Calibri"/>
              <a:sym typeface="Calibri"/>
            </a:endParaRPr>
          </a:p>
        </p:txBody>
      </p:sp>
      <p:sp>
        <p:nvSpPr>
          <p:cNvPr id="250" name="Google Shape;250;g2c43d77b96f_0_202"/>
          <p:cNvSpPr/>
          <p:nvPr/>
        </p:nvSpPr>
        <p:spPr>
          <a:xfrm>
            <a:off x="17299562" y="3835400"/>
            <a:ext cx="1117800" cy="1117500"/>
          </a:xfrm>
          <a:prstGeom prst="roundRect">
            <a:avLst>
              <a:gd name="adj" fmla="val 378818"/>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g2c43d77b96f_0_202"/>
          <p:cNvSpPr/>
          <p:nvPr/>
        </p:nvSpPr>
        <p:spPr>
          <a:xfrm>
            <a:off x="17515489" y="3721100"/>
            <a:ext cx="10245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8000"/>
              <a:buFont typeface="Red Hat Display Black"/>
              <a:buNone/>
            </a:pPr>
            <a:r>
              <a:rPr lang="en-US" sz="8000" b="0" i="0" u="none" strike="noStrike" cap="none">
                <a:solidFill>
                  <a:srgbClr val="FFFFFF"/>
                </a:solidFill>
                <a:latin typeface="Red Hat Display Black"/>
                <a:ea typeface="Red Hat Display Black"/>
                <a:cs typeface="Red Hat Display Black"/>
                <a:sym typeface="Red Hat Display Black"/>
              </a:rPr>
              <a:t>T</a:t>
            </a:r>
            <a:endParaRPr sz="8000" b="0" i="0" u="none" strike="noStrike" cap="none">
              <a:solidFill>
                <a:schemeClr val="dk1"/>
              </a:solidFill>
              <a:latin typeface="Calibri"/>
              <a:ea typeface="Calibri"/>
              <a:cs typeface="Calibri"/>
              <a:sym typeface="Calibri"/>
            </a:endParaRPr>
          </a:p>
        </p:txBody>
      </p:sp>
      <p:sp>
        <p:nvSpPr>
          <p:cNvPr id="252" name="Google Shape;252;g2c43d77b96f_0_202"/>
          <p:cNvSpPr/>
          <p:nvPr/>
        </p:nvSpPr>
        <p:spPr>
          <a:xfrm>
            <a:off x="1270159" y="7759700"/>
            <a:ext cx="4737600" cy="416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g2c43d77b96f_0_202"/>
          <p:cNvSpPr/>
          <p:nvPr/>
        </p:nvSpPr>
        <p:spPr>
          <a:xfrm>
            <a:off x="1270159"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g2c43d77b96f_0_202"/>
          <p:cNvSpPr/>
          <p:nvPr/>
        </p:nvSpPr>
        <p:spPr>
          <a:xfrm>
            <a:off x="1270159"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g2c43d77b96f_0_202"/>
          <p:cNvSpPr/>
          <p:nvPr/>
        </p:nvSpPr>
        <p:spPr>
          <a:xfrm>
            <a:off x="1270159" y="7759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ECLIPSE</a:t>
            </a:r>
            <a:endParaRPr sz="3600" b="0" i="0" u="none" strike="noStrike" cap="none">
              <a:solidFill>
                <a:schemeClr val="dk1"/>
              </a:solidFill>
              <a:latin typeface="Calibri"/>
              <a:ea typeface="Calibri"/>
              <a:cs typeface="Calibri"/>
              <a:sym typeface="Calibri"/>
            </a:endParaRPr>
          </a:p>
        </p:txBody>
      </p:sp>
      <p:sp>
        <p:nvSpPr>
          <p:cNvPr id="256" name="Google Shape;256;g2c43d77b96f_0_202"/>
          <p:cNvSpPr/>
          <p:nvPr/>
        </p:nvSpPr>
        <p:spPr>
          <a:xfrm>
            <a:off x="1270159" y="8572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Rare event causes unpredictable magic.</a:t>
            </a:r>
            <a:endParaRPr sz="3200" b="0" i="0" u="none" strike="noStrike" cap="none">
              <a:solidFill>
                <a:schemeClr val="dk1"/>
              </a:solidFill>
              <a:latin typeface="Calibri"/>
              <a:ea typeface="Calibri"/>
              <a:cs typeface="Calibri"/>
              <a:sym typeface="Calibri"/>
            </a:endParaRPr>
          </a:p>
        </p:txBody>
      </p:sp>
      <p:sp>
        <p:nvSpPr>
          <p:cNvPr id="257" name="Google Shape;257;g2c43d77b96f_0_202"/>
          <p:cNvSpPr/>
          <p:nvPr/>
        </p:nvSpPr>
        <p:spPr>
          <a:xfrm>
            <a:off x="1270159"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g2c43d77b96f_0_202"/>
          <p:cNvSpPr/>
          <p:nvPr/>
        </p:nvSpPr>
        <p:spPr>
          <a:xfrm>
            <a:off x="1270159"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g2c43d77b96f_0_202"/>
          <p:cNvSpPr/>
          <p:nvPr/>
        </p:nvSpPr>
        <p:spPr>
          <a:xfrm>
            <a:off x="1270159" y="10045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QUEST</a:t>
            </a:r>
            <a:endParaRPr sz="3600" b="0" i="0" u="none" strike="noStrike" cap="none">
              <a:solidFill>
                <a:schemeClr val="dk1"/>
              </a:solidFill>
              <a:latin typeface="Calibri"/>
              <a:ea typeface="Calibri"/>
              <a:cs typeface="Calibri"/>
              <a:sym typeface="Calibri"/>
            </a:endParaRPr>
          </a:p>
        </p:txBody>
      </p:sp>
      <p:sp>
        <p:nvSpPr>
          <p:cNvPr id="260" name="Google Shape;260;g2c43d77b96f_0_202"/>
          <p:cNvSpPr/>
          <p:nvPr/>
        </p:nvSpPr>
        <p:spPr>
          <a:xfrm>
            <a:off x="1270159" y="10858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Adventurers seek immortal artifact.</a:t>
            </a:r>
            <a:endParaRPr sz="3200" b="0" i="0" u="none" strike="noStrike" cap="none">
              <a:solidFill>
                <a:schemeClr val="dk1"/>
              </a:solidFill>
              <a:latin typeface="Calibri"/>
              <a:ea typeface="Calibri"/>
              <a:cs typeface="Calibri"/>
              <a:sym typeface="Calibri"/>
            </a:endParaRPr>
          </a:p>
        </p:txBody>
      </p:sp>
      <p:sp>
        <p:nvSpPr>
          <p:cNvPr id="261" name="Google Shape;261;g2c43d77b96f_0_202"/>
          <p:cNvSpPr/>
          <p:nvPr/>
        </p:nvSpPr>
        <p:spPr>
          <a:xfrm>
            <a:off x="6769946" y="7759700"/>
            <a:ext cx="4737600" cy="416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g2c43d77b96f_0_202"/>
          <p:cNvSpPr/>
          <p:nvPr/>
        </p:nvSpPr>
        <p:spPr>
          <a:xfrm>
            <a:off x="6769946"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g2c43d77b96f_0_202"/>
          <p:cNvSpPr/>
          <p:nvPr/>
        </p:nvSpPr>
        <p:spPr>
          <a:xfrm>
            <a:off x="6769946"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g2c43d77b96f_0_202"/>
          <p:cNvSpPr/>
          <p:nvPr/>
        </p:nvSpPr>
        <p:spPr>
          <a:xfrm>
            <a:off x="6769946" y="7759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ECLIPSE</a:t>
            </a:r>
            <a:endParaRPr sz="3600" b="0" i="0" u="none" strike="noStrike" cap="none">
              <a:solidFill>
                <a:schemeClr val="dk1"/>
              </a:solidFill>
              <a:latin typeface="Calibri"/>
              <a:ea typeface="Calibri"/>
              <a:cs typeface="Calibri"/>
              <a:sym typeface="Calibri"/>
            </a:endParaRPr>
          </a:p>
        </p:txBody>
      </p:sp>
      <p:sp>
        <p:nvSpPr>
          <p:cNvPr id="265" name="Google Shape;265;g2c43d77b96f_0_202"/>
          <p:cNvSpPr/>
          <p:nvPr/>
        </p:nvSpPr>
        <p:spPr>
          <a:xfrm>
            <a:off x="6769946" y="8572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Rare event causes unpredictable magic.</a:t>
            </a:r>
            <a:endParaRPr sz="3200" b="0" i="0" u="none" strike="noStrike" cap="none">
              <a:solidFill>
                <a:schemeClr val="dk1"/>
              </a:solidFill>
              <a:latin typeface="Calibri"/>
              <a:ea typeface="Calibri"/>
              <a:cs typeface="Calibri"/>
              <a:sym typeface="Calibri"/>
            </a:endParaRPr>
          </a:p>
        </p:txBody>
      </p:sp>
      <p:sp>
        <p:nvSpPr>
          <p:cNvPr id="266" name="Google Shape;266;g2c43d77b96f_0_202"/>
          <p:cNvSpPr/>
          <p:nvPr/>
        </p:nvSpPr>
        <p:spPr>
          <a:xfrm>
            <a:off x="6769946"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g2c43d77b96f_0_202"/>
          <p:cNvSpPr/>
          <p:nvPr/>
        </p:nvSpPr>
        <p:spPr>
          <a:xfrm>
            <a:off x="6769946"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g2c43d77b96f_0_202"/>
          <p:cNvSpPr/>
          <p:nvPr/>
        </p:nvSpPr>
        <p:spPr>
          <a:xfrm>
            <a:off x="6769946" y="10045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QUEST</a:t>
            </a:r>
            <a:endParaRPr sz="3600" b="0" i="0" u="none" strike="noStrike" cap="none">
              <a:solidFill>
                <a:schemeClr val="dk1"/>
              </a:solidFill>
              <a:latin typeface="Calibri"/>
              <a:ea typeface="Calibri"/>
              <a:cs typeface="Calibri"/>
              <a:sym typeface="Calibri"/>
            </a:endParaRPr>
          </a:p>
        </p:txBody>
      </p:sp>
      <p:sp>
        <p:nvSpPr>
          <p:cNvPr id="269" name="Google Shape;269;g2c43d77b96f_0_202"/>
          <p:cNvSpPr/>
          <p:nvPr/>
        </p:nvSpPr>
        <p:spPr>
          <a:xfrm>
            <a:off x="6769946" y="10858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Adventurers seek immortal artifact.</a:t>
            </a:r>
            <a:endParaRPr sz="3200" b="0" i="0" u="none" strike="noStrike" cap="none">
              <a:solidFill>
                <a:schemeClr val="dk1"/>
              </a:solidFill>
              <a:latin typeface="Calibri"/>
              <a:ea typeface="Calibri"/>
              <a:cs typeface="Calibri"/>
              <a:sym typeface="Calibri"/>
            </a:endParaRPr>
          </a:p>
        </p:txBody>
      </p:sp>
      <p:sp>
        <p:nvSpPr>
          <p:cNvPr id="270" name="Google Shape;270;g2c43d77b96f_0_202"/>
          <p:cNvSpPr/>
          <p:nvPr/>
        </p:nvSpPr>
        <p:spPr>
          <a:xfrm>
            <a:off x="12269734" y="7759700"/>
            <a:ext cx="4737600" cy="416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g2c43d77b96f_0_202"/>
          <p:cNvSpPr/>
          <p:nvPr/>
        </p:nvSpPr>
        <p:spPr>
          <a:xfrm>
            <a:off x="12269734"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g2c43d77b96f_0_202"/>
          <p:cNvSpPr/>
          <p:nvPr/>
        </p:nvSpPr>
        <p:spPr>
          <a:xfrm>
            <a:off x="12269734"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g2c43d77b96f_0_202"/>
          <p:cNvSpPr/>
          <p:nvPr/>
        </p:nvSpPr>
        <p:spPr>
          <a:xfrm>
            <a:off x="12269734" y="7759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ECLIPSE</a:t>
            </a:r>
            <a:endParaRPr sz="3600" b="0" i="0" u="none" strike="noStrike" cap="none">
              <a:solidFill>
                <a:schemeClr val="dk1"/>
              </a:solidFill>
              <a:latin typeface="Calibri"/>
              <a:ea typeface="Calibri"/>
              <a:cs typeface="Calibri"/>
              <a:sym typeface="Calibri"/>
            </a:endParaRPr>
          </a:p>
        </p:txBody>
      </p:sp>
      <p:sp>
        <p:nvSpPr>
          <p:cNvPr id="274" name="Google Shape;274;g2c43d77b96f_0_202"/>
          <p:cNvSpPr/>
          <p:nvPr/>
        </p:nvSpPr>
        <p:spPr>
          <a:xfrm>
            <a:off x="12269734" y="8572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Rare event causes unpredictable magic.</a:t>
            </a:r>
            <a:endParaRPr sz="3200" b="0" i="0" u="none" strike="noStrike" cap="none">
              <a:solidFill>
                <a:schemeClr val="dk1"/>
              </a:solidFill>
              <a:latin typeface="Calibri"/>
              <a:ea typeface="Calibri"/>
              <a:cs typeface="Calibri"/>
              <a:sym typeface="Calibri"/>
            </a:endParaRPr>
          </a:p>
        </p:txBody>
      </p:sp>
      <p:sp>
        <p:nvSpPr>
          <p:cNvPr id="275" name="Google Shape;275;g2c43d77b96f_0_202"/>
          <p:cNvSpPr/>
          <p:nvPr/>
        </p:nvSpPr>
        <p:spPr>
          <a:xfrm>
            <a:off x="12269734"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g2c43d77b96f_0_202"/>
          <p:cNvSpPr/>
          <p:nvPr/>
        </p:nvSpPr>
        <p:spPr>
          <a:xfrm>
            <a:off x="12269734"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g2c43d77b96f_0_202"/>
          <p:cNvSpPr/>
          <p:nvPr/>
        </p:nvSpPr>
        <p:spPr>
          <a:xfrm>
            <a:off x="12269734" y="10045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QUEST</a:t>
            </a:r>
            <a:endParaRPr sz="3600" b="0" i="0" u="none" strike="noStrike" cap="none">
              <a:solidFill>
                <a:schemeClr val="dk1"/>
              </a:solidFill>
              <a:latin typeface="Calibri"/>
              <a:ea typeface="Calibri"/>
              <a:cs typeface="Calibri"/>
              <a:sym typeface="Calibri"/>
            </a:endParaRPr>
          </a:p>
        </p:txBody>
      </p:sp>
      <p:sp>
        <p:nvSpPr>
          <p:cNvPr id="278" name="Google Shape;278;g2c43d77b96f_0_202"/>
          <p:cNvSpPr/>
          <p:nvPr/>
        </p:nvSpPr>
        <p:spPr>
          <a:xfrm>
            <a:off x="12269734" y="10858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Adventurers seek immortal artifact.</a:t>
            </a:r>
            <a:endParaRPr sz="3200" b="0" i="0" u="none" strike="noStrike" cap="none">
              <a:solidFill>
                <a:schemeClr val="dk1"/>
              </a:solidFill>
              <a:latin typeface="Calibri"/>
              <a:ea typeface="Calibri"/>
              <a:cs typeface="Calibri"/>
              <a:sym typeface="Calibri"/>
            </a:endParaRPr>
          </a:p>
        </p:txBody>
      </p:sp>
      <p:sp>
        <p:nvSpPr>
          <p:cNvPr id="279" name="Google Shape;279;g2c43d77b96f_0_202"/>
          <p:cNvSpPr/>
          <p:nvPr/>
        </p:nvSpPr>
        <p:spPr>
          <a:xfrm>
            <a:off x="17769521" y="7759700"/>
            <a:ext cx="4737600" cy="416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g2c43d77b96f_0_202"/>
          <p:cNvSpPr/>
          <p:nvPr/>
        </p:nvSpPr>
        <p:spPr>
          <a:xfrm>
            <a:off x="17769521"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g2c43d77b96f_0_202"/>
          <p:cNvSpPr/>
          <p:nvPr/>
        </p:nvSpPr>
        <p:spPr>
          <a:xfrm>
            <a:off x="17769521" y="7759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g2c43d77b96f_0_202"/>
          <p:cNvSpPr/>
          <p:nvPr/>
        </p:nvSpPr>
        <p:spPr>
          <a:xfrm>
            <a:off x="17769521" y="7759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ECLIPSE</a:t>
            </a:r>
            <a:endParaRPr sz="3600" b="0" i="0" u="none" strike="noStrike" cap="none">
              <a:solidFill>
                <a:schemeClr val="dk1"/>
              </a:solidFill>
              <a:latin typeface="Calibri"/>
              <a:ea typeface="Calibri"/>
              <a:cs typeface="Calibri"/>
              <a:sym typeface="Calibri"/>
            </a:endParaRPr>
          </a:p>
        </p:txBody>
      </p:sp>
      <p:sp>
        <p:nvSpPr>
          <p:cNvPr id="283" name="Google Shape;283;g2c43d77b96f_0_202"/>
          <p:cNvSpPr/>
          <p:nvPr/>
        </p:nvSpPr>
        <p:spPr>
          <a:xfrm>
            <a:off x="17769521" y="8572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Rare event causes unpredictable magic.</a:t>
            </a:r>
            <a:endParaRPr sz="3200" b="0" i="0" u="none" strike="noStrike" cap="none">
              <a:solidFill>
                <a:schemeClr val="dk1"/>
              </a:solidFill>
              <a:latin typeface="Calibri"/>
              <a:ea typeface="Calibri"/>
              <a:cs typeface="Calibri"/>
              <a:sym typeface="Calibri"/>
            </a:endParaRPr>
          </a:p>
        </p:txBody>
      </p:sp>
      <p:sp>
        <p:nvSpPr>
          <p:cNvPr id="284" name="Google Shape;284;g2c43d77b96f_0_202"/>
          <p:cNvSpPr/>
          <p:nvPr/>
        </p:nvSpPr>
        <p:spPr>
          <a:xfrm>
            <a:off x="17769521"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g2c43d77b96f_0_202"/>
          <p:cNvSpPr/>
          <p:nvPr/>
        </p:nvSpPr>
        <p:spPr>
          <a:xfrm>
            <a:off x="17769521" y="10045700"/>
            <a:ext cx="4737600" cy="1879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g2c43d77b96f_0_202"/>
          <p:cNvSpPr/>
          <p:nvPr/>
        </p:nvSpPr>
        <p:spPr>
          <a:xfrm>
            <a:off x="17769521" y="10045700"/>
            <a:ext cx="4890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QUEST</a:t>
            </a:r>
            <a:endParaRPr sz="3600" b="0" i="0" u="none" strike="noStrike" cap="none">
              <a:solidFill>
                <a:schemeClr val="dk1"/>
              </a:solidFill>
              <a:latin typeface="Calibri"/>
              <a:ea typeface="Calibri"/>
              <a:cs typeface="Calibri"/>
              <a:sym typeface="Calibri"/>
            </a:endParaRPr>
          </a:p>
        </p:txBody>
      </p:sp>
      <p:sp>
        <p:nvSpPr>
          <p:cNvPr id="287" name="Google Shape;287;g2c43d77b96f_0_202"/>
          <p:cNvSpPr/>
          <p:nvPr/>
        </p:nvSpPr>
        <p:spPr>
          <a:xfrm>
            <a:off x="17769521" y="10858500"/>
            <a:ext cx="4873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Adventurers seek immortal artifact.</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92"/>
        <p:cNvGrpSpPr/>
        <p:nvPr/>
      </p:nvGrpSpPr>
      <p:grpSpPr>
        <a:xfrm>
          <a:off x="0" y="0"/>
          <a:ext cx="0" cy="0"/>
          <a:chOff x="0" y="0"/>
          <a:chExt cx="0" cy="0"/>
        </a:xfrm>
      </p:grpSpPr>
      <p:sp>
        <p:nvSpPr>
          <p:cNvPr id="293" name="Google Shape;293;g2c43d77b96f_0_266"/>
          <p:cNvSpPr/>
          <p:nvPr/>
        </p:nvSpPr>
        <p:spPr>
          <a:xfrm>
            <a:off x="-7659057" y="1041400"/>
            <a:ext cx="13006500" cy="130047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g2c43d77b96f_0_266"/>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6" name="Google Shape;296;g2c43d77b96f_0_266" descr=" "/>
          <p:cNvPicPr preferRelativeResize="0"/>
          <p:nvPr/>
        </p:nvPicPr>
        <p:blipFill rotWithShape="1">
          <a:blip r:embed="rId3">
            <a:alphaModFix/>
          </a:blip>
          <a:srcRect/>
          <a:stretch/>
        </p:blipFill>
        <p:spPr>
          <a:xfrm>
            <a:off x="7481235" y="673100"/>
            <a:ext cx="6084060" cy="12369800"/>
          </a:xfrm>
          <a:prstGeom prst="rect">
            <a:avLst/>
          </a:prstGeom>
          <a:noFill/>
          <a:ln>
            <a:noFill/>
          </a:ln>
        </p:spPr>
      </p:pic>
      <p:pic>
        <p:nvPicPr>
          <p:cNvPr id="297" name="Google Shape;297;g2c43d77b96f_0_266" descr=" "/>
          <p:cNvPicPr preferRelativeResize="0"/>
          <p:nvPr/>
        </p:nvPicPr>
        <p:blipFill rotWithShape="1">
          <a:blip r:embed="rId4">
            <a:alphaModFix/>
          </a:blip>
          <a:srcRect/>
          <a:stretch/>
        </p:blipFill>
        <p:spPr>
          <a:xfrm>
            <a:off x="990724" y="673100"/>
            <a:ext cx="6084060" cy="4737100"/>
          </a:xfrm>
          <a:prstGeom prst="rect">
            <a:avLst/>
          </a:prstGeom>
          <a:noFill/>
          <a:ln>
            <a:noFill/>
          </a:ln>
        </p:spPr>
      </p:pic>
      <p:pic>
        <p:nvPicPr>
          <p:cNvPr id="298" name="Google Shape;298;g2c43d77b96f_0_266" descr=" "/>
          <p:cNvPicPr preferRelativeResize="0"/>
          <p:nvPr/>
        </p:nvPicPr>
        <p:blipFill rotWithShape="1">
          <a:blip r:embed="rId5">
            <a:alphaModFix/>
          </a:blip>
          <a:srcRect/>
          <a:stretch/>
        </p:blipFill>
        <p:spPr>
          <a:xfrm>
            <a:off x="990724" y="5880100"/>
            <a:ext cx="6084060" cy="7162800"/>
          </a:xfrm>
          <a:prstGeom prst="rect">
            <a:avLst/>
          </a:prstGeom>
          <a:noFill/>
          <a:ln>
            <a:noFill/>
          </a:ln>
        </p:spPr>
      </p:pic>
      <p:sp>
        <p:nvSpPr>
          <p:cNvPr id="299" name="Google Shape;299;g2c43d77b96f_0_266"/>
          <p:cNvSpPr/>
          <p:nvPr/>
        </p:nvSpPr>
        <p:spPr>
          <a:xfrm>
            <a:off x="14543318" y="1651000"/>
            <a:ext cx="7566000" cy="16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8000"/>
              <a:buFont typeface="Red Hat Display Black"/>
              <a:buNone/>
            </a:pPr>
            <a:r>
              <a:rPr lang="en-US" sz="8000" b="0" i="0" u="none" strike="noStrike" cap="none">
                <a:solidFill>
                  <a:srgbClr val="0E0E0E"/>
                </a:solidFill>
                <a:latin typeface="Red Hat Display Black"/>
                <a:ea typeface="Red Hat Display Black"/>
                <a:cs typeface="Red Hat Display Black"/>
                <a:sym typeface="Red Hat Display Black"/>
              </a:rPr>
              <a:t>SOME DATA</a:t>
            </a:r>
            <a:endParaRPr sz="8000" b="0" i="0" u="none" strike="noStrike" cap="none">
              <a:solidFill>
                <a:schemeClr val="dk1"/>
              </a:solidFill>
              <a:latin typeface="Calibri"/>
              <a:ea typeface="Calibri"/>
              <a:cs typeface="Calibri"/>
              <a:sym typeface="Calibri"/>
            </a:endParaRPr>
          </a:p>
        </p:txBody>
      </p:sp>
      <p:sp>
        <p:nvSpPr>
          <p:cNvPr id="300" name="Google Shape;300;g2c43d77b96f_0_266"/>
          <p:cNvSpPr/>
          <p:nvPr/>
        </p:nvSpPr>
        <p:spPr>
          <a:xfrm>
            <a:off x="14543318" y="3543300"/>
            <a:ext cx="7875000" cy="8001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g2c43d77b96f_0_266"/>
          <p:cNvSpPr/>
          <p:nvPr/>
        </p:nvSpPr>
        <p:spPr>
          <a:xfrm>
            <a:off x="14543318" y="3543300"/>
            <a:ext cx="7875000" cy="369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g2c43d77b96f_0_266"/>
          <p:cNvSpPr/>
          <p:nvPr/>
        </p:nvSpPr>
        <p:spPr>
          <a:xfrm>
            <a:off x="14543318" y="3543300"/>
            <a:ext cx="33405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g2c43d77b96f_0_266"/>
          <p:cNvSpPr/>
          <p:nvPr/>
        </p:nvSpPr>
        <p:spPr>
          <a:xfrm>
            <a:off x="14543318" y="3543300"/>
            <a:ext cx="38826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75%</a:t>
            </a:r>
            <a:endParaRPr sz="12800" b="0" i="0" u="none" strike="noStrike" cap="none">
              <a:solidFill>
                <a:schemeClr val="dk1"/>
              </a:solidFill>
              <a:latin typeface="Calibri"/>
              <a:ea typeface="Calibri"/>
              <a:cs typeface="Calibri"/>
              <a:sym typeface="Calibri"/>
            </a:endParaRPr>
          </a:p>
        </p:txBody>
      </p:sp>
      <p:sp>
        <p:nvSpPr>
          <p:cNvPr id="304" name="Google Shape;304;g2c43d77b96f_0_266"/>
          <p:cNvSpPr/>
          <p:nvPr/>
        </p:nvSpPr>
        <p:spPr>
          <a:xfrm>
            <a:off x="14543318" y="5994400"/>
            <a:ext cx="7875000" cy="124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g2c43d77b96f_0_266"/>
          <p:cNvSpPr/>
          <p:nvPr/>
        </p:nvSpPr>
        <p:spPr>
          <a:xfrm>
            <a:off x="14543318" y="5994400"/>
            <a:ext cx="80274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ENCHANTED CREATURES</a:t>
            </a:r>
            <a:endParaRPr sz="3600" b="0" i="0" u="none" strike="noStrike" cap="none">
              <a:solidFill>
                <a:schemeClr val="dk1"/>
              </a:solidFill>
              <a:latin typeface="Calibri"/>
              <a:ea typeface="Calibri"/>
              <a:cs typeface="Calibri"/>
              <a:sym typeface="Calibri"/>
            </a:endParaRPr>
          </a:p>
        </p:txBody>
      </p:sp>
      <p:sp>
        <p:nvSpPr>
          <p:cNvPr id="306" name="Google Shape;306;g2c43d77b96f_0_266"/>
          <p:cNvSpPr/>
          <p:nvPr/>
        </p:nvSpPr>
        <p:spPr>
          <a:xfrm>
            <a:off x="14543318" y="6705600"/>
            <a:ext cx="80106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possess the ability to cast spells.</a:t>
            </a:r>
            <a:endParaRPr sz="3200" b="0" i="0" u="none" strike="noStrike" cap="none">
              <a:solidFill>
                <a:schemeClr val="dk1"/>
              </a:solidFill>
              <a:latin typeface="Calibri"/>
              <a:ea typeface="Calibri"/>
              <a:cs typeface="Calibri"/>
              <a:sym typeface="Calibri"/>
            </a:endParaRPr>
          </a:p>
        </p:txBody>
      </p:sp>
      <p:sp>
        <p:nvSpPr>
          <p:cNvPr id="307" name="Google Shape;307;g2c43d77b96f_0_266"/>
          <p:cNvSpPr/>
          <p:nvPr/>
        </p:nvSpPr>
        <p:spPr>
          <a:xfrm>
            <a:off x="14543318" y="7848600"/>
            <a:ext cx="7875000" cy="3695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g2c43d77b96f_0_266"/>
          <p:cNvSpPr/>
          <p:nvPr/>
        </p:nvSpPr>
        <p:spPr>
          <a:xfrm>
            <a:off x="14543318" y="7848600"/>
            <a:ext cx="35055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g2c43d77b96f_0_266"/>
          <p:cNvSpPr/>
          <p:nvPr/>
        </p:nvSpPr>
        <p:spPr>
          <a:xfrm>
            <a:off x="14543318" y="7848600"/>
            <a:ext cx="40476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60%</a:t>
            </a:r>
            <a:endParaRPr sz="12800" b="0" i="0" u="none" strike="noStrike" cap="none">
              <a:solidFill>
                <a:schemeClr val="dk1"/>
              </a:solidFill>
              <a:latin typeface="Calibri"/>
              <a:ea typeface="Calibri"/>
              <a:cs typeface="Calibri"/>
              <a:sym typeface="Calibri"/>
            </a:endParaRPr>
          </a:p>
        </p:txBody>
      </p:sp>
      <p:sp>
        <p:nvSpPr>
          <p:cNvPr id="310" name="Google Shape;310;g2c43d77b96f_0_266"/>
          <p:cNvSpPr/>
          <p:nvPr/>
        </p:nvSpPr>
        <p:spPr>
          <a:xfrm>
            <a:off x="14543318" y="10299700"/>
            <a:ext cx="7875000" cy="1244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g2c43d77b96f_0_266"/>
          <p:cNvSpPr/>
          <p:nvPr/>
        </p:nvSpPr>
        <p:spPr>
          <a:xfrm>
            <a:off x="14543318" y="10299700"/>
            <a:ext cx="80274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MAGIC-WIELDING INDIVIDUALS</a:t>
            </a:r>
            <a:endParaRPr sz="3600" b="0" i="0" u="none" strike="noStrike" cap="none">
              <a:solidFill>
                <a:schemeClr val="dk1"/>
              </a:solidFill>
              <a:latin typeface="Calibri"/>
              <a:ea typeface="Calibri"/>
              <a:cs typeface="Calibri"/>
              <a:sym typeface="Calibri"/>
            </a:endParaRPr>
          </a:p>
        </p:txBody>
      </p:sp>
      <p:sp>
        <p:nvSpPr>
          <p:cNvPr id="312" name="Google Shape;312;g2c43d77b96f_0_266"/>
          <p:cNvSpPr/>
          <p:nvPr/>
        </p:nvSpPr>
        <p:spPr>
          <a:xfrm>
            <a:off x="14543318" y="11010900"/>
            <a:ext cx="80106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practice the art of illusions.</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317"/>
        <p:cNvGrpSpPr/>
        <p:nvPr/>
      </p:nvGrpSpPr>
      <p:grpSpPr>
        <a:xfrm>
          <a:off x="0" y="0"/>
          <a:ext cx="0" cy="0"/>
          <a:chOff x="0" y="0"/>
          <a:chExt cx="0" cy="0"/>
        </a:xfrm>
      </p:grpSpPr>
      <p:sp>
        <p:nvSpPr>
          <p:cNvPr id="318" name="Google Shape;318;g2c43d77b96f_0_290"/>
          <p:cNvSpPr/>
          <p:nvPr/>
        </p:nvSpPr>
        <p:spPr>
          <a:xfrm>
            <a:off x="16207226" y="-4318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g2c43d77b96f_0_290"/>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g2c43d77b96f_0_290"/>
          <p:cNvSpPr/>
          <p:nvPr/>
        </p:nvSpPr>
        <p:spPr>
          <a:xfrm>
            <a:off x="4305838" y="3403600"/>
            <a:ext cx="15762600" cy="6794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g2c43d77b96f_0_290"/>
          <p:cNvSpPr/>
          <p:nvPr/>
        </p:nvSpPr>
        <p:spPr>
          <a:xfrm>
            <a:off x="4305838" y="3403600"/>
            <a:ext cx="15762600" cy="532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g2c43d77b96f_0_290"/>
          <p:cNvSpPr/>
          <p:nvPr/>
        </p:nvSpPr>
        <p:spPr>
          <a:xfrm>
            <a:off x="5563295" y="3403600"/>
            <a:ext cx="13247700" cy="50547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24000"/>
              <a:buFont typeface="Red Hat Display Black"/>
              <a:buNone/>
            </a:pPr>
            <a:r>
              <a:rPr lang="en-US" sz="24000" b="0" i="0" u="none" strike="noStrike" cap="none">
                <a:solidFill>
                  <a:srgbClr val="007042"/>
                </a:solidFill>
                <a:latin typeface="Red Hat Display Black"/>
                <a:ea typeface="Red Hat Display Black"/>
                <a:cs typeface="Red Hat Display Black"/>
                <a:sym typeface="Red Hat Display Black"/>
              </a:rPr>
              <a:t>234,567</a:t>
            </a:r>
            <a:endParaRPr sz="24000" b="0" i="0" u="none" strike="noStrike" cap="none">
              <a:solidFill>
                <a:schemeClr val="dk1"/>
              </a:solidFill>
              <a:latin typeface="Calibri"/>
              <a:ea typeface="Calibri"/>
              <a:cs typeface="Calibri"/>
              <a:sym typeface="Calibri"/>
            </a:endParaRPr>
          </a:p>
        </p:txBody>
      </p:sp>
      <p:sp>
        <p:nvSpPr>
          <p:cNvPr id="324" name="Google Shape;324;g2c43d77b96f_0_290"/>
          <p:cNvSpPr/>
          <p:nvPr/>
        </p:nvSpPr>
        <p:spPr>
          <a:xfrm>
            <a:off x="4170355" y="7645400"/>
            <a:ext cx="16033500" cy="1350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6400"/>
              <a:buFont typeface="Red Hat Display"/>
              <a:buNone/>
            </a:pPr>
            <a:r>
              <a:rPr lang="en-US" sz="6400" b="1" i="0" u="none" strike="noStrike" cap="none">
                <a:solidFill>
                  <a:srgbClr val="0E0E0E"/>
                </a:solidFill>
                <a:latin typeface="Red Hat Display"/>
                <a:ea typeface="Red Hat Display"/>
                <a:cs typeface="Red Hat Display"/>
                <a:sym typeface="Red Hat Display"/>
              </a:rPr>
              <a:t>Unicorn Sightings</a:t>
            </a:r>
            <a:endParaRPr sz="6400" b="0" i="0" u="none" strike="noStrike" cap="none">
              <a:solidFill>
                <a:schemeClr val="dk1"/>
              </a:solidFill>
              <a:latin typeface="Calibri"/>
              <a:ea typeface="Calibri"/>
              <a:cs typeface="Calibri"/>
              <a:sym typeface="Calibri"/>
            </a:endParaRPr>
          </a:p>
        </p:txBody>
      </p:sp>
      <p:sp>
        <p:nvSpPr>
          <p:cNvPr id="325" name="Google Shape;325;g2c43d77b96f_0_290"/>
          <p:cNvSpPr/>
          <p:nvPr/>
        </p:nvSpPr>
        <p:spPr>
          <a:xfrm>
            <a:off x="7483352" y="9131300"/>
            <a:ext cx="9407700" cy="1202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tally of the number of unicorns spotted in the fantasy realm.</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330"/>
        <p:cNvGrpSpPr/>
        <p:nvPr/>
      </p:nvGrpSpPr>
      <p:grpSpPr>
        <a:xfrm>
          <a:off x="0" y="0"/>
          <a:ext cx="0" cy="0"/>
          <a:chOff x="0" y="0"/>
          <a:chExt cx="0" cy="0"/>
        </a:xfrm>
      </p:grpSpPr>
      <p:sp>
        <p:nvSpPr>
          <p:cNvPr id="331" name="Google Shape;331;g2c43d77b96f_0_302"/>
          <p:cNvSpPr/>
          <p:nvPr/>
        </p:nvSpPr>
        <p:spPr>
          <a:xfrm>
            <a:off x="5690311" y="49149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g2c43d77b96f_0_30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g2c43d77b96f_0_302"/>
          <p:cNvSpPr/>
          <p:nvPr/>
        </p:nvSpPr>
        <p:spPr>
          <a:xfrm>
            <a:off x="3391324" y="3263900"/>
            <a:ext cx="7875000" cy="26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g2c43d77b96f_0_302"/>
          <p:cNvSpPr/>
          <p:nvPr/>
        </p:nvSpPr>
        <p:spPr>
          <a:xfrm>
            <a:off x="3073784" y="3263900"/>
            <a:ext cx="85101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g2c43d77b96f_0_302"/>
          <p:cNvSpPr/>
          <p:nvPr/>
        </p:nvSpPr>
        <p:spPr>
          <a:xfrm>
            <a:off x="3073784" y="3263900"/>
            <a:ext cx="90519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233 COINS</a:t>
            </a:r>
            <a:endParaRPr sz="12800" b="0" i="0" u="none" strike="noStrike" cap="none">
              <a:solidFill>
                <a:schemeClr val="dk1"/>
              </a:solidFill>
              <a:latin typeface="Calibri"/>
              <a:ea typeface="Calibri"/>
              <a:cs typeface="Calibri"/>
              <a:sym typeface="Calibri"/>
            </a:endParaRPr>
          </a:p>
        </p:txBody>
      </p:sp>
      <p:sp>
        <p:nvSpPr>
          <p:cNvPr id="337" name="Google Shape;337;g2c43d77b96f_0_302"/>
          <p:cNvSpPr/>
          <p:nvPr/>
        </p:nvSpPr>
        <p:spPr>
          <a:xfrm>
            <a:off x="3391324" y="5410200"/>
            <a:ext cx="7875000" cy="53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g2c43d77b96f_0_302"/>
          <p:cNvSpPr/>
          <p:nvPr/>
        </p:nvSpPr>
        <p:spPr>
          <a:xfrm>
            <a:off x="3323582" y="5410200"/>
            <a:ext cx="80106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Treasure Found</a:t>
            </a:r>
            <a:endParaRPr sz="3200" b="0" i="0" u="none" strike="noStrike" cap="none">
              <a:solidFill>
                <a:schemeClr val="dk1"/>
              </a:solidFill>
              <a:latin typeface="Calibri"/>
              <a:ea typeface="Calibri"/>
              <a:cs typeface="Calibri"/>
              <a:sym typeface="Calibri"/>
            </a:endParaRPr>
          </a:p>
        </p:txBody>
      </p:sp>
      <p:sp>
        <p:nvSpPr>
          <p:cNvPr id="339" name="Google Shape;339;g2c43d77b96f_0_302"/>
          <p:cNvSpPr/>
          <p:nvPr/>
        </p:nvSpPr>
        <p:spPr>
          <a:xfrm>
            <a:off x="3391324" y="6985000"/>
            <a:ext cx="7875000" cy="26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g2c43d77b96f_0_302"/>
          <p:cNvSpPr/>
          <p:nvPr/>
        </p:nvSpPr>
        <p:spPr>
          <a:xfrm>
            <a:off x="2622878" y="6985000"/>
            <a:ext cx="94119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g2c43d77b96f_0_302"/>
          <p:cNvSpPr/>
          <p:nvPr/>
        </p:nvSpPr>
        <p:spPr>
          <a:xfrm>
            <a:off x="2622878" y="6985000"/>
            <a:ext cx="99537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456 HOURS</a:t>
            </a:r>
            <a:endParaRPr sz="12800" b="0" i="0" u="none" strike="noStrike" cap="none">
              <a:solidFill>
                <a:schemeClr val="dk1"/>
              </a:solidFill>
              <a:latin typeface="Calibri"/>
              <a:ea typeface="Calibri"/>
              <a:cs typeface="Calibri"/>
              <a:sym typeface="Calibri"/>
            </a:endParaRPr>
          </a:p>
        </p:txBody>
      </p:sp>
      <p:sp>
        <p:nvSpPr>
          <p:cNvPr id="342" name="Google Shape;342;g2c43d77b96f_0_302"/>
          <p:cNvSpPr/>
          <p:nvPr/>
        </p:nvSpPr>
        <p:spPr>
          <a:xfrm>
            <a:off x="3391324" y="9131300"/>
            <a:ext cx="7875000" cy="53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g2c43d77b96f_0_302"/>
          <p:cNvSpPr/>
          <p:nvPr/>
        </p:nvSpPr>
        <p:spPr>
          <a:xfrm>
            <a:off x="3323582" y="9131300"/>
            <a:ext cx="80106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Duration of Spell Casting</a:t>
            </a:r>
            <a:endParaRPr sz="3200" b="0" i="0" u="none" strike="noStrike" cap="none">
              <a:solidFill>
                <a:schemeClr val="dk1"/>
              </a:solidFill>
              <a:latin typeface="Calibri"/>
              <a:ea typeface="Calibri"/>
              <a:cs typeface="Calibri"/>
              <a:sym typeface="Calibri"/>
            </a:endParaRPr>
          </a:p>
        </p:txBody>
      </p:sp>
      <p:sp>
        <p:nvSpPr>
          <p:cNvPr id="344" name="Google Shape;344;g2c43d77b96f_0_302"/>
          <p:cNvSpPr/>
          <p:nvPr/>
        </p:nvSpPr>
        <p:spPr>
          <a:xfrm>
            <a:off x="13552594" y="3263900"/>
            <a:ext cx="7875000" cy="26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g2c43d77b96f_0_302"/>
          <p:cNvSpPr/>
          <p:nvPr/>
        </p:nvSpPr>
        <p:spPr>
          <a:xfrm>
            <a:off x="15813476" y="3263900"/>
            <a:ext cx="33531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g2c43d77b96f_0_302"/>
          <p:cNvSpPr/>
          <p:nvPr/>
        </p:nvSpPr>
        <p:spPr>
          <a:xfrm>
            <a:off x="15813476" y="3263900"/>
            <a:ext cx="38952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85%</a:t>
            </a:r>
            <a:endParaRPr sz="12800" b="0" i="0" u="none" strike="noStrike" cap="none">
              <a:solidFill>
                <a:schemeClr val="dk1"/>
              </a:solidFill>
              <a:latin typeface="Calibri"/>
              <a:ea typeface="Calibri"/>
              <a:cs typeface="Calibri"/>
              <a:sym typeface="Calibri"/>
            </a:endParaRPr>
          </a:p>
        </p:txBody>
      </p:sp>
      <p:sp>
        <p:nvSpPr>
          <p:cNvPr id="347" name="Google Shape;347;g2c43d77b96f_0_302"/>
          <p:cNvSpPr/>
          <p:nvPr/>
        </p:nvSpPr>
        <p:spPr>
          <a:xfrm>
            <a:off x="13552594" y="5410200"/>
            <a:ext cx="7875000" cy="53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g2c43d77b96f_0_302"/>
          <p:cNvSpPr/>
          <p:nvPr/>
        </p:nvSpPr>
        <p:spPr>
          <a:xfrm>
            <a:off x="13484852" y="5410200"/>
            <a:ext cx="80106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Wished Granted</a:t>
            </a:r>
            <a:endParaRPr sz="3200" b="0" i="0" u="none" strike="noStrike" cap="none">
              <a:solidFill>
                <a:schemeClr val="dk1"/>
              </a:solidFill>
              <a:latin typeface="Calibri"/>
              <a:ea typeface="Calibri"/>
              <a:cs typeface="Calibri"/>
              <a:sym typeface="Calibri"/>
            </a:endParaRPr>
          </a:p>
        </p:txBody>
      </p:sp>
      <p:sp>
        <p:nvSpPr>
          <p:cNvPr id="349" name="Google Shape;349;g2c43d77b96f_0_302"/>
          <p:cNvSpPr/>
          <p:nvPr/>
        </p:nvSpPr>
        <p:spPr>
          <a:xfrm>
            <a:off x="13552594" y="6985000"/>
            <a:ext cx="7875000" cy="26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g2c43d77b96f_0_302"/>
          <p:cNvSpPr/>
          <p:nvPr/>
        </p:nvSpPr>
        <p:spPr>
          <a:xfrm>
            <a:off x="14530616" y="6985000"/>
            <a:ext cx="59190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g2c43d77b96f_0_302"/>
          <p:cNvSpPr/>
          <p:nvPr/>
        </p:nvSpPr>
        <p:spPr>
          <a:xfrm>
            <a:off x="14530616" y="6985000"/>
            <a:ext cx="64608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323 KM</a:t>
            </a:r>
            <a:endParaRPr sz="12800" b="0" i="0" u="none" strike="noStrike" cap="none">
              <a:solidFill>
                <a:schemeClr val="dk1"/>
              </a:solidFill>
              <a:latin typeface="Calibri"/>
              <a:ea typeface="Calibri"/>
              <a:cs typeface="Calibri"/>
              <a:sym typeface="Calibri"/>
            </a:endParaRPr>
          </a:p>
        </p:txBody>
      </p:sp>
      <p:sp>
        <p:nvSpPr>
          <p:cNvPr id="352" name="Google Shape;352;g2c43d77b96f_0_302"/>
          <p:cNvSpPr/>
          <p:nvPr/>
        </p:nvSpPr>
        <p:spPr>
          <a:xfrm>
            <a:off x="13552594" y="9131300"/>
            <a:ext cx="7875000" cy="53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g2c43d77b96f_0_302"/>
          <p:cNvSpPr/>
          <p:nvPr/>
        </p:nvSpPr>
        <p:spPr>
          <a:xfrm>
            <a:off x="13484852" y="9131300"/>
            <a:ext cx="80106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Journey Distance</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358"/>
        <p:cNvGrpSpPr/>
        <p:nvPr/>
      </p:nvGrpSpPr>
      <p:grpSpPr>
        <a:xfrm>
          <a:off x="0" y="0"/>
          <a:ext cx="0" cy="0"/>
          <a:chOff x="0" y="0"/>
          <a:chExt cx="0" cy="0"/>
        </a:xfrm>
      </p:grpSpPr>
      <p:sp>
        <p:nvSpPr>
          <p:cNvPr id="359" name="Google Shape;359;g2c43d77b96f_0_329"/>
          <p:cNvSpPr/>
          <p:nvPr/>
        </p:nvSpPr>
        <p:spPr>
          <a:xfrm>
            <a:off x="-5995149" y="81026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g2c43d77b96f_0_329"/>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g2c43d77b96f_0_329"/>
          <p:cNvSpPr/>
          <p:nvPr/>
        </p:nvSpPr>
        <p:spPr>
          <a:xfrm>
            <a:off x="6841922" y="1143000"/>
            <a:ext cx="10690500" cy="168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SOME GRAPH</a:t>
            </a:r>
            <a:endParaRPr sz="8000" b="0" i="0" u="none" strike="noStrike" cap="none">
              <a:solidFill>
                <a:schemeClr val="dk1"/>
              </a:solidFill>
              <a:latin typeface="Calibri"/>
              <a:ea typeface="Calibri"/>
              <a:cs typeface="Calibri"/>
              <a:sym typeface="Calibri"/>
            </a:endParaRPr>
          </a:p>
        </p:txBody>
      </p:sp>
      <p:sp>
        <p:nvSpPr>
          <p:cNvPr id="363" name="Google Shape;363;g2c43d77b96f_0_329"/>
          <p:cNvSpPr/>
          <p:nvPr/>
        </p:nvSpPr>
        <p:spPr>
          <a:xfrm>
            <a:off x="2718140" y="3771900"/>
            <a:ext cx="8941800" cy="618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g2c43d77b96f_0_329"/>
          <p:cNvSpPr/>
          <p:nvPr/>
        </p:nvSpPr>
        <p:spPr>
          <a:xfrm>
            <a:off x="2986455" y="8999513"/>
            <a:ext cx="2169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0</a:t>
            </a:r>
            <a:endParaRPr sz="1820" b="0" i="0" u="none" strike="noStrike" cap="none">
              <a:solidFill>
                <a:schemeClr val="dk1"/>
              </a:solidFill>
              <a:latin typeface="Calibri"/>
              <a:ea typeface="Calibri"/>
              <a:cs typeface="Calibri"/>
              <a:sym typeface="Calibri"/>
            </a:endParaRPr>
          </a:p>
        </p:txBody>
      </p:sp>
      <p:sp>
        <p:nvSpPr>
          <p:cNvPr id="365" name="Google Shape;365;g2c43d77b96f_0_329"/>
          <p:cNvSpPr/>
          <p:nvPr/>
        </p:nvSpPr>
        <p:spPr>
          <a:xfrm>
            <a:off x="3331658"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1</a:t>
            </a:r>
            <a:endParaRPr sz="2185" b="0" i="0" u="none" strike="noStrike" cap="none">
              <a:solidFill>
                <a:schemeClr val="dk1"/>
              </a:solidFill>
              <a:latin typeface="Calibri"/>
              <a:ea typeface="Calibri"/>
              <a:cs typeface="Calibri"/>
              <a:sym typeface="Calibri"/>
            </a:endParaRPr>
          </a:p>
        </p:txBody>
      </p:sp>
      <p:sp>
        <p:nvSpPr>
          <p:cNvPr id="366" name="Google Shape;366;g2c43d77b96f_0_329"/>
          <p:cNvSpPr/>
          <p:nvPr/>
        </p:nvSpPr>
        <p:spPr>
          <a:xfrm>
            <a:off x="4470732"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2</a:t>
            </a:r>
            <a:endParaRPr sz="2185" b="0" i="0" u="none" strike="noStrike" cap="none">
              <a:solidFill>
                <a:schemeClr val="dk1"/>
              </a:solidFill>
              <a:latin typeface="Calibri"/>
              <a:ea typeface="Calibri"/>
              <a:cs typeface="Calibri"/>
              <a:sym typeface="Calibri"/>
            </a:endParaRPr>
          </a:p>
        </p:txBody>
      </p:sp>
      <p:sp>
        <p:nvSpPr>
          <p:cNvPr id="367" name="Google Shape;367;g2c43d77b96f_0_329"/>
          <p:cNvSpPr/>
          <p:nvPr/>
        </p:nvSpPr>
        <p:spPr>
          <a:xfrm>
            <a:off x="5609804"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3</a:t>
            </a:r>
            <a:endParaRPr sz="2185" b="0" i="0" u="none" strike="noStrike" cap="none">
              <a:solidFill>
                <a:schemeClr val="dk1"/>
              </a:solidFill>
              <a:latin typeface="Calibri"/>
              <a:ea typeface="Calibri"/>
              <a:cs typeface="Calibri"/>
              <a:sym typeface="Calibri"/>
            </a:endParaRPr>
          </a:p>
        </p:txBody>
      </p:sp>
      <p:sp>
        <p:nvSpPr>
          <p:cNvPr id="368" name="Google Shape;368;g2c43d77b96f_0_329"/>
          <p:cNvSpPr/>
          <p:nvPr/>
        </p:nvSpPr>
        <p:spPr>
          <a:xfrm>
            <a:off x="6748878"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4</a:t>
            </a:r>
            <a:endParaRPr sz="2185" b="0" i="0" u="none" strike="noStrike" cap="none">
              <a:solidFill>
                <a:schemeClr val="dk1"/>
              </a:solidFill>
              <a:latin typeface="Calibri"/>
              <a:ea typeface="Calibri"/>
              <a:cs typeface="Calibri"/>
              <a:sym typeface="Calibri"/>
            </a:endParaRPr>
          </a:p>
        </p:txBody>
      </p:sp>
      <p:sp>
        <p:nvSpPr>
          <p:cNvPr id="369" name="Google Shape;369;g2c43d77b96f_0_329"/>
          <p:cNvSpPr/>
          <p:nvPr/>
        </p:nvSpPr>
        <p:spPr>
          <a:xfrm>
            <a:off x="7887996"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5</a:t>
            </a:r>
            <a:endParaRPr sz="2185" b="0" i="0" u="none" strike="noStrike" cap="none">
              <a:solidFill>
                <a:schemeClr val="dk1"/>
              </a:solidFill>
              <a:latin typeface="Calibri"/>
              <a:ea typeface="Calibri"/>
              <a:cs typeface="Calibri"/>
              <a:sym typeface="Calibri"/>
            </a:endParaRPr>
          </a:p>
        </p:txBody>
      </p:sp>
      <p:sp>
        <p:nvSpPr>
          <p:cNvPr id="370" name="Google Shape;370;g2c43d77b96f_0_329"/>
          <p:cNvSpPr/>
          <p:nvPr/>
        </p:nvSpPr>
        <p:spPr>
          <a:xfrm>
            <a:off x="9027070"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6</a:t>
            </a:r>
            <a:endParaRPr sz="2185" b="0" i="0" u="none" strike="noStrike" cap="none">
              <a:solidFill>
                <a:schemeClr val="dk1"/>
              </a:solidFill>
              <a:latin typeface="Calibri"/>
              <a:ea typeface="Calibri"/>
              <a:cs typeface="Calibri"/>
              <a:sym typeface="Calibri"/>
            </a:endParaRPr>
          </a:p>
        </p:txBody>
      </p:sp>
      <p:sp>
        <p:nvSpPr>
          <p:cNvPr id="371" name="Google Shape;371;g2c43d77b96f_0_329"/>
          <p:cNvSpPr/>
          <p:nvPr/>
        </p:nvSpPr>
        <p:spPr>
          <a:xfrm>
            <a:off x="10166145"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7</a:t>
            </a:r>
            <a:endParaRPr sz="2185" b="0" i="0" u="none" strike="noStrike" cap="none">
              <a:solidFill>
                <a:schemeClr val="dk1"/>
              </a:solidFill>
              <a:latin typeface="Calibri"/>
              <a:ea typeface="Calibri"/>
              <a:cs typeface="Calibri"/>
              <a:sym typeface="Calibri"/>
            </a:endParaRPr>
          </a:p>
        </p:txBody>
      </p:sp>
      <p:sp>
        <p:nvSpPr>
          <p:cNvPr id="372" name="Google Shape;372;g2c43d77b96f_0_329"/>
          <p:cNvSpPr/>
          <p:nvPr/>
        </p:nvSpPr>
        <p:spPr>
          <a:xfrm>
            <a:off x="11281636" y="9622606"/>
            <a:ext cx="257700" cy="422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2185"/>
              <a:buFont typeface="Lato"/>
              <a:buNone/>
            </a:pPr>
            <a:r>
              <a:rPr lang="en-US" sz="2185" b="0" i="0" u="none" strike="noStrike" cap="none">
                <a:solidFill>
                  <a:srgbClr val="007042"/>
                </a:solidFill>
                <a:latin typeface="Lato"/>
                <a:ea typeface="Lato"/>
                <a:cs typeface="Lato"/>
                <a:sym typeface="Lato"/>
              </a:rPr>
              <a:t>8</a:t>
            </a:r>
            <a:endParaRPr sz="2185" b="0" i="0" u="none" strike="noStrike" cap="none">
              <a:solidFill>
                <a:schemeClr val="dk1"/>
              </a:solidFill>
              <a:latin typeface="Calibri"/>
              <a:ea typeface="Calibri"/>
              <a:cs typeface="Calibri"/>
              <a:sym typeface="Calibri"/>
            </a:endParaRPr>
          </a:p>
        </p:txBody>
      </p:sp>
      <p:sp>
        <p:nvSpPr>
          <p:cNvPr id="373" name="Google Shape;373;g2c43d77b96f_0_329"/>
          <p:cNvSpPr/>
          <p:nvPr/>
        </p:nvSpPr>
        <p:spPr>
          <a:xfrm>
            <a:off x="2852319" y="8482087"/>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10</a:t>
            </a:r>
            <a:endParaRPr sz="1820" b="0" i="0" u="none" strike="noStrike" cap="none">
              <a:solidFill>
                <a:schemeClr val="dk1"/>
              </a:solidFill>
              <a:latin typeface="Calibri"/>
              <a:ea typeface="Calibri"/>
              <a:cs typeface="Calibri"/>
              <a:sym typeface="Calibri"/>
            </a:endParaRPr>
          </a:p>
        </p:txBody>
      </p:sp>
      <p:sp>
        <p:nvSpPr>
          <p:cNvPr id="374" name="Google Shape;374;g2c43d77b96f_0_329"/>
          <p:cNvSpPr/>
          <p:nvPr/>
        </p:nvSpPr>
        <p:spPr>
          <a:xfrm>
            <a:off x="2852319" y="7964612"/>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20</a:t>
            </a:r>
            <a:endParaRPr sz="1820" b="0" i="0" u="none" strike="noStrike" cap="none">
              <a:solidFill>
                <a:schemeClr val="dk1"/>
              </a:solidFill>
              <a:latin typeface="Calibri"/>
              <a:ea typeface="Calibri"/>
              <a:cs typeface="Calibri"/>
              <a:sym typeface="Calibri"/>
            </a:endParaRPr>
          </a:p>
        </p:txBody>
      </p:sp>
      <p:sp>
        <p:nvSpPr>
          <p:cNvPr id="375" name="Google Shape;375;g2c43d77b96f_0_329"/>
          <p:cNvSpPr/>
          <p:nvPr/>
        </p:nvSpPr>
        <p:spPr>
          <a:xfrm>
            <a:off x="2852319" y="7447161"/>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30</a:t>
            </a:r>
            <a:endParaRPr sz="1820" b="0" i="0" u="none" strike="noStrike" cap="none">
              <a:solidFill>
                <a:schemeClr val="dk1"/>
              </a:solidFill>
              <a:latin typeface="Calibri"/>
              <a:ea typeface="Calibri"/>
              <a:cs typeface="Calibri"/>
              <a:sym typeface="Calibri"/>
            </a:endParaRPr>
          </a:p>
        </p:txBody>
      </p:sp>
      <p:sp>
        <p:nvSpPr>
          <p:cNvPr id="376" name="Google Shape;376;g2c43d77b96f_0_329"/>
          <p:cNvSpPr/>
          <p:nvPr/>
        </p:nvSpPr>
        <p:spPr>
          <a:xfrm>
            <a:off x="2852319" y="6929611"/>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40</a:t>
            </a:r>
            <a:endParaRPr sz="1820" b="0" i="0" u="none" strike="noStrike" cap="none">
              <a:solidFill>
                <a:schemeClr val="dk1"/>
              </a:solidFill>
              <a:latin typeface="Calibri"/>
              <a:ea typeface="Calibri"/>
              <a:cs typeface="Calibri"/>
              <a:sym typeface="Calibri"/>
            </a:endParaRPr>
          </a:p>
        </p:txBody>
      </p:sp>
      <p:sp>
        <p:nvSpPr>
          <p:cNvPr id="377" name="Google Shape;377;g2c43d77b96f_0_329"/>
          <p:cNvSpPr/>
          <p:nvPr/>
        </p:nvSpPr>
        <p:spPr>
          <a:xfrm>
            <a:off x="2852319" y="6412309"/>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50</a:t>
            </a:r>
            <a:endParaRPr sz="1820" b="0" i="0" u="none" strike="noStrike" cap="none">
              <a:solidFill>
                <a:schemeClr val="dk1"/>
              </a:solidFill>
              <a:latin typeface="Calibri"/>
              <a:ea typeface="Calibri"/>
              <a:cs typeface="Calibri"/>
              <a:sym typeface="Calibri"/>
            </a:endParaRPr>
          </a:p>
        </p:txBody>
      </p:sp>
      <p:sp>
        <p:nvSpPr>
          <p:cNvPr id="378" name="Google Shape;378;g2c43d77b96f_0_329"/>
          <p:cNvSpPr/>
          <p:nvPr/>
        </p:nvSpPr>
        <p:spPr>
          <a:xfrm>
            <a:off x="2852319" y="5894809"/>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60</a:t>
            </a:r>
            <a:endParaRPr sz="1820" b="0" i="0" u="none" strike="noStrike" cap="none">
              <a:solidFill>
                <a:schemeClr val="dk1"/>
              </a:solidFill>
              <a:latin typeface="Calibri"/>
              <a:ea typeface="Calibri"/>
              <a:cs typeface="Calibri"/>
              <a:sym typeface="Calibri"/>
            </a:endParaRPr>
          </a:p>
        </p:txBody>
      </p:sp>
      <p:sp>
        <p:nvSpPr>
          <p:cNvPr id="379" name="Google Shape;379;g2c43d77b96f_0_329"/>
          <p:cNvSpPr/>
          <p:nvPr/>
        </p:nvSpPr>
        <p:spPr>
          <a:xfrm>
            <a:off x="2852319" y="5377507"/>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70</a:t>
            </a:r>
            <a:endParaRPr sz="1820" b="0" i="0" u="none" strike="noStrike" cap="none">
              <a:solidFill>
                <a:schemeClr val="dk1"/>
              </a:solidFill>
              <a:latin typeface="Calibri"/>
              <a:ea typeface="Calibri"/>
              <a:cs typeface="Calibri"/>
              <a:sym typeface="Calibri"/>
            </a:endParaRPr>
          </a:p>
        </p:txBody>
      </p:sp>
      <p:sp>
        <p:nvSpPr>
          <p:cNvPr id="380" name="Google Shape;380;g2c43d77b96f_0_329"/>
          <p:cNvSpPr/>
          <p:nvPr/>
        </p:nvSpPr>
        <p:spPr>
          <a:xfrm>
            <a:off x="2852319" y="4860057"/>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80</a:t>
            </a:r>
            <a:endParaRPr sz="1820" b="0" i="0" u="none" strike="noStrike" cap="none">
              <a:solidFill>
                <a:schemeClr val="dk1"/>
              </a:solidFill>
              <a:latin typeface="Calibri"/>
              <a:ea typeface="Calibri"/>
              <a:cs typeface="Calibri"/>
              <a:sym typeface="Calibri"/>
            </a:endParaRPr>
          </a:p>
        </p:txBody>
      </p:sp>
      <p:sp>
        <p:nvSpPr>
          <p:cNvPr id="381" name="Google Shape;381;g2c43d77b96f_0_329"/>
          <p:cNvSpPr/>
          <p:nvPr/>
        </p:nvSpPr>
        <p:spPr>
          <a:xfrm>
            <a:off x="2852319" y="4342507"/>
            <a:ext cx="3564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90</a:t>
            </a:r>
            <a:endParaRPr sz="1820" b="0" i="0" u="none" strike="noStrike" cap="none">
              <a:solidFill>
                <a:schemeClr val="dk1"/>
              </a:solidFill>
              <a:latin typeface="Calibri"/>
              <a:ea typeface="Calibri"/>
              <a:cs typeface="Calibri"/>
              <a:sym typeface="Calibri"/>
            </a:endParaRPr>
          </a:p>
        </p:txBody>
      </p:sp>
      <p:sp>
        <p:nvSpPr>
          <p:cNvPr id="382" name="Google Shape;382;g2c43d77b96f_0_329"/>
          <p:cNvSpPr/>
          <p:nvPr/>
        </p:nvSpPr>
        <p:spPr>
          <a:xfrm>
            <a:off x="2718140" y="3825032"/>
            <a:ext cx="483600" cy="356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820"/>
              <a:buFont typeface="Lato"/>
              <a:buNone/>
            </a:pPr>
            <a:r>
              <a:rPr lang="en-US" sz="1820" b="0" i="0" u="none" strike="noStrike" cap="none">
                <a:solidFill>
                  <a:srgbClr val="007042"/>
                </a:solidFill>
                <a:latin typeface="Lato"/>
                <a:ea typeface="Lato"/>
                <a:cs typeface="Lato"/>
                <a:sym typeface="Lato"/>
              </a:rPr>
              <a:t>100</a:t>
            </a:r>
            <a:endParaRPr sz="1820" b="0" i="0" u="none" strike="noStrike" cap="none">
              <a:solidFill>
                <a:schemeClr val="dk1"/>
              </a:solidFill>
              <a:latin typeface="Calibri"/>
              <a:ea typeface="Calibri"/>
              <a:cs typeface="Calibri"/>
              <a:sym typeface="Calibri"/>
            </a:endParaRPr>
          </a:p>
        </p:txBody>
      </p:sp>
      <p:pic>
        <p:nvPicPr>
          <p:cNvPr id="383" name="Google Shape;383;g2c43d77b96f_0_329" descr=" "/>
          <p:cNvPicPr preferRelativeResize="0"/>
          <p:nvPr/>
        </p:nvPicPr>
        <p:blipFill rotWithShape="1">
          <a:blip r:embed="rId3">
            <a:alphaModFix/>
          </a:blip>
          <a:srcRect/>
          <a:stretch/>
        </p:blipFill>
        <p:spPr>
          <a:xfrm>
            <a:off x="3368467" y="3771900"/>
            <a:ext cx="8291592" cy="5511006"/>
          </a:xfrm>
          <a:prstGeom prst="rect">
            <a:avLst/>
          </a:prstGeom>
          <a:noFill/>
          <a:ln>
            <a:noFill/>
          </a:ln>
        </p:spPr>
      </p:pic>
      <p:pic>
        <p:nvPicPr>
          <p:cNvPr id="384" name="Google Shape;384;g2c43d77b96f_0_329" descr=" "/>
          <p:cNvPicPr preferRelativeResize="0"/>
          <p:nvPr/>
        </p:nvPicPr>
        <p:blipFill rotWithShape="1">
          <a:blip r:embed="rId4">
            <a:alphaModFix/>
          </a:blip>
          <a:srcRect/>
          <a:stretch/>
        </p:blipFill>
        <p:spPr>
          <a:xfrm>
            <a:off x="4512766" y="4185444"/>
            <a:ext cx="11567" cy="5258445"/>
          </a:xfrm>
          <a:prstGeom prst="rect">
            <a:avLst/>
          </a:prstGeom>
          <a:noFill/>
          <a:ln>
            <a:noFill/>
          </a:ln>
        </p:spPr>
      </p:pic>
      <p:pic>
        <p:nvPicPr>
          <p:cNvPr id="385" name="Google Shape;385;g2c43d77b96f_0_329" descr=" "/>
          <p:cNvPicPr preferRelativeResize="0"/>
          <p:nvPr/>
        </p:nvPicPr>
        <p:blipFill rotWithShape="1">
          <a:blip r:embed="rId5">
            <a:alphaModFix/>
          </a:blip>
          <a:srcRect/>
          <a:stretch/>
        </p:blipFill>
        <p:spPr>
          <a:xfrm>
            <a:off x="5651279" y="4185444"/>
            <a:ext cx="11567" cy="5258445"/>
          </a:xfrm>
          <a:prstGeom prst="rect">
            <a:avLst/>
          </a:prstGeom>
          <a:noFill/>
          <a:ln>
            <a:noFill/>
          </a:ln>
        </p:spPr>
      </p:pic>
      <p:pic>
        <p:nvPicPr>
          <p:cNvPr id="386" name="Google Shape;386;g2c43d77b96f_0_329" descr=" "/>
          <p:cNvPicPr preferRelativeResize="0"/>
          <p:nvPr/>
        </p:nvPicPr>
        <p:blipFill rotWithShape="1">
          <a:blip r:embed="rId6">
            <a:alphaModFix/>
          </a:blip>
          <a:srcRect/>
          <a:stretch/>
        </p:blipFill>
        <p:spPr>
          <a:xfrm>
            <a:off x="6789795" y="4185444"/>
            <a:ext cx="11567" cy="5258445"/>
          </a:xfrm>
          <a:prstGeom prst="rect">
            <a:avLst/>
          </a:prstGeom>
          <a:noFill/>
          <a:ln>
            <a:noFill/>
          </a:ln>
        </p:spPr>
      </p:pic>
      <p:pic>
        <p:nvPicPr>
          <p:cNvPr id="387" name="Google Shape;387;g2c43d77b96f_0_329" descr=" "/>
          <p:cNvPicPr preferRelativeResize="0"/>
          <p:nvPr/>
        </p:nvPicPr>
        <p:blipFill rotWithShape="1">
          <a:blip r:embed="rId7">
            <a:alphaModFix/>
          </a:blip>
          <a:srcRect/>
          <a:stretch/>
        </p:blipFill>
        <p:spPr>
          <a:xfrm>
            <a:off x="7928309" y="4185444"/>
            <a:ext cx="11567" cy="5258445"/>
          </a:xfrm>
          <a:prstGeom prst="rect">
            <a:avLst/>
          </a:prstGeom>
          <a:noFill/>
          <a:ln>
            <a:noFill/>
          </a:ln>
        </p:spPr>
      </p:pic>
      <p:pic>
        <p:nvPicPr>
          <p:cNvPr id="388" name="Google Shape;388;g2c43d77b96f_0_329" descr=" "/>
          <p:cNvPicPr preferRelativeResize="0"/>
          <p:nvPr/>
        </p:nvPicPr>
        <p:blipFill rotWithShape="1">
          <a:blip r:embed="rId8">
            <a:alphaModFix/>
          </a:blip>
          <a:srcRect/>
          <a:stretch/>
        </p:blipFill>
        <p:spPr>
          <a:xfrm>
            <a:off x="9066828" y="4185444"/>
            <a:ext cx="11567" cy="5258445"/>
          </a:xfrm>
          <a:prstGeom prst="rect">
            <a:avLst/>
          </a:prstGeom>
          <a:noFill/>
          <a:ln>
            <a:noFill/>
          </a:ln>
        </p:spPr>
      </p:pic>
      <p:pic>
        <p:nvPicPr>
          <p:cNvPr id="389" name="Google Shape;389;g2c43d77b96f_0_329" descr=" "/>
          <p:cNvPicPr preferRelativeResize="0"/>
          <p:nvPr/>
        </p:nvPicPr>
        <p:blipFill rotWithShape="1">
          <a:blip r:embed="rId9">
            <a:alphaModFix/>
          </a:blip>
          <a:srcRect/>
          <a:stretch/>
        </p:blipFill>
        <p:spPr>
          <a:xfrm>
            <a:off x="10205341" y="4185444"/>
            <a:ext cx="11567" cy="5258445"/>
          </a:xfrm>
          <a:prstGeom prst="rect">
            <a:avLst/>
          </a:prstGeom>
          <a:noFill/>
          <a:ln>
            <a:noFill/>
          </a:ln>
        </p:spPr>
      </p:pic>
      <p:pic>
        <p:nvPicPr>
          <p:cNvPr id="390" name="Google Shape;390;g2c43d77b96f_0_329" descr=" "/>
          <p:cNvPicPr preferRelativeResize="0"/>
          <p:nvPr/>
        </p:nvPicPr>
        <p:blipFill rotWithShape="1">
          <a:blip r:embed="rId10">
            <a:alphaModFix/>
          </a:blip>
          <a:srcRect/>
          <a:stretch/>
        </p:blipFill>
        <p:spPr>
          <a:xfrm>
            <a:off x="11343854" y="4185444"/>
            <a:ext cx="11567" cy="5258445"/>
          </a:xfrm>
          <a:prstGeom prst="rect">
            <a:avLst/>
          </a:prstGeom>
          <a:noFill/>
          <a:ln>
            <a:noFill/>
          </a:ln>
        </p:spPr>
      </p:pic>
      <p:pic>
        <p:nvPicPr>
          <p:cNvPr id="391" name="Google Shape;391;g2c43d77b96f_0_329" descr=" "/>
          <p:cNvPicPr preferRelativeResize="0"/>
          <p:nvPr/>
        </p:nvPicPr>
        <p:blipFill rotWithShape="1">
          <a:blip r:embed="rId11">
            <a:alphaModFix/>
          </a:blip>
          <a:srcRect/>
          <a:stretch/>
        </p:blipFill>
        <p:spPr>
          <a:xfrm>
            <a:off x="3355539" y="5483845"/>
            <a:ext cx="8050167" cy="2373585"/>
          </a:xfrm>
          <a:prstGeom prst="rect">
            <a:avLst/>
          </a:prstGeom>
          <a:noFill/>
          <a:ln>
            <a:noFill/>
          </a:ln>
        </p:spPr>
      </p:pic>
      <p:pic>
        <p:nvPicPr>
          <p:cNvPr id="392" name="Google Shape;392;g2c43d77b96f_0_329" descr=" "/>
          <p:cNvPicPr preferRelativeResize="0"/>
          <p:nvPr/>
        </p:nvPicPr>
        <p:blipFill rotWithShape="1">
          <a:blip r:embed="rId12">
            <a:alphaModFix/>
          </a:blip>
          <a:srcRect/>
          <a:stretch/>
        </p:blipFill>
        <p:spPr>
          <a:xfrm>
            <a:off x="3369143" y="6359525"/>
            <a:ext cx="8044030" cy="2268538"/>
          </a:xfrm>
          <a:prstGeom prst="rect">
            <a:avLst/>
          </a:prstGeom>
          <a:noFill/>
          <a:ln>
            <a:noFill/>
          </a:ln>
        </p:spPr>
      </p:pic>
      <p:pic>
        <p:nvPicPr>
          <p:cNvPr id="393" name="Google Shape;393;g2c43d77b96f_0_329" descr=" "/>
          <p:cNvPicPr preferRelativeResize="0"/>
          <p:nvPr/>
        </p:nvPicPr>
        <p:blipFill rotWithShape="1">
          <a:blip r:embed="rId13">
            <a:alphaModFix/>
          </a:blip>
          <a:srcRect/>
          <a:stretch/>
        </p:blipFill>
        <p:spPr>
          <a:xfrm>
            <a:off x="4441751" y="6055643"/>
            <a:ext cx="153591" cy="153566"/>
          </a:xfrm>
          <a:prstGeom prst="rect">
            <a:avLst/>
          </a:prstGeom>
          <a:noFill/>
          <a:ln>
            <a:noFill/>
          </a:ln>
        </p:spPr>
      </p:pic>
      <p:pic>
        <p:nvPicPr>
          <p:cNvPr id="394" name="Google Shape;394;g2c43d77b96f_0_329" descr=" "/>
          <p:cNvPicPr preferRelativeResize="0"/>
          <p:nvPr/>
        </p:nvPicPr>
        <p:blipFill rotWithShape="1">
          <a:blip r:embed="rId14">
            <a:alphaModFix/>
          </a:blip>
          <a:srcRect/>
          <a:stretch/>
        </p:blipFill>
        <p:spPr>
          <a:xfrm>
            <a:off x="4441751" y="6981130"/>
            <a:ext cx="153591" cy="153566"/>
          </a:xfrm>
          <a:prstGeom prst="rect">
            <a:avLst/>
          </a:prstGeom>
          <a:noFill/>
          <a:ln>
            <a:noFill/>
          </a:ln>
        </p:spPr>
      </p:pic>
      <p:pic>
        <p:nvPicPr>
          <p:cNvPr id="395" name="Google Shape;395;g2c43d77b96f_0_329" descr=" "/>
          <p:cNvPicPr preferRelativeResize="0"/>
          <p:nvPr/>
        </p:nvPicPr>
        <p:blipFill rotWithShape="1">
          <a:blip r:embed="rId15">
            <a:alphaModFix/>
          </a:blip>
          <a:srcRect/>
          <a:stretch/>
        </p:blipFill>
        <p:spPr>
          <a:xfrm>
            <a:off x="5580267" y="5651277"/>
            <a:ext cx="153591" cy="153566"/>
          </a:xfrm>
          <a:prstGeom prst="rect">
            <a:avLst/>
          </a:prstGeom>
          <a:noFill/>
          <a:ln>
            <a:noFill/>
          </a:ln>
        </p:spPr>
      </p:pic>
      <p:pic>
        <p:nvPicPr>
          <p:cNvPr id="396" name="Google Shape;396;g2c43d77b96f_0_329" descr=" "/>
          <p:cNvPicPr preferRelativeResize="0"/>
          <p:nvPr/>
        </p:nvPicPr>
        <p:blipFill rotWithShape="1">
          <a:blip r:embed="rId16">
            <a:alphaModFix/>
          </a:blip>
          <a:srcRect/>
          <a:stretch/>
        </p:blipFill>
        <p:spPr>
          <a:xfrm>
            <a:off x="5580267" y="7415510"/>
            <a:ext cx="153591" cy="153566"/>
          </a:xfrm>
          <a:prstGeom prst="rect">
            <a:avLst/>
          </a:prstGeom>
          <a:noFill/>
          <a:ln>
            <a:noFill/>
          </a:ln>
        </p:spPr>
      </p:pic>
      <p:pic>
        <p:nvPicPr>
          <p:cNvPr id="397" name="Google Shape;397;g2c43d77b96f_0_329" descr=" "/>
          <p:cNvPicPr preferRelativeResize="0"/>
          <p:nvPr/>
        </p:nvPicPr>
        <p:blipFill rotWithShape="1">
          <a:blip r:embed="rId17">
            <a:alphaModFix/>
          </a:blip>
          <a:srcRect/>
          <a:stretch/>
        </p:blipFill>
        <p:spPr>
          <a:xfrm>
            <a:off x="6718783" y="7732812"/>
            <a:ext cx="153591" cy="153566"/>
          </a:xfrm>
          <a:prstGeom prst="rect">
            <a:avLst/>
          </a:prstGeom>
          <a:noFill/>
          <a:ln>
            <a:noFill/>
          </a:ln>
        </p:spPr>
      </p:pic>
      <p:pic>
        <p:nvPicPr>
          <p:cNvPr id="398" name="Google Shape;398;g2c43d77b96f_0_329" descr=" "/>
          <p:cNvPicPr preferRelativeResize="0"/>
          <p:nvPr/>
        </p:nvPicPr>
        <p:blipFill rotWithShape="1">
          <a:blip r:embed="rId18">
            <a:alphaModFix/>
          </a:blip>
          <a:srcRect/>
          <a:stretch/>
        </p:blipFill>
        <p:spPr>
          <a:xfrm>
            <a:off x="6718783" y="6311826"/>
            <a:ext cx="153591" cy="153566"/>
          </a:xfrm>
          <a:prstGeom prst="rect">
            <a:avLst/>
          </a:prstGeom>
          <a:noFill/>
          <a:ln>
            <a:noFill/>
          </a:ln>
        </p:spPr>
      </p:pic>
      <p:pic>
        <p:nvPicPr>
          <p:cNvPr id="399" name="Google Shape;399;g2c43d77b96f_0_329" descr=" "/>
          <p:cNvPicPr preferRelativeResize="0"/>
          <p:nvPr/>
        </p:nvPicPr>
        <p:blipFill rotWithShape="1">
          <a:blip r:embed="rId19">
            <a:alphaModFix/>
          </a:blip>
          <a:srcRect/>
          <a:stretch/>
        </p:blipFill>
        <p:spPr>
          <a:xfrm>
            <a:off x="7861923" y="6733232"/>
            <a:ext cx="153591" cy="153566"/>
          </a:xfrm>
          <a:prstGeom prst="rect">
            <a:avLst/>
          </a:prstGeom>
          <a:noFill/>
          <a:ln>
            <a:noFill/>
          </a:ln>
        </p:spPr>
      </p:pic>
      <p:pic>
        <p:nvPicPr>
          <p:cNvPr id="400" name="Google Shape;400;g2c43d77b96f_0_329" descr=" "/>
          <p:cNvPicPr preferRelativeResize="0"/>
          <p:nvPr/>
        </p:nvPicPr>
        <p:blipFill rotWithShape="1">
          <a:blip r:embed="rId20">
            <a:alphaModFix/>
          </a:blip>
          <a:srcRect/>
          <a:stretch/>
        </p:blipFill>
        <p:spPr>
          <a:xfrm>
            <a:off x="7861923" y="6420644"/>
            <a:ext cx="153591" cy="153566"/>
          </a:xfrm>
          <a:prstGeom prst="rect">
            <a:avLst/>
          </a:prstGeom>
          <a:noFill/>
          <a:ln>
            <a:noFill/>
          </a:ln>
        </p:spPr>
      </p:pic>
      <p:pic>
        <p:nvPicPr>
          <p:cNvPr id="401" name="Google Shape;401;g2c43d77b96f_0_329" descr=" "/>
          <p:cNvPicPr preferRelativeResize="0"/>
          <p:nvPr/>
        </p:nvPicPr>
        <p:blipFill rotWithShape="1">
          <a:blip r:embed="rId21">
            <a:alphaModFix/>
          </a:blip>
          <a:srcRect/>
          <a:stretch/>
        </p:blipFill>
        <p:spPr>
          <a:xfrm>
            <a:off x="8995813" y="7667575"/>
            <a:ext cx="153591" cy="153566"/>
          </a:xfrm>
          <a:prstGeom prst="rect">
            <a:avLst/>
          </a:prstGeom>
          <a:noFill/>
          <a:ln>
            <a:noFill/>
          </a:ln>
        </p:spPr>
      </p:pic>
      <p:pic>
        <p:nvPicPr>
          <p:cNvPr id="402" name="Google Shape;402;g2c43d77b96f_0_329" descr=" "/>
          <p:cNvPicPr preferRelativeResize="0"/>
          <p:nvPr/>
        </p:nvPicPr>
        <p:blipFill rotWithShape="1">
          <a:blip r:embed="rId22">
            <a:alphaModFix/>
          </a:blip>
          <a:srcRect/>
          <a:stretch/>
        </p:blipFill>
        <p:spPr>
          <a:xfrm>
            <a:off x="8995813" y="7076877"/>
            <a:ext cx="153591" cy="153566"/>
          </a:xfrm>
          <a:prstGeom prst="rect">
            <a:avLst/>
          </a:prstGeom>
          <a:noFill/>
          <a:ln>
            <a:noFill/>
          </a:ln>
        </p:spPr>
      </p:pic>
      <p:pic>
        <p:nvPicPr>
          <p:cNvPr id="403" name="Google Shape;403;g2c43d77b96f_0_329" descr=" "/>
          <p:cNvPicPr preferRelativeResize="0"/>
          <p:nvPr/>
        </p:nvPicPr>
        <p:blipFill rotWithShape="1">
          <a:blip r:embed="rId23">
            <a:alphaModFix/>
          </a:blip>
          <a:srcRect/>
          <a:stretch/>
        </p:blipFill>
        <p:spPr>
          <a:xfrm>
            <a:off x="10138955" y="6972449"/>
            <a:ext cx="153591" cy="153566"/>
          </a:xfrm>
          <a:prstGeom prst="rect">
            <a:avLst/>
          </a:prstGeom>
          <a:noFill/>
          <a:ln>
            <a:noFill/>
          </a:ln>
        </p:spPr>
      </p:pic>
      <p:pic>
        <p:nvPicPr>
          <p:cNvPr id="404" name="Google Shape;404;g2c43d77b96f_0_329" descr=" "/>
          <p:cNvPicPr preferRelativeResize="0"/>
          <p:nvPr/>
        </p:nvPicPr>
        <p:blipFill rotWithShape="1">
          <a:blip r:embed="rId24">
            <a:alphaModFix/>
          </a:blip>
          <a:srcRect/>
          <a:stretch/>
        </p:blipFill>
        <p:spPr>
          <a:xfrm>
            <a:off x="10138955" y="6572771"/>
            <a:ext cx="153591" cy="153566"/>
          </a:xfrm>
          <a:prstGeom prst="rect">
            <a:avLst/>
          </a:prstGeom>
          <a:noFill/>
          <a:ln>
            <a:noFill/>
          </a:ln>
        </p:spPr>
      </p:pic>
      <p:sp>
        <p:nvSpPr>
          <p:cNvPr id="405" name="Google Shape;405;g2c43d77b96f_0_329"/>
          <p:cNvSpPr/>
          <p:nvPr/>
        </p:nvSpPr>
        <p:spPr>
          <a:xfrm>
            <a:off x="14403600" y="4191000"/>
            <a:ext cx="5601300" cy="76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g2c43d77b96f_0_329"/>
          <p:cNvSpPr/>
          <p:nvPr/>
        </p:nvSpPr>
        <p:spPr>
          <a:xfrm>
            <a:off x="14403600" y="4191000"/>
            <a:ext cx="5601300" cy="762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7" name="Google Shape;407;g2c43d77b96f_0_329" descr=" "/>
          <p:cNvPicPr preferRelativeResize="0"/>
          <p:nvPr/>
        </p:nvPicPr>
        <p:blipFill rotWithShape="1">
          <a:blip r:embed="rId25">
            <a:alphaModFix/>
          </a:blip>
          <a:srcRect/>
          <a:stretch/>
        </p:blipFill>
        <p:spPr>
          <a:xfrm>
            <a:off x="14403600" y="4191000"/>
            <a:ext cx="5575997" cy="5575300"/>
          </a:xfrm>
          <a:prstGeom prst="rect">
            <a:avLst/>
          </a:prstGeom>
          <a:noFill/>
          <a:ln>
            <a:noFill/>
          </a:ln>
        </p:spPr>
      </p:pic>
      <p:pic>
        <p:nvPicPr>
          <p:cNvPr id="408" name="Google Shape;408;g2c43d77b96f_0_329" descr=" "/>
          <p:cNvPicPr preferRelativeResize="0"/>
          <p:nvPr/>
        </p:nvPicPr>
        <p:blipFill rotWithShape="1">
          <a:blip r:embed="rId26">
            <a:alphaModFix/>
          </a:blip>
          <a:srcRect/>
          <a:stretch/>
        </p:blipFill>
        <p:spPr>
          <a:xfrm>
            <a:off x="14403600" y="4191000"/>
            <a:ext cx="5575997" cy="5575300"/>
          </a:xfrm>
          <a:prstGeom prst="rect">
            <a:avLst/>
          </a:prstGeom>
          <a:noFill/>
          <a:ln>
            <a:noFill/>
          </a:ln>
        </p:spPr>
      </p:pic>
      <p:sp>
        <p:nvSpPr>
          <p:cNvPr id="409" name="Google Shape;409;g2c43d77b96f_0_329"/>
          <p:cNvSpPr/>
          <p:nvPr/>
        </p:nvSpPr>
        <p:spPr>
          <a:xfrm>
            <a:off x="16156419" y="6365379"/>
            <a:ext cx="2083200" cy="1226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g2c43d77b96f_0_329"/>
          <p:cNvSpPr/>
          <p:nvPr/>
        </p:nvSpPr>
        <p:spPr>
          <a:xfrm>
            <a:off x="16156419" y="6305550"/>
            <a:ext cx="22863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34.574</a:t>
            </a:r>
            <a:endParaRPr sz="4800" b="0" i="0" u="none" strike="noStrike" cap="none">
              <a:solidFill>
                <a:schemeClr val="dk1"/>
              </a:solidFill>
              <a:latin typeface="Calibri"/>
              <a:ea typeface="Calibri"/>
              <a:cs typeface="Calibri"/>
              <a:sym typeface="Calibri"/>
            </a:endParaRPr>
          </a:p>
        </p:txBody>
      </p:sp>
      <p:sp>
        <p:nvSpPr>
          <p:cNvPr id="411" name="Google Shape;411;g2c43d77b96f_0_329"/>
          <p:cNvSpPr/>
          <p:nvPr/>
        </p:nvSpPr>
        <p:spPr>
          <a:xfrm>
            <a:off x="16759745" y="7118350"/>
            <a:ext cx="1011900"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Total</a:t>
            </a:r>
            <a:endParaRPr sz="3200" b="0" i="0" u="none" strike="noStrike" cap="none">
              <a:solidFill>
                <a:schemeClr val="dk1"/>
              </a:solidFill>
              <a:latin typeface="Calibri"/>
              <a:ea typeface="Calibri"/>
              <a:cs typeface="Calibri"/>
              <a:sym typeface="Calibri"/>
            </a:endParaRPr>
          </a:p>
        </p:txBody>
      </p:sp>
      <p:sp>
        <p:nvSpPr>
          <p:cNvPr id="412" name="Google Shape;412;g2c43d77b96f_0_329"/>
          <p:cNvSpPr/>
          <p:nvPr/>
        </p:nvSpPr>
        <p:spPr>
          <a:xfrm>
            <a:off x="13260457" y="10515600"/>
            <a:ext cx="78750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g2c43d77b96f_0_329"/>
          <p:cNvSpPr/>
          <p:nvPr/>
        </p:nvSpPr>
        <p:spPr>
          <a:xfrm>
            <a:off x="13260457" y="10515600"/>
            <a:ext cx="78750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g2c43d77b96f_0_329"/>
          <p:cNvSpPr/>
          <p:nvPr/>
        </p:nvSpPr>
        <p:spPr>
          <a:xfrm>
            <a:off x="13158845" y="10515600"/>
            <a:ext cx="80781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TREASURE FOUND</a:t>
            </a:r>
            <a:endParaRPr sz="4800" b="0" i="0" u="none" strike="noStrike" cap="none">
              <a:solidFill>
                <a:schemeClr val="dk1"/>
              </a:solidFill>
              <a:latin typeface="Calibri"/>
              <a:ea typeface="Calibri"/>
              <a:cs typeface="Calibri"/>
              <a:sym typeface="Calibri"/>
            </a:endParaRPr>
          </a:p>
        </p:txBody>
      </p:sp>
      <p:sp>
        <p:nvSpPr>
          <p:cNvPr id="415" name="Google Shape;415;g2c43d77b96f_0_329"/>
          <p:cNvSpPr/>
          <p:nvPr/>
        </p:nvSpPr>
        <p:spPr>
          <a:xfrm>
            <a:off x="13192716" y="11430000"/>
            <a:ext cx="8010600" cy="1202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record of the amount of treasure found per month</a:t>
            </a:r>
            <a:endParaRPr sz="3200" b="0" i="0" u="none" strike="noStrike" cap="none">
              <a:solidFill>
                <a:schemeClr val="dk1"/>
              </a:solidFill>
              <a:latin typeface="Calibri"/>
              <a:ea typeface="Calibri"/>
              <a:cs typeface="Calibri"/>
              <a:sym typeface="Calibri"/>
            </a:endParaRPr>
          </a:p>
        </p:txBody>
      </p:sp>
      <p:sp>
        <p:nvSpPr>
          <p:cNvPr id="416" name="Google Shape;416;g2c43d77b96f_0_329"/>
          <p:cNvSpPr/>
          <p:nvPr/>
        </p:nvSpPr>
        <p:spPr>
          <a:xfrm>
            <a:off x="3251606" y="10515600"/>
            <a:ext cx="78750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g2c43d77b96f_0_329"/>
          <p:cNvSpPr/>
          <p:nvPr/>
        </p:nvSpPr>
        <p:spPr>
          <a:xfrm>
            <a:off x="3251606" y="10515600"/>
            <a:ext cx="78750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g2c43d77b96f_0_329"/>
          <p:cNvSpPr/>
          <p:nvPr/>
        </p:nvSpPr>
        <p:spPr>
          <a:xfrm>
            <a:off x="3149994" y="10515600"/>
            <a:ext cx="80781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SPELLCASTING </a:t>
            </a:r>
            <a:endParaRPr sz="4800" b="0" i="0" u="none" strike="noStrike" cap="none">
              <a:solidFill>
                <a:schemeClr val="dk1"/>
              </a:solidFill>
              <a:latin typeface="Calibri"/>
              <a:ea typeface="Calibri"/>
              <a:cs typeface="Calibri"/>
              <a:sym typeface="Calibri"/>
            </a:endParaRPr>
          </a:p>
        </p:txBody>
      </p:sp>
      <p:sp>
        <p:nvSpPr>
          <p:cNvPr id="419" name="Google Shape;419;g2c43d77b96f_0_329"/>
          <p:cNvSpPr/>
          <p:nvPr/>
        </p:nvSpPr>
        <p:spPr>
          <a:xfrm>
            <a:off x="3183865" y="11430000"/>
            <a:ext cx="8010600" cy="12024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record of the number of spells cast per year</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424"/>
        <p:cNvGrpSpPr/>
        <p:nvPr/>
      </p:nvGrpSpPr>
      <p:grpSpPr>
        <a:xfrm>
          <a:off x="0" y="0"/>
          <a:ext cx="0" cy="0"/>
          <a:chOff x="0" y="0"/>
          <a:chExt cx="0" cy="0"/>
        </a:xfrm>
      </p:grpSpPr>
      <p:sp>
        <p:nvSpPr>
          <p:cNvPr id="425" name="Google Shape;425;g2c43d77b96f_0_394"/>
          <p:cNvSpPr/>
          <p:nvPr/>
        </p:nvSpPr>
        <p:spPr>
          <a:xfrm>
            <a:off x="-4750394" y="2324100"/>
            <a:ext cx="13006500" cy="130047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g2c43d77b96f_0_394"/>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g2c43d77b96f_0_394"/>
          <p:cNvSpPr/>
          <p:nvPr/>
        </p:nvSpPr>
        <p:spPr>
          <a:xfrm>
            <a:off x="13450981" y="6870700"/>
            <a:ext cx="8738700" cy="208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g2c43d77b96f_0_394"/>
          <p:cNvSpPr/>
          <p:nvPr/>
        </p:nvSpPr>
        <p:spPr>
          <a:xfrm>
            <a:off x="13450981" y="6870700"/>
            <a:ext cx="8738700" cy="208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g2c43d77b96f_0_394"/>
          <p:cNvSpPr/>
          <p:nvPr/>
        </p:nvSpPr>
        <p:spPr>
          <a:xfrm>
            <a:off x="13450981" y="6870700"/>
            <a:ext cx="89418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A WEB APPLICATION</a:t>
            </a:r>
            <a:endParaRPr sz="4800" b="0" i="0" u="none" strike="noStrike" cap="none">
              <a:solidFill>
                <a:schemeClr val="dk1"/>
              </a:solidFill>
              <a:latin typeface="Calibri"/>
              <a:ea typeface="Calibri"/>
              <a:cs typeface="Calibri"/>
              <a:sym typeface="Calibri"/>
            </a:endParaRPr>
          </a:p>
        </p:txBody>
      </p:sp>
      <p:sp>
        <p:nvSpPr>
          <p:cNvPr id="431" name="Google Shape;431;g2c43d77b96f_0_394"/>
          <p:cNvSpPr/>
          <p:nvPr/>
        </p:nvSpPr>
        <p:spPr>
          <a:xfrm>
            <a:off x="13450981" y="7886700"/>
            <a:ext cx="88743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web application designed for discovering the world of fantasy</a:t>
            </a:r>
            <a:endParaRPr sz="3200" b="0" i="0" u="none" strike="noStrike" cap="none">
              <a:solidFill>
                <a:schemeClr val="dk1"/>
              </a:solidFill>
              <a:latin typeface="Calibri"/>
              <a:ea typeface="Calibri"/>
              <a:cs typeface="Calibri"/>
              <a:sym typeface="Calibri"/>
            </a:endParaRPr>
          </a:p>
        </p:txBody>
      </p:sp>
      <p:pic>
        <p:nvPicPr>
          <p:cNvPr id="432" name="Google Shape;432;g2c43d77b96f_0_394" descr=" "/>
          <p:cNvPicPr preferRelativeResize="0"/>
          <p:nvPr/>
        </p:nvPicPr>
        <p:blipFill rotWithShape="1">
          <a:blip r:embed="rId3">
            <a:alphaModFix/>
          </a:blip>
          <a:srcRect/>
          <a:stretch/>
        </p:blipFill>
        <p:spPr>
          <a:xfrm>
            <a:off x="254032" y="3251200"/>
            <a:ext cx="13768521" cy="8166100"/>
          </a:xfrm>
          <a:prstGeom prst="rect">
            <a:avLst/>
          </a:prstGeom>
          <a:noFill/>
          <a:ln>
            <a:noFill/>
          </a:ln>
        </p:spPr>
      </p:pic>
      <p:pic>
        <p:nvPicPr>
          <p:cNvPr id="433" name="Google Shape;433;g2c43d77b96f_0_394" descr=" "/>
          <p:cNvPicPr preferRelativeResize="0"/>
          <p:nvPr/>
        </p:nvPicPr>
        <p:blipFill rotWithShape="1">
          <a:blip r:embed="rId4">
            <a:alphaModFix/>
          </a:blip>
          <a:srcRect/>
          <a:stretch/>
        </p:blipFill>
        <p:spPr>
          <a:xfrm>
            <a:off x="2184673" y="3594100"/>
            <a:ext cx="9894537" cy="6489700"/>
          </a:xfrm>
          <a:prstGeom prst="rect">
            <a:avLst/>
          </a:prstGeom>
          <a:noFill/>
          <a:ln>
            <a:noFill/>
          </a:ln>
        </p:spPr>
      </p:pic>
      <p:sp>
        <p:nvSpPr>
          <p:cNvPr id="434" name="Google Shape;434;g2c43d77b96f_0_394"/>
          <p:cNvSpPr/>
          <p:nvPr/>
        </p:nvSpPr>
        <p:spPr>
          <a:xfrm>
            <a:off x="13374772" y="3594100"/>
            <a:ext cx="10690500" cy="3031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PORTAL TO ADVENTURE</a:t>
            </a:r>
            <a:endParaRPr sz="80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439"/>
        <p:cNvGrpSpPr/>
        <p:nvPr/>
      </p:nvGrpSpPr>
      <p:grpSpPr>
        <a:xfrm>
          <a:off x="0" y="0"/>
          <a:ext cx="0" cy="0"/>
          <a:chOff x="0" y="0"/>
          <a:chExt cx="0" cy="0"/>
        </a:xfrm>
      </p:grpSpPr>
      <p:sp>
        <p:nvSpPr>
          <p:cNvPr id="440" name="Google Shape;440;g2c43d77b96f_0_408"/>
          <p:cNvSpPr/>
          <p:nvPr/>
        </p:nvSpPr>
        <p:spPr>
          <a:xfrm>
            <a:off x="8370346" y="6375400"/>
            <a:ext cx="13006500" cy="130047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g2c43d77b96f_0_408"/>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g2c43d77b96f_0_408"/>
          <p:cNvSpPr/>
          <p:nvPr/>
        </p:nvSpPr>
        <p:spPr>
          <a:xfrm>
            <a:off x="2946768" y="5067300"/>
            <a:ext cx="8738700" cy="208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g2c43d77b96f_0_408"/>
          <p:cNvSpPr/>
          <p:nvPr/>
        </p:nvSpPr>
        <p:spPr>
          <a:xfrm>
            <a:off x="2946768" y="5067300"/>
            <a:ext cx="8738700" cy="208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g2c43d77b96f_0_408"/>
          <p:cNvSpPr/>
          <p:nvPr/>
        </p:nvSpPr>
        <p:spPr>
          <a:xfrm>
            <a:off x="2946768" y="5067300"/>
            <a:ext cx="89418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AN MOBILE APP</a:t>
            </a:r>
            <a:endParaRPr sz="4800" b="0" i="0" u="none" strike="noStrike" cap="none">
              <a:solidFill>
                <a:schemeClr val="dk1"/>
              </a:solidFill>
              <a:latin typeface="Calibri"/>
              <a:ea typeface="Calibri"/>
              <a:cs typeface="Calibri"/>
              <a:sym typeface="Calibri"/>
            </a:endParaRPr>
          </a:p>
        </p:txBody>
      </p:sp>
      <p:sp>
        <p:nvSpPr>
          <p:cNvPr id="446" name="Google Shape;446;g2c43d77b96f_0_408"/>
          <p:cNvSpPr/>
          <p:nvPr/>
        </p:nvSpPr>
        <p:spPr>
          <a:xfrm>
            <a:off x="2946768" y="6083300"/>
            <a:ext cx="88743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An app designed for exploring and experiencing the enchanting realm of fantasy</a:t>
            </a:r>
            <a:endParaRPr sz="3200" b="0" i="0" u="none" strike="noStrike" cap="none">
              <a:solidFill>
                <a:schemeClr val="dk1"/>
              </a:solidFill>
              <a:latin typeface="Calibri"/>
              <a:ea typeface="Calibri"/>
              <a:cs typeface="Calibri"/>
              <a:sym typeface="Calibri"/>
            </a:endParaRPr>
          </a:p>
        </p:txBody>
      </p:sp>
      <p:sp>
        <p:nvSpPr>
          <p:cNvPr id="447" name="Google Shape;447;g2c43d77b96f_0_408"/>
          <p:cNvSpPr/>
          <p:nvPr/>
        </p:nvSpPr>
        <p:spPr>
          <a:xfrm>
            <a:off x="2946768" y="7658100"/>
            <a:ext cx="9090000" cy="36153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Explore a magical world</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Experience fantasy firsthand</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Immerse in a realm of magic</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Discover untold wonders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Live your fantasy dreams</a:t>
            </a:r>
            <a:endParaRPr sz="3200" b="0" i="0" u="none" strike="noStrike" cap="none">
              <a:solidFill>
                <a:schemeClr val="dk1"/>
              </a:solidFill>
              <a:latin typeface="Calibri"/>
              <a:ea typeface="Calibri"/>
              <a:cs typeface="Calibri"/>
              <a:sym typeface="Calibri"/>
            </a:endParaRPr>
          </a:p>
        </p:txBody>
      </p:sp>
      <p:sp>
        <p:nvSpPr>
          <p:cNvPr id="448" name="Google Shape;448;g2c43d77b96f_0_408"/>
          <p:cNvSpPr/>
          <p:nvPr/>
        </p:nvSpPr>
        <p:spPr>
          <a:xfrm>
            <a:off x="2895962" y="1854200"/>
            <a:ext cx="12900600" cy="3031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THE FUTURE OF FANTASY</a:t>
            </a:r>
            <a:endParaRPr sz="8000" b="0" i="0" u="none" strike="noStrike" cap="none">
              <a:solidFill>
                <a:schemeClr val="dk1"/>
              </a:solidFill>
              <a:latin typeface="Calibri"/>
              <a:ea typeface="Calibri"/>
              <a:cs typeface="Calibri"/>
              <a:sym typeface="Calibri"/>
            </a:endParaRPr>
          </a:p>
        </p:txBody>
      </p:sp>
      <p:pic>
        <p:nvPicPr>
          <p:cNvPr id="449" name="Google Shape;449;g2c43d77b96f_0_408" descr=" "/>
          <p:cNvPicPr preferRelativeResize="0"/>
          <p:nvPr/>
        </p:nvPicPr>
        <p:blipFill rotWithShape="1">
          <a:blip r:embed="rId3">
            <a:alphaModFix/>
          </a:blip>
          <a:srcRect/>
          <a:stretch/>
        </p:blipFill>
        <p:spPr>
          <a:xfrm>
            <a:off x="15457832" y="1028700"/>
            <a:ext cx="5474384" cy="11849100"/>
          </a:xfrm>
          <a:prstGeom prst="rect">
            <a:avLst/>
          </a:prstGeom>
          <a:noFill/>
          <a:ln>
            <a:noFill/>
          </a:ln>
        </p:spPr>
      </p:pic>
      <p:pic>
        <p:nvPicPr>
          <p:cNvPr id="450" name="Google Shape;450;g2c43d77b96f_0_408" descr=" "/>
          <p:cNvPicPr preferRelativeResize="0"/>
          <p:nvPr/>
        </p:nvPicPr>
        <p:blipFill rotWithShape="1">
          <a:blip r:embed="rId4">
            <a:alphaModFix/>
          </a:blip>
          <a:srcRect/>
          <a:stretch/>
        </p:blipFill>
        <p:spPr>
          <a:xfrm>
            <a:off x="15648356" y="1765300"/>
            <a:ext cx="5106038" cy="10795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455"/>
        <p:cNvGrpSpPr/>
        <p:nvPr/>
      </p:nvGrpSpPr>
      <p:grpSpPr>
        <a:xfrm>
          <a:off x="0" y="0"/>
          <a:ext cx="0" cy="0"/>
          <a:chOff x="0" y="0"/>
          <a:chExt cx="0" cy="0"/>
        </a:xfrm>
      </p:grpSpPr>
      <p:sp>
        <p:nvSpPr>
          <p:cNvPr id="456" name="Google Shape;456;g2c43d77b96f_0_423"/>
          <p:cNvSpPr/>
          <p:nvPr/>
        </p:nvSpPr>
        <p:spPr>
          <a:xfrm>
            <a:off x="4509064" y="-48641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g2c43d77b96f_0_423"/>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g2c43d77b96f_0_423"/>
          <p:cNvSpPr/>
          <p:nvPr/>
        </p:nvSpPr>
        <p:spPr>
          <a:xfrm>
            <a:off x="16880410" y="4025900"/>
            <a:ext cx="5715600" cy="2895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g2c43d77b96f_0_423"/>
          <p:cNvSpPr/>
          <p:nvPr/>
        </p:nvSpPr>
        <p:spPr>
          <a:xfrm>
            <a:off x="16880410" y="4025900"/>
            <a:ext cx="5715600" cy="2895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g2c43d77b96f_0_423"/>
          <p:cNvSpPr/>
          <p:nvPr/>
        </p:nvSpPr>
        <p:spPr>
          <a:xfrm>
            <a:off x="16880410" y="4025900"/>
            <a:ext cx="59190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A WEB APPLICATION</a:t>
            </a:r>
            <a:endParaRPr sz="4800" b="0" i="0" u="none" strike="noStrike" cap="none">
              <a:solidFill>
                <a:schemeClr val="dk1"/>
              </a:solidFill>
              <a:latin typeface="Calibri"/>
              <a:ea typeface="Calibri"/>
              <a:cs typeface="Calibri"/>
              <a:sym typeface="Calibri"/>
            </a:endParaRPr>
          </a:p>
        </p:txBody>
      </p:sp>
      <p:sp>
        <p:nvSpPr>
          <p:cNvPr id="462" name="Google Shape;462;g2c43d77b96f_0_423"/>
          <p:cNvSpPr/>
          <p:nvPr/>
        </p:nvSpPr>
        <p:spPr>
          <a:xfrm>
            <a:off x="16880410" y="5854700"/>
            <a:ext cx="58512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web application designed for discovering the world of fantasy</a:t>
            </a:r>
            <a:endParaRPr sz="3200" b="0" i="0" u="none" strike="noStrike" cap="none">
              <a:solidFill>
                <a:schemeClr val="dk1"/>
              </a:solidFill>
              <a:latin typeface="Calibri"/>
              <a:ea typeface="Calibri"/>
              <a:cs typeface="Calibri"/>
              <a:sym typeface="Calibri"/>
            </a:endParaRPr>
          </a:p>
        </p:txBody>
      </p:sp>
      <p:sp>
        <p:nvSpPr>
          <p:cNvPr id="463" name="Google Shape;463;g2c43d77b96f_0_423"/>
          <p:cNvSpPr/>
          <p:nvPr/>
        </p:nvSpPr>
        <p:spPr>
          <a:xfrm>
            <a:off x="825603" y="4064000"/>
            <a:ext cx="7007100" cy="7069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A GATEWAY TO A WORLD OF FANTASY AND WONDER</a:t>
            </a:r>
            <a:endParaRPr sz="8000" b="0" i="0" u="none" strike="noStrike" cap="none">
              <a:solidFill>
                <a:schemeClr val="dk1"/>
              </a:solidFill>
              <a:latin typeface="Calibri"/>
              <a:ea typeface="Calibri"/>
              <a:cs typeface="Calibri"/>
              <a:sym typeface="Calibri"/>
            </a:endParaRPr>
          </a:p>
        </p:txBody>
      </p:sp>
      <p:sp>
        <p:nvSpPr>
          <p:cNvPr id="464" name="Google Shape;464;g2c43d77b96f_0_423"/>
          <p:cNvSpPr/>
          <p:nvPr/>
        </p:nvSpPr>
        <p:spPr>
          <a:xfrm>
            <a:off x="16766096" y="7734300"/>
            <a:ext cx="6994200" cy="50124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Immerse yourself in the world of magic and mystery</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Explore uncharted territories and fantastical lands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Meet mythical creatures and legendary beings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Uncover treasures and secret treasures</a:t>
            </a:r>
            <a:endParaRPr sz="3200" b="0" i="0" u="none" strike="noStrike" cap="none">
              <a:solidFill>
                <a:schemeClr val="dk1"/>
              </a:solidFill>
              <a:latin typeface="Calibri"/>
              <a:ea typeface="Calibri"/>
              <a:cs typeface="Calibri"/>
              <a:sym typeface="Calibri"/>
            </a:endParaRPr>
          </a:p>
        </p:txBody>
      </p:sp>
      <p:pic>
        <p:nvPicPr>
          <p:cNvPr id="465" name="Google Shape;465;g2c43d77b96f_0_423" descr=" "/>
          <p:cNvPicPr preferRelativeResize="0"/>
          <p:nvPr/>
        </p:nvPicPr>
        <p:blipFill rotWithShape="1">
          <a:blip r:embed="rId3">
            <a:alphaModFix/>
          </a:blip>
          <a:srcRect/>
          <a:stretch/>
        </p:blipFill>
        <p:spPr>
          <a:xfrm>
            <a:off x="7900387" y="749300"/>
            <a:ext cx="8573572" cy="12331700"/>
          </a:xfrm>
          <a:prstGeom prst="rect">
            <a:avLst/>
          </a:prstGeom>
          <a:noFill/>
          <a:ln>
            <a:noFill/>
          </a:ln>
        </p:spPr>
      </p:pic>
      <p:pic>
        <p:nvPicPr>
          <p:cNvPr id="466" name="Google Shape;466;g2c43d77b96f_0_423" descr=" "/>
          <p:cNvPicPr preferRelativeResize="0"/>
          <p:nvPr/>
        </p:nvPicPr>
        <p:blipFill rotWithShape="1">
          <a:blip r:embed="rId4">
            <a:alphaModFix/>
          </a:blip>
          <a:srcRect/>
          <a:stretch/>
        </p:blipFill>
        <p:spPr>
          <a:xfrm>
            <a:off x="8395749" y="1803400"/>
            <a:ext cx="7582848" cy="10236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471"/>
        <p:cNvGrpSpPr/>
        <p:nvPr/>
      </p:nvGrpSpPr>
      <p:grpSpPr>
        <a:xfrm>
          <a:off x="0" y="0"/>
          <a:ext cx="0" cy="0"/>
          <a:chOff x="0" y="0"/>
          <a:chExt cx="0" cy="0"/>
        </a:xfrm>
      </p:grpSpPr>
      <p:pic>
        <p:nvPicPr>
          <p:cNvPr id="472" name="Google Shape;472;g2c43d77b96f_0_438" descr=" "/>
          <p:cNvPicPr preferRelativeResize="0"/>
          <p:nvPr/>
        </p:nvPicPr>
        <p:blipFill rotWithShape="1">
          <a:blip r:embed="rId3">
            <a:alphaModFix/>
          </a:blip>
          <a:srcRect/>
          <a:stretch/>
        </p:blipFill>
        <p:spPr>
          <a:xfrm>
            <a:off x="0" y="0"/>
            <a:ext cx="24387048" cy="13716000"/>
          </a:xfrm>
          <a:prstGeom prst="rect">
            <a:avLst/>
          </a:prstGeom>
          <a:noFill/>
          <a:ln>
            <a:noFill/>
          </a:ln>
        </p:spPr>
      </p:pic>
      <p:sp>
        <p:nvSpPr>
          <p:cNvPr id="473" name="Google Shape;473;g2c43d77b96f_0_438"/>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4" name="Google Shape;474;g2c43d77b96f_0_438" descr=" "/>
          <p:cNvPicPr preferRelativeResize="0"/>
          <p:nvPr/>
        </p:nvPicPr>
        <p:blipFill rotWithShape="1">
          <a:blip r:embed="rId4">
            <a:alphaModFix/>
          </a:blip>
          <a:srcRect/>
          <a:stretch/>
        </p:blipFill>
        <p:spPr>
          <a:xfrm>
            <a:off x="23523340" y="10820400"/>
            <a:ext cx="711289" cy="2590800"/>
          </a:xfrm>
          <a:prstGeom prst="rect">
            <a:avLst/>
          </a:prstGeom>
          <a:noFill/>
          <a:ln>
            <a:noFill/>
          </a:ln>
        </p:spPr>
      </p:pic>
      <p:sp>
        <p:nvSpPr>
          <p:cNvPr id="475" name="Google Shape;475;g2c43d77b96f_0_438"/>
          <p:cNvSpPr/>
          <p:nvPr/>
        </p:nvSpPr>
        <p:spPr>
          <a:xfrm>
            <a:off x="11854815" y="698500"/>
            <a:ext cx="7464300" cy="30312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A MAGIC PICTURE</a:t>
            </a:r>
            <a:endParaRPr sz="80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480"/>
        <p:cNvGrpSpPr/>
        <p:nvPr/>
      </p:nvGrpSpPr>
      <p:grpSpPr>
        <a:xfrm>
          <a:off x="0" y="0"/>
          <a:ext cx="0" cy="0"/>
          <a:chOff x="0" y="0"/>
          <a:chExt cx="0" cy="0"/>
        </a:xfrm>
      </p:grpSpPr>
      <p:sp>
        <p:nvSpPr>
          <p:cNvPr id="481" name="Google Shape;481;g2c43d77b96f_0_446"/>
          <p:cNvSpPr/>
          <p:nvPr/>
        </p:nvSpPr>
        <p:spPr>
          <a:xfrm>
            <a:off x="15191099" y="33909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g2c43d77b96f_0_446"/>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4" name="Google Shape;484;g2c43d77b96f_0_446" descr=" "/>
          <p:cNvPicPr preferRelativeResize="0"/>
          <p:nvPr/>
        </p:nvPicPr>
        <p:blipFill rotWithShape="1">
          <a:blip r:embed="rId3">
            <a:alphaModFix/>
          </a:blip>
          <a:srcRect/>
          <a:stretch/>
        </p:blipFill>
        <p:spPr>
          <a:xfrm>
            <a:off x="1079635" y="698500"/>
            <a:ext cx="6566721" cy="5473700"/>
          </a:xfrm>
          <a:prstGeom prst="rect">
            <a:avLst/>
          </a:prstGeom>
          <a:noFill/>
          <a:ln>
            <a:noFill/>
          </a:ln>
        </p:spPr>
      </p:pic>
      <p:pic>
        <p:nvPicPr>
          <p:cNvPr id="485" name="Google Shape;485;g2c43d77b96f_0_446" descr=" "/>
          <p:cNvPicPr preferRelativeResize="0"/>
          <p:nvPr/>
        </p:nvPicPr>
        <p:blipFill rotWithShape="1">
          <a:blip r:embed="rId4">
            <a:alphaModFix/>
          </a:blip>
          <a:srcRect/>
          <a:stretch/>
        </p:blipFill>
        <p:spPr>
          <a:xfrm>
            <a:off x="15991299" y="6756400"/>
            <a:ext cx="6566721" cy="5473700"/>
          </a:xfrm>
          <a:prstGeom prst="rect">
            <a:avLst/>
          </a:prstGeom>
          <a:noFill/>
          <a:ln>
            <a:noFill/>
          </a:ln>
        </p:spPr>
      </p:pic>
      <p:sp>
        <p:nvSpPr>
          <p:cNvPr id="486" name="Google Shape;486;g2c43d77b96f_0_446"/>
          <p:cNvSpPr/>
          <p:nvPr/>
        </p:nvSpPr>
        <p:spPr>
          <a:xfrm>
            <a:off x="8675184" y="2171700"/>
            <a:ext cx="6604800" cy="332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g2c43d77b96f_0_446"/>
          <p:cNvSpPr/>
          <p:nvPr/>
        </p:nvSpPr>
        <p:spPr>
          <a:xfrm>
            <a:off x="8675184" y="2762250"/>
            <a:ext cx="6096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g2c43d77b96f_0_446"/>
          <p:cNvSpPr/>
          <p:nvPr/>
        </p:nvSpPr>
        <p:spPr>
          <a:xfrm>
            <a:off x="8675184" y="2762250"/>
            <a:ext cx="11517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1</a:t>
            </a:r>
            <a:endParaRPr sz="12800" b="0" i="0" u="none" strike="noStrike" cap="none">
              <a:solidFill>
                <a:schemeClr val="dk1"/>
              </a:solidFill>
              <a:latin typeface="Calibri"/>
              <a:ea typeface="Calibri"/>
              <a:cs typeface="Calibri"/>
              <a:sym typeface="Calibri"/>
            </a:endParaRPr>
          </a:p>
        </p:txBody>
      </p:sp>
      <p:sp>
        <p:nvSpPr>
          <p:cNvPr id="489" name="Google Shape;489;g2c43d77b96f_0_446"/>
          <p:cNvSpPr/>
          <p:nvPr/>
        </p:nvSpPr>
        <p:spPr>
          <a:xfrm>
            <a:off x="9488086" y="2171700"/>
            <a:ext cx="5791800" cy="332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g2c43d77b96f_0_446"/>
          <p:cNvSpPr/>
          <p:nvPr/>
        </p:nvSpPr>
        <p:spPr>
          <a:xfrm>
            <a:off x="9488086" y="2171700"/>
            <a:ext cx="59952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DISCOVER THE SECRETS</a:t>
            </a:r>
            <a:endParaRPr sz="4800" b="0" i="0" u="none" strike="noStrike" cap="none">
              <a:solidFill>
                <a:schemeClr val="dk1"/>
              </a:solidFill>
              <a:latin typeface="Calibri"/>
              <a:ea typeface="Calibri"/>
              <a:cs typeface="Calibri"/>
              <a:sym typeface="Calibri"/>
            </a:endParaRPr>
          </a:p>
        </p:txBody>
      </p:sp>
      <p:sp>
        <p:nvSpPr>
          <p:cNvPr id="491" name="Google Shape;491;g2c43d77b96f_0_446"/>
          <p:cNvSpPr/>
          <p:nvPr/>
        </p:nvSpPr>
        <p:spPr>
          <a:xfrm>
            <a:off x="9488086" y="3898900"/>
            <a:ext cx="59274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Explore the lush, vibrant forest and uncover the mysteries that lie within.</a:t>
            </a:r>
            <a:endParaRPr sz="3200" b="0" i="0" u="none" strike="noStrike" cap="none">
              <a:solidFill>
                <a:schemeClr val="dk1"/>
              </a:solidFill>
              <a:latin typeface="Calibri"/>
              <a:ea typeface="Calibri"/>
              <a:cs typeface="Calibri"/>
              <a:sym typeface="Calibri"/>
            </a:endParaRPr>
          </a:p>
        </p:txBody>
      </p:sp>
      <p:sp>
        <p:nvSpPr>
          <p:cNvPr id="492" name="Google Shape;492;g2c43d77b96f_0_446"/>
          <p:cNvSpPr/>
          <p:nvPr/>
        </p:nvSpPr>
        <p:spPr>
          <a:xfrm>
            <a:off x="1079635" y="7962900"/>
            <a:ext cx="6604800" cy="386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g2c43d77b96f_0_446"/>
          <p:cNvSpPr/>
          <p:nvPr/>
        </p:nvSpPr>
        <p:spPr>
          <a:xfrm>
            <a:off x="1079635" y="8820150"/>
            <a:ext cx="10287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g2c43d77b96f_0_446"/>
          <p:cNvSpPr/>
          <p:nvPr/>
        </p:nvSpPr>
        <p:spPr>
          <a:xfrm>
            <a:off x="1079635" y="8820150"/>
            <a:ext cx="15708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3</a:t>
            </a:r>
            <a:endParaRPr sz="12800" b="0" i="0" u="none" strike="noStrike" cap="none">
              <a:solidFill>
                <a:schemeClr val="dk1"/>
              </a:solidFill>
              <a:latin typeface="Calibri"/>
              <a:ea typeface="Calibri"/>
              <a:cs typeface="Calibri"/>
              <a:sym typeface="Calibri"/>
            </a:endParaRPr>
          </a:p>
        </p:txBody>
      </p:sp>
      <p:sp>
        <p:nvSpPr>
          <p:cNvPr id="495" name="Google Shape;495;g2c43d77b96f_0_446"/>
          <p:cNvSpPr/>
          <p:nvPr/>
        </p:nvSpPr>
        <p:spPr>
          <a:xfrm>
            <a:off x="2311689" y="7962900"/>
            <a:ext cx="5372700" cy="386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g2c43d77b96f_0_446"/>
          <p:cNvSpPr/>
          <p:nvPr/>
        </p:nvSpPr>
        <p:spPr>
          <a:xfrm>
            <a:off x="2311689" y="7962900"/>
            <a:ext cx="55761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MEET THE CREATURES</a:t>
            </a:r>
            <a:endParaRPr sz="4800" b="0" i="0" u="none" strike="noStrike" cap="none">
              <a:solidFill>
                <a:schemeClr val="dk1"/>
              </a:solidFill>
              <a:latin typeface="Calibri"/>
              <a:ea typeface="Calibri"/>
              <a:cs typeface="Calibri"/>
              <a:sym typeface="Calibri"/>
            </a:endParaRPr>
          </a:p>
        </p:txBody>
      </p:sp>
      <p:sp>
        <p:nvSpPr>
          <p:cNvPr id="497" name="Google Shape;497;g2c43d77b96f_0_446"/>
          <p:cNvSpPr/>
          <p:nvPr/>
        </p:nvSpPr>
        <p:spPr>
          <a:xfrm>
            <a:off x="2311689" y="9690100"/>
            <a:ext cx="55083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Encounter the mythical creatures that call the forest home, from talking animals to fairies.</a:t>
            </a:r>
            <a:endParaRPr sz="3200" b="0" i="0" u="none" strike="noStrike" cap="none">
              <a:solidFill>
                <a:schemeClr val="dk1"/>
              </a:solidFill>
              <a:latin typeface="Calibri"/>
              <a:ea typeface="Calibri"/>
              <a:cs typeface="Calibri"/>
              <a:sym typeface="Calibri"/>
            </a:endParaRPr>
          </a:p>
        </p:txBody>
      </p:sp>
      <p:sp>
        <p:nvSpPr>
          <p:cNvPr id="498" name="Google Shape;498;g2c43d77b96f_0_446"/>
          <p:cNvSpPr/>
          <p:nvPr/>
        </p:nvSpPr>
        <p:spPr>
          <a:xfrm>
            <a:off x="8586273" y="7962900"/>
            <a:ext cx="6604800" cy="386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g2c43d77b96f_0_446"/>
          <p:cNvSpPr/>
          <p:nvPr/>
        </p:nvSpPr>
        <p:spPr>
          <a:xfrm>
            <a:off x="8586273" y="8820150"/>
            <a:ext cx="11304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g2c43d77b96f_0_446"/>
          <p:cNvSpPr/>
          <p:nvPr/>
        </p:nvSpPr>
        <p:spPr>
          <a:xfrm>
            <a:off x="8586273" y="8820150"/>
            <a:ext cx="16725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4</a:t>
            </a:r>
            <a:endParaRPr sz="12800" b="0" i="0" u="none" strike="noStrike" cap="none">
              <a:solidFill>
                <a:schemeClr val="dk1"/>
              </a:solidFill>
              <a:latin typeface="Calibri"/>
              <a:ea typeface="Calibri"/>
              <a:cs typeface="Calibri"/>
              <a:sym typeface="Calibri"/>
            </a:endParaRPr>
          </a:p>
        </p:txBody>
      </p:sp>
      <p:sp>
        <p:nvSpPr>
          <p:cNvPr id="501" name="Google Shape;501;g2c43d77b96f_0_446"/>
          <p:cNvSpPr/>
          <p:nvPr/>
        </p:nvSpPr>
        <p:spPr>
          <a:xfrm>
            <a:off x="9919940" y="7962900"/>
            <a:ext cx="5271300" cy="386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g2c43d77b96f_0_446"/>
          <p:cNvSpPr/>
          <p:nvPr/>
        </p:nvSpPr>
        <p:spPr>
          <a:xfrm>
            <a:off x="9919940" y="7962900"/>
            <a:ext cx="54744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UNCOVER THE MAGIC</a:t>
            </a:r>
            <a:endParaRPr sz="4800" b="0" i="0" u="none" strike="noStrike" cap="none">
              <a:solidFill>
                <a:schemeClr val="dk1"/>
              </a:solidFill>
              <a:latin typeface="Calibri"/>
              <a:ea typeface="Calibri"/>
              <a:cs typeface="Calibri"/>
              <a:sym typeface="Calibri"/>
            </a:endParaRPr>
          </a:p>
        </p:txBody>
      </p:sp>
      <p:sp>
        <p:nvSpPr>
          <p:cNvPr id="503" name="Google Shape;503;g2c43d77b96f_0_446"/>
          <p:cNvSpPr/>
          <p:nvPr/>
        </p:nvSpPr>
        <p:spPr>
          <a:xfrm>
            <a:off x="9919940" y="9690100"/>
            <a:ext cx="5406600" cy="22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Learn about the powerful magic that pervades the forest and how it affects all who enter.</a:t>
            </a:r>
            <a:endParaRPr sz="3200" b="0" i="0" u="none" strike="noStrike" cap="none">
              <a:solidFill>
                <a:schemeClr val="dk1"/>
              </a:solidFill>
              <a:latin typeface="Calibri"/>
              <a:ea typeface="Calibri"/>
              <a:cs typeface="Calibri"/>
              <a:sym typeface="Calibri"/>
            </a:endParaRPr>
          </a:p>
        </p:txBody>
      </p:sp>
      <p:sp>
        <p:nvSpPr>
          <p:cNvPr id="504" name="Google Shape;504;g2c43d77b96f_0_446"/>
          <p:cNvSpPr/>
          <p:nvPr/>
        </p:nvSpPr>
        <p:spPr>
          <a:xfrm>
            <a:off x="16181822" y="2171700"/>
            <a:ext cx="6604800" cy="332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g2c43d77b96f_0_446"/>
          <p:cNvSpPr/>
          <p:nvPr/>
        </p:nvSpPr>
        <p:spPr>
          <a:xfrm>
            <a:off x="16181822" y="2762250"/>
            <a:ext cx="952500" cy="214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g2c43d77b96f_0_446"/>
          <p:cNvSpPr/>
          <p:nvPr/>
        </p:nvSpPr>
        <p:spPr>
          <a:xfrm>
            <a:off x="16181822" y="2762250"/>
            <a:ext cx="1494600" cy="2688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7042"/>
              </a:buClr>
              <a:buSzPts val="12800"/>
              <a:buFont typeface="Red Hat Display Black"/>
              <a:buNone/>
            </a:pPr>
            <a:r>
              <a:rPr lang="en-US" sz="12800" b="0" i="0" u="none" strike="noStrike" cap="none">
                <a:solidFill>
                  <a:srgbClr val="007042"/>
                </a:solidFill>
                <a:latin typeface="Red Hat Display Black"/>
                <a:ea typeface="Red Hat Display Black"/>
                <a:cs typeface="Red Hat Display Black"/>
                <a:sym typeface="Red Hat Display Black"/>
              </a:rPr>
              <a:t>2</a:t>
            </a:r>
            <a:endParaRPr sz="12800" b="0" i="0" u="none" strike="noStrike" cap="none">
              <a:solidFill>
                <a:schemeClr val="dk1"/>
              </a:solidFill>
              <a:latin typeface="Calibri"/>
              <a:ea typeface="Calibri"/>
              <a:cs typeface="Calibri"/>
              <a:sym typeface="Calibri"/>
            </a:endParaRPr>
          </a:p>
        </p:txBody>
      </p:sp>
      <p:sp>
        <p:nvSpPr>
          <p:cNvPr id="507" name="Google Shape;507;g2c43d77b96f_0_446"/>
          <p:cNvSpPr/>
          <p:nvPr/>
        </p:nvSpPr>
        <p:spPr>
          <a:xfrm>
            <a:off x="17337667" y="2171700"/>
            <a:ext cx="5448900" cy="3327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g2c43d77b96f_0_446"/>
          <p:cNvSpPr/>
          <p:nvPr/>
        </p:nvSpPr>
        <p:spPr>
          <a:xfrm>
            <a:off x="17337667" y="2171700"/>
            <a:ext cx="5652300" cy="1828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FIND YOUR OWN PATH</a:t>
            </a:r>
            <a:endParaRPr sz="4800" b="0" i="0" u="none" strike="noStrike" cap="none">
              <a:solidFill>
                <a:schemeClr val="dk1"/>
              </a:solidFill>
              <a:latin typeface="Calibri"/>
              <a:ea typeface="Calibri"/>
              <a:cs typeface="Calibri"/>
              <a:sym typeface="Calibri"/>
            </a:endParaRPr>
          </a:p>
        </p:txBody>
      </p:sp>
      <p:sp>
        <p:nvSpPr>
          <p:cNvPr id="509" name="Google Shape;509;g2c43d77b96f_0_446"/>
          <p:cNvSpPr/>
          <p:nvPr/>
        </p:nvSpPr>
        <p:spPr>
          <a:xfrm>
            <a:off x="17337667" y="3898900"/>
            <a:ext cx="5584500" cy="173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Choose your own path through the forest, and see where it takes you.</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14"/>
        <p:cNvGrpSpPr/>
        <p:nvPr/>
      </p:nvGrpSpPr>
      <p:grpSpPr>
        <a:xfrm>
          <a:off x="0" y="0"/>
          <a:ext cx="0" cy="0"/>
          <a:chOff x="0" y="0"/>
          <a:chExt cx="0" cy="0"/>
        </a:xfrm>
      </p:grpSpPr>
      <p:sp>
        <p:nvSpPr>
          <p:cNvPr id="515" name="Google Shape;515;g2c43d77b96f_0_479"/>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7" name="Google Shape;517;g2c43d77b96f_0_479" descr=" "/>
          <p:cNvPicPr preferRelativeResize="0"/>
          <p:nvPr/>
        </p:nvPicPr>
        <p:blipFill rotWithShape="1">
          <a:blip r:embed="rId3">
            <a:alphaModFix/>
          </a:blip>
          <a:srcRect/>
          <a:stretch/>
        </p:blipFill>
        <p:spPr>
          <a:xfrm>
            <a:off x="8522765" y="3810000"/>
            <a:ext cx="14479810" cy="7861300"/>
          </a:xfrm>
          <a:prstGeom prst="rect">
            <a:avLst/>
          </a:prstGeom>
          <a:noFill/>
          <a:ln>
            <a:noFill/>
          </a:ln>
        </p:spPr>
      </p:pic>
      <p:sp>
        <p:nvSpPr>
          <p:cNvPr id="518" name="Google Shape;518;g2c43d77b96f_0_479"/>
          <p:cNvSpPr/>
          <p:nvPr/>
        </p:nvSpPr>
        <p:spPr>
          <a:xfrm>
            <a:off x="3285477" y="1104900"/>
            <a:ext cx="17816100" cy="168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FANTASY REALM AT A GLANCE</a:t>
            </a:r>
            <a:endParaRPr sz="8000" b="0" i="0" u="none" strike="noStrike" cap="none">
              <a:solidFill>
                <a:schemeClr val="dk1"/>
              </a:solidFill>
              <a:latin typeface="Calibri"/>
              <a:ea typeface="Calibri"/>
              <a:cs typeface="Calibri"/>
              <a:sym typeface="Calibri"/>
            </a:endParaRPr>
          </a:p>
        </p:txBody>
      </p:sp>
      <p:sp>
        <p:nvSpPr>
          <p:cNvPr id="519" name="Google Shape;519;g2c43d77b96f_0_479"/>
          <p:cNvSpPr/>
          <p:nvPr/>
        </p:nvSpPr>
        <p:spPr>
          <a:xfrm>
            <a:off x="1714714" y="34036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g2c43d77b96f_0_479"/>
          <p:cNvSpPr/>
          <p:nvPr/>
        </p:nvSpPr>
        <p:spPr>
          <a:xfrm>
            <a:off x="1714714" y="34036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g2c43d77b96f_0_479"/>
          <p:cNvSpPr/>
          <p:nvPr/>
        </p:nvSpPr>
        <p:spPr>
          <a:xfrm>
            <a:off x="1714714" y="3403600"/>
            <a:ext cx="7138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THE FOREST</a:t>
            </a:r>
            <a:endParaRPr sz="4800" b="0" i="0" u="none" strike="noStrike" cap="none">
              <a:solidFill>
                <a:schemeClr val="dk1"/>
              </a:solidFill>
              <a:latin typeface="Calibri"/>
              <a:ea typeface="Calibri"/>
              <a:cs typeface="Calibri"/>
              <a:sym typeface="Calibri"/>
            </a:endParaRPr>
          </a:p>
        </p:txBody>
      </p:sp>
      <p:sp>
        <p:nvSpPr>
          <p:cNvPr id="522" name="Google Shape;522;g2c43d77b96f_0_479"/>
          <p:cNvSpPr/>
          <p:nvPr/>
        </p:nvSpPr>
        <p:spPr>
          <a:xfrm>
            <a:off x="1714714" y="4318000"/>
            <a:ext cx="70707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magical forest filled with animals and enchanted creatures.</a:t>
            </a:r>
            <a:endParaRPr sz="3200" b="0" i="0" u="none" strike="noStrike" cap="none">
              <a:solidFill>
                <a:schemeClr val="dk1"/>
              </a:solidFill>
              <a:latin typeface="Calibri"/>
              <a:ea typeface="Calibri"/>
              <a:cs typeface="Calibri"/>
              <a:sym typeface="Calibri"/>
            </a:endParaRPr>
          </a:p>
        </p:txBody>
      </p:sp>
      <p:sp>
        <p:nvSpPr>
          <p:cNvPr id="523" name="Google Shape;523;g2c43d77b96f_0_479"/>
          <p:cNvSpPr/>
          <p:nvPr/>
        </p:nvSpPr>
        <p:spPr>
          <a:xfrm>
            <a:off x="1714714" y="65659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g2c43d77b96f_0_479"/>
          <p:cNvSpPr/>
          <p:nvPr/>
        </p:nvSpPr>
        <p:spPr>
          <a:xfrm>
            <a:off x="1714714" y="65659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g2c43d77b96f_0_479"/>
          <p:cNvSpPr/>
          <p:nvPr/>
        </p:nvSpPr>
        <p:spPr>
          <a:xfrm>
            <a:off x="1714714" y="6565900"/>
            <a:ext cx="7138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THE CAVES</a:t>
            </a:r>
            <a:endParaRPr sz="4800" b="0" i="0" u="none" strike="noStrike" cap="none">
              <a:solidFill>
                <a:schemeClr val="dk1"/>
              </a:solidFill>
              <a:latin typeface="Calibri"/>
              <a:ea typeface="Calibri"/>
              <a:cs typeface="Calibri"/>
              <a:sym typeface="Calibri"/>
            </a:endParaRPr>
          </a:p>
        </p:txBody>
      </p:sp>
      <p:sp>
        <p:nvSpPr>
          <p:cNvPr id="526" name="Google Shape;526;g2c43d77b96f_0_479"/>
          <p:cNvSpPr/>
          <p:nvPr/>
        </p:nvSpPr>
        <p:spPr>
          <a:xfrm>
            <a:off x="1714714" y="7480300"/>
            <a:ext cx="70707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network of underground caves filled with crystals.</a:t>
            </a:r>
            <a:endParaRPr sz="3200" b="0" i="0" u="none" strike="noStrike" cap="none">
              <a:solidFill>
                <a:schemeClr val="dk1"/>
              </a:solidFill>
              <a:latin typeface="Calibri"/>
              <a:ea typeface="Calibri"/>
              <a:cs typeface="Calibri"/>
              <a:sym typeface="Calibri"/>
            </a:endParaRPr>
          </a:p>
        </p:txBody>
      </p:sp>
      <p:sp>
        <p:nvSpPr>
          <p:cNvPr id="527" name="Google Shape;527;g2c43d77b96f_0_479"/>
          <p:cNvSpPr/>
          <p:nvPr/>
        </p:nvSpPr>
        <p:spPr>
          <a:xfrm>
            <a:off x="1714714" y="97282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g2c43d77b96f_0_479"/>
          <p:cNvSpPr/>
          <p:nvPr/>
        </p:nvSpPr>
        <p:spPr>
          <a:xfrm>
            <a:off x="1714714" y="9728200"/>
            <a:ext cx="6935100" cy="1981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g2c43d77b96f_0_479"/>
          <p:cNvSpPr/>
          <p:nvPr/>
        </p:nvSpPr>
        <p:spPr>
          <a:xfrm>
            <a:off x="1714714" y="9728200"/>
            <a:ext cx="7138200" cy="101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THE LAIR</a:t>
            </a:r>
            <a:endParaRPr sz="4800" b="0" i="0" u="none" strike="noStrike" cap="none">
              <a:solidFill>
                <a:schemeClr val="dk1"/>
              </a:solidFill>
              <a:latin typeface="Calibri"/>
              <a:ea typeface="Calibri"/>
              <a:cs typeface="Calibri"/>
              <a:sym typeface="Calibri"/>
            </a:endParaRPr>
          </a:p>
        </p:txBody>
      </p:sp>
      <p:sp>
        <p:nvSpPr>
          <p:cNvPr id="530" name="Google Shape;530;g2c43d77b96f_0_479"/>
          <p:cNvSpPr/>
          <p:nvPr/>
        </p:nvSpPr>
        <p:spPr>
          <a:xfrm>
            <a:off x="1714714" y="10642600"/>
            <a:ext cx="7070700" cy="1202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A dangerous and mysterious place where dragons reside.</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35"/>
        <p:cNvGrpSpPr/>
        <p:nvPr/>
      </p:nvGrpSpPr>
      <p:grpSpPr>
        <a:xfrm>
          <a:off x="0" y="0"/>
          <a:ext cx="0" cy="0"/>
          <a:chOff x="0" y="0"/>
          <a:chExt cx="0" cy="0"/>
        </a:xfrm>
      </p:grpSpPr>
      <p:sp>
        <p:nvSpPr>
          <p:cNvPr id="536" name="Google Shape;536;g2c43d77b96f_0_499"/>
          <p:cNvSpPr/>
          <p:nvPr/>
        </p:nvSpPr>
        <p:spPr>
          <a:xfrm>
            <a:off x="-3619952" y="-3759200"/>
            <a:ext cx="13006500" cy="13004700"/>
          </a:xfrm>
          <a:prstGeom prst="ellipse">
            <a:avLst/>
          </a:prstGeom>
          <a:solidFill>
            <a:srgbClr val="62AB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g2c43d77b96f_0_499"/>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g2c43d77b96f_0_499"/>
          <p:cNvSpPr/>
          <p:nvPr/>
        </p:nvSpPr>
        <p:spPr>
          <a:xfrm>
            <a:off x="6054423" y="1104900"/>
            <a:ext cx="12278100" cy="168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THE TIMELINE</a:t>
            </a:r>
            <a:endParaRPr sz="8000" b="0" i="0" u="none" strike="noStrike" cap="none">
              <a:solidFill>
                <a:schemeClr val="dk1"/>
              </a:solidFill>
              <a:latin typeface="Calibri"/>
              <a:ea typeface="Calibri"/>
              <a:cs typeface="Calibri"/>
              <a:sym typeface="Calibri"/>
            </a:endParaRPr>
          </a:p>
        </p:txBody>
      </p:sp>
      <p:sp>
        <p:nvSpPr>
          <p:cNvPr id="540" name="Google Shape;540;g2c43d77b96f_0_499"/>
          <p:cNvSpPr/>
          <p:nvPr/>
        </p:nvSpPr>
        <p:spPr>
          <a:xfrm>
            <a:off x="0" y="3289300"/>
            <a:ext cx="24387000" cy="976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g2c43d77b96f_0_499"/>
          <p:cNvSpPr/>
          <p:nvPr/>
        </p:nvSpPr>
        <p:spPr>
          <a:xfrm>
            <a:off x="0" y="7924800"/>
            <a:ext cx="24387000" cy="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2" name="Google Shape;542;g2c43d77b96f_0_499" descr=" "/>
          <p:cNvPicPr preferRelativeResize="0"/>
          <p:nvPr/>
        </p:nvPicPr>
        <p:blipFill rotWithShape="1">
          <a:blip r:embed="rId3">
            <a:alphaModFix/>
          </a:blip>
          <a:srcRect/>
          <a:stretch/>
        </p:blipFill>
        <p:spPr>
          <a:xfrm>
            <a:off x="0" y="7912100"/>
            <a:ext cx="24387048" cy="12700"/>
          </a:xfrm>
          <a:prstGeom prst="rect">
            <a:avLst/>
          </a:prstGeom>
          <a:noFill/>
          <a:ln>
            <a:noFill/>
          </a:ln>
        </p:spPr>
      </p:pic>
      <p:pic>
        <p:nvPicPr>
          <p:cNvPr id="543" name="Google Shape;543;g2c43d77b96f_0_499" descr=" "/>
          <p:cNvPicPr preferRelativeResize="0"/>
          <p:nvPr/>
        </p:nvPicPr>
        <p:blipFill rotWithShape="1">
          <a:blip r:embed="rId4">
            <a:alphaModFix/>
          </a:blip>
          <a:srcRect/>
          <a:stretch/>
        </p:blipFill>
        <p:spPr>
          <a:xfrm>
            <a:off x="1244756" y="5016500"/>
            <a:ext cx="190524" cy="2908300"/>
          </a:xfrm>
          <a:prstGeom prst="rect">
            <a:avLst/>
          </a:prstGeom>
          <a:noFill/>
          <a:ln>
            <a:noFill/>
          </a:ln>
        </p:spPr>
      </p:pic>
      <p:pic>
        <p:nvPicPr>
          <p:cNvPr id="544" name="Google Shape;544;g2c43d77b96f_0_499" descr=" "/>
          <p:cNvPicPr preferRelativeResize="0"/>
          <p:nvPr/>
        </p:nvPicPr>
        <p:blipFill rotWithShape="1">
          <a:blip r:embed="rId5">
            <a:alphaModFix/>
          </a:blip>
          <a:srcRect/>
          <a:stretch/>
        </p:blipFill>
        <p:spPr>
          <a:xfrm>
            <a:off x="12561870" y="3505200"/>
            <a:ext cx="190524" cy="4419600"/>
          </a:xfrm>
          <a:prstGeom prst="rect">
            <a:avLst/>
          </a:prstGeom>
          <a:noFill/>
          <a:ln>
            <a:noFill/>
          </a:ln>
        </p:spPr>
      </p:pic>
      <p:pic>
        <p:nvPicPr>
          <p:cNvPr id="545" name="Google Shape;545;g2c43d77b96f_0_499" descr=" "/>
          <p:cNvPicPr preferRelativeResize="0"/>
          <p:nvPr/>
        </p:nvPicPr>
        <p:blipFill rotWithShape="1">
          <a:blip r:embed="rId6">
            <a:alphaModFix/>
          </a:blip>
          <a:srcRect/>
          <a:stretch/>
        </p:blipFill>
        <p:spPr>
          <a:xfrm>
            <a:off x="6884260" y="7924800"/>
            <a:ext cx="190524" cy="5029200"/>
          </a:xfrm>
          <a:prstGeom prst="rect">
            <a:avLst/>
          </a:prstGeom>
          <a:noFill/>
          <a:ln>
            <a:noFill/>
          </a:ln>
        </p:spPr>
      </p:pic>
      <p:pic>
        <p:nvPicPr>
          <p:cNvPr id="546" name="Google Shape;546;g2c43d77b96f_0_499" descr=" "/>
          <p:cNvPicPr preferRelativeResize="0"/>
          <p:nvPr/>
        </p:nvPicPr>
        <p:blipFill rotWithShape="1">
          <a:blip r:embed="rId7">
            <a:alphaModFix/>
          </a:blip>
          <a:srcRect/>
          <a:stretch/>
        </p:blipFill>
        <p:spPr>
          <a:xfrm>
            <a:off x="18214076" y="7924800"/>
            <a:ext cx="190524" cy="3048000"/>
          </a:xfrm>
          <a:prstGeom prst="rect">
            <a:avLst/>
          </a:prstGeom>
          <a:noFill/>
          <a:ln>
            <a:noFill/>
          </a:ln>
        </p:spPr>
      </p:pic>
      <p:sp>
        <p:nvSpPr>
          <p:cNvPr id="547" name="Google Shape;547;g2c43d77b96f_0_499"/>
          <p:cNvSpPr/>
          <p:nvPr/>
        </p:nvSpPr>
        <p:spPr>
          <a:xfrm>
            <a:off x="1740117" y="4775200"/>
            <a:ext cx="4572600" cy="281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g2c43d77b96f_0_499"/>
          <p:cNvSpPr/>
          <p:nvPr/>
        </p:nvSpPr>
        <p:spPr>
          <a:xfrm>
            <a:off x="1740117" y="4775200"/>
            <a:ext cx="4572600" cy="281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g2c43d77b96f_0_499"/>
          <p:cNvSpPr/>
          <p:nvPr/>
        </p:nvSpPr>
        <p:spPr>
          <a:xfrm>
            <a:off x="1740117" y="4775200"/>
            <a:ext cx="4725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WAR</a:t>
            </a:r>
            <a:endParaRPr sz="3600" b="0" i="0" u="none" strike="noStrike" cap="none">
              <a:solidFill>
                <a:schemeClr val="dk1"/>
              </a:solidFill>
              <a:latin typeface="Calibri"/>
              <a:ea typeface="Calibri"/>
              <a:cs typeface="Calibri"/>
              <a:sym typeface="Calibri"/>
            </a:endParaRPr>
          </a:p>
        </p:txBody>
      </p:sp>
      <p:sp>
        <p:nvSpPr>
          <p:cNvPr id="550" name="Google Shape;550;g2c43d77b96f_0_499"/>
          <p:cNvSpPr/>
          <p:nvPr/>
        </p:nvSpPr>
        <p:spPr>
          <a:xfrm>
            <a:off x="1740117" y="5588000"/>
            <a:ext cx="4708200" cy="21420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Eclipse</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Quest for artifact</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Volcano disaster</a:t>
            </a:r>
            <a:endParaRPr sz="3200" b="0" i="0" u="none" strike="noStrike" cap="none">
              <a:solidFill>
                <a:schemeClr val="dk1"/>
              </a:solidFill>
              <a:latin typeface="Calibri"/>
              <a:ea typeface="Calibri"/>
              <a:cs typeface="Calibri"/>
              <a:sym typeface="Calibri"/>
            </a:endParaRPr>
          </a:p>
        </p:txBody>
      </p:sp>
      <p:sp>
        <p:nvSpPr>
          <p:cNvPr id="551" name="Google Shape;551;g2c43d77b96f_0_499"/>
          <p:cNvSpPr/>
          <p:nvPr/>
        </p:nvSpPr>
        <p:spPr>
          <a:xfrm>
            <a:off x="13069934" y="3289300"/>
            <a:ext cx="4572600" cy="441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g2c43d77b96f_0_499"/>
          <p:cNvSpPr/>
          <p:nvPr/>
        </p:nvSpPr>
        <p:spPr>
          <a:xfrm>
            <a:off x="13069934" y="3289300"/>
            <a:ext cx="4572600" cy="441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g2c43d77b96f_0_499"/>
          <p:cNvSpPr/>
          <p:nvPr/>
        </p:nvSpPr>
        <p:spPr>
          <a:xfrm>
            <a:off x="13069934" y="3289300"/>
            <a:ext cx="4725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TRANSFORMATION</a:t>
            </a:r>
            <a:endParaRPr sz="3600" b="0" i="0" u="none" strike="noStrike" cap="none">
              <a:solidFill>
                <a:schemeClr val="dk1"/>
              </a:solidFill>
              <a:latin typeface="Calibri"/>
              <a:ea typeface="Calibri"/>
              <a:cs typeface="Calibri"/>
              <a:sym typeface="Calibri"/>
            </a:endParaRPr>
          </a:p>
        </p:txBody>
      </p:sp>
      <p:sp>
        <p:nvSpPr>
          <p:cNvPr id="554" name="Google Shape;554;g2c43d77b96f_0_499"/>
          <p:cNvSpPr/>
          <p:nvPr/>
        </p:nvSpPr>
        <p:spPr>
          <a:xfrm>
            <a:off x="13069934" y="4102100"/>
            <a:ext cx="4708200" cy="37422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Kingdoms clash in conflict.</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Peasant discovers magical powers.</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Plot to assassinate leader uncovered.</a:t>
            </a:r>
            <a:endParaRPr sz="3200" b="0" i="0" u="none" strike="noStrike" cap="none">
              <a:solidFill>
                <a:schemeClr val="dk1"/>
              </a:solidFill>
              <a:latin typeface="Calibri"/>
              <a:ea typeface="Calibri"/>
              <a:cs typeface="Calibri"/>
              <a:sym typeface="Calibri"/>
            </a:endParaRPr>
          </a:p>
        </p:txBody>
      </p:sp>
      <p:sp>
        <p:nvSpPr>
          <p:cNvPr id="555" name="Google Shape;555;g2c43d77b96f_0_499"/>
          <p:cNvSpPr/>
          <p:nvPr/>
        </p:nvSpPr>
        <p:spPr>
          <a:xfrm>
            <a:off x="7417727" y="8432800"/>
            <a:ext cx="4572600" cy="441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g2c43d77b96f_0_499"/>
          <p:cNvSpPr/>
          <p:nvPr/>
        </p:nvSpPr>
        <p:spPr>
          <a:xfrm>
            <a:off x="7417727" y="8432800"/>
            <a:ext cx="4572600" cy="441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g2c43d77b96f_0_499"/>
          <p:cNvSpPr/>
          <p:nvPr/>
        </p:nvSpPr>
        <p:spPr>
          <a:xfrm>
            <a:off x="7417727" y="8432800"/>
            <a:ext cx="4725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RISE</a:t>
            </a:r>
            <a:endParaRPr sz="3600" b="0" i="0" u="none" strike="noStrike" cap="none">
              <a:solidFill>
                <a:schemeClr val="dk1"/>
              </a:solidFill>
              <a:latin typeface="Calibri"/>
              <a:ea typeface="Calibri"/>
              <a:cs typeface="Calibri"/>
              <a:sym typeface="Calibri"/>
            </a:endParaRPr>
          </a:p>
        </p:txBody>
      </p:sp>
      <p:sp>
        <p:nvSpPr>
          <p:cNvPr id="558" name="Google Shape;558;g2c43d77b96f_0_499"/>
          <p:cNvSpPr/>
          <p:nvPr/>
        </p:nvSpPr>
        <p:spPr>
          <a:xfrm>
            <a:off x="7417727" y="9245600"/>
            <a:ext cx="4708200" cy="37422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Humans acquire Crystal </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Shimmering City established</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City expands, conquers neighbors.</a:t>
            </a:r>
            <a:endParaRPr sz="3200" b="0" i="0" u="none" strike="noStrike" cap="none">
              <a:solidFill>
                <a:schemeClr val="dk1"/>
              </a:solidFill>
              <a:latin typeface="Calibri"/>
              <a:ea typeface="Calibri"/>
              <a:cs typeface="Calibri"/>
              <a:sym typeface="Calibri"/>
            </a:endParaRPr>
          </a:p>
        </p:txBody>
      </p:sp>
      <p:sp>
        <p:nvSpPr>
          <p:cNvPr id="559" name="Google Shape;559;g2c43d77b96f_0_499"/>
          <p:cNvSpPr/>
          <p:nvPr/>
        </p:nvSpPr>
        <p:spPr>
          <a:xfrm>
            <a:off x="18747543" y="8432800"/>
            <a:ext cx="4572600" cy="281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g2c43d77b96f_0_499"/>
          <p:cNvSpPr/>
          <p:nvPr/>
        </p:nvSpPr>
        <p:spPr>
          <a:xfrm>
            <a:off x="18747543" y="8432800"/>
            <a:ext cx="4572600" cy="281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g2c43d77b96f_0_499"/>
          <p:cNvSpPr/>
          <p:nvPr/>
        </p:nvSpPr>
        <p:spPr>
          <a:xfrm>
            <a:off x="18747543" y="8432800"/>
            <a:ext cx="47250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INVASION</a:t>
            </a:r>
            <a:endParaRPr sz="3600" b="0" i="0" u="none" strike="noStrike" cap="none">
              <a:solidFill>
                <a:schemeClr val="dk1"/>
              </a:solidFill>
              <a:latin typeface="Calibri"/>
              <a:ea typeface="Calibri"/>
              <a:cs typeface="Calibri"/>
              <a:sym typeface="Calibri"/>
            </a:endParaRPr>
          </a:p>
        </p:txBody>
      </p:sp>
      <p:sp>
        <p:nvSpPr>
          <p:cNvPr id="562" name="Google Shape;562;g2c43d77b96f_0_499"/>
          <p:cNvSpPr/>
          <p:nvPr/>
        </p:nvSpPr>
        <p:spPr>
          <a:xfrm>
            <a:off x="18747543" y="9245600"/>
            <a:ext cx="4708200" cy="2142000"/>
          </a:xfrm>
          <a:prstGeom prst="rect">
            <a:avLst/>
          </a:prstGeom>
          <a:noFill/>
          <a:ln>
            <a:noFill/>
          </a:ln>
        </p:spPr>
        <p:txBody>
          <a:bodyPr spcFirstLastPara="1" wrap="square" lIns="0" tIns="0" rIns="0" bIns="0" anchor="t" anchorCtr="0">
            <a:noAutofit/>
          </a:bodyPr>
          <a:lstStyle/>
          <a:p>
            <a:pPr marL="685800" marR="0" lvl="1" indent="-342900" algn="l" rtl="0">
              <a:spcBef>
                <a:spcPts val="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Kingdom invaded</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Betrayal</a:t>
            </a:r>
            <a:endParaRPr sz="3200" b="0" i="0" u="none" strike="noStrike" cap="none">
              <a:solidFill>
                <a:schemeClr val="dk1"/>
              </a:solidFill>
              <a:latin typeface="Calibri"/>
              <a:ea typeface="Calibri"/>
              <a:cs typeface="Calibri"/>
              <a:sym typeface="Calibri"/>
            </a:endParaRPr>
          </a:p>
          <a:p>
            <a:pPr marL="685800" marR="0" lvl="1" indent="-342900" algn="l" rtl="0">
              <a:spcBef>
                <a:spcPts val="4000"/>
              </a:spcBef>
              <a:spcAft>
                <a:spcPts val="0"/>
              </a:spcAft>
              <a:buClr>
                <a:srgbClr val="0E0E0E"/>
              </a:buClr>
              <a:buSzPts val="3200"/>
              <a:buFont typeface="Red Hat Display"/>
              <a:buChar char="•"/>
            </a:pPr>
            <a:r>
              <a:rPr lang="en-US" sz="3200" b="0" i="0" u="none" strike="noStrike" cap="none">
                <a:solidFill>
                  <a:srgbClr val="0E0E0E"/>
                </a:solidFill>
                <a:latin typeface="Red Hat Display"/>
                <a:ea typeface="Red Hat Display"/>
                <a:cs typeface="Red Hat Display"/>
                <a:sym typeface="Red Hat Display"/>
              </a:rPr>
              <a:t>Hero's festival</a:t>
            </a:r>
            <a:endParaRPr sz="3200" b="0" i="0" u="none" strike="noStrike" cap="none">
              <a:solidFill>
                <a:schemeClr val="dk1"/>
              </a:solidFill>
              <a:latin typeface="Calibri"/>
              <a:ea typeface="Calibri"/>
              <a:cs typeface="Calibri"/>
              <a:sym typeface="Calibri"/>
            </a:endParaRPr>
          </a:p>
        </p:txBody>
      </p:sp>
      <p:sp>
        <p:nvSpPr>
          <p:cNvPr id="563" name="Google Shape;563;g2c43d77b96f_0_499"/>
          <p:cNvSpPr/>
          <p:nvPr/>
        </p:nvSpPr>
        <p:spPr>
          <a:xfrm rot="-5400000">
            <a:off x="805314" y="8461433"/>
            <a:ext cx="13209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3600"/>
              <a:buFont typeface="Red Hat Display Black"/>
              <a:buNone/>
            </a:pPr>
            <a:r>
              <a:rPr lang="en-US" sz="3600" b="0" i="0" u="none" strike="noStrike" cap="none">
                <a:solidFill>
                  <a:srgbClr val="000000"/>
                </a:solidFill>
                <a:latin typeface="Red Hat Display Black"/>
                <a:ea typeface="Red Hat Display Black"/>
                <a:cs typeface="Red Hat Display Black"/>
                <a:sym typeface="Red Hat Display Black"/>
              </a:rPr>
              <a:t>2020</a:t>
            </a:r>
            <a:endParaRPr sz="3600" b="0" i="0" u="none" strike="noStrike" cap="none">
              <a:solidFill>
                <a:schemeClr val="dk1"/>
              </a:solidFill>
              <a:latin typeface="Calibri"/>
              <a:ea typeface="Calibri"/>
              <a:cs typeface="Calibri"/>
              <a:sym typeface="Calibri"/>
            </a:endParaRPr>
          </a:p>
        </p:txBody>
      </p:sp>
      <p:sp>
        <p:nvSpPr>
          <p:cNvPr id="564" name="Google Shape;564;g2c43d77b96f_0_499"/>
          <p:cNvSpPr/>
          <p:nvPr/>
        </p:nvSpPr>
        <p:spPr>
          <a:xfrm rot="-5400000">
            <a:off x="12147779" y="8486991"/>
            <a:ext cx="12702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3600"/>
              <a:buFont typeface="Red Hat Display Black"/>
              <a:buNone/>
            </a:pPr>
            <a:r>
              <a:rPr lang="en-US" sz="3600" b="0" i="0" u="none" strike="noStrike" cap="none">
                <a:solidFill>
                  <a:srgbClr val="000000"/>
                </a:solidFill>
                <a:latin typeface="Red Hat Display Black"/>
                <a:ea typeface="Red Hat Display Black"/>
                <a:cs typeface="Red Hat Display Black"/>
                <a:sym typeface="Red Hat Display Black"/>
              </a:rPr>
              <a:t>2022</a:t>
            </a:r>
            <a:endParaRPr sz="3600" b="0" i="0" u="none" strike="noStrike" cap="none">
              <a:solidFill>
                <a:schemeClr val="dk1"/>
              </a:solidFill>
              <a:latin typeface="Calibri"/>
              <a:ea typeface="Calibri"/>
              <a:cs typeface="Calibri"/>
              <a:sym typeface="Calibri"/>
            </a:endParaRPr>
          </a:p>
        </p:txBody>
      </p:sp>
      <p:sp>
        <p:nvSpPr>
          <p:cNvPr id="565" name="Google Shape;565;g2c43d77b96f_0_499"/>
          <p:cNvSpPr/>
          <p:nvPr/>
        </p:nvSpPr>
        <p:spPr>
          <a:xfrm rot="-5400000">
            <a:off x="6514719" y="6608576"/>
            <a:ext cx="11811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3600"/>
              <a:buFont typeface="Red Hat Display Black"/>
              <a:buNone/>
            </a:pPr>
            <a:r>
              <a:rPr lang="en-US" sz="3600" b="0" i="0" u="none" strike="noStrike" cap="none">
                <a:solidFill>
                  <a:srgbClr val="000000"/>
                </a:solidFill>
                <a:latin typeface="Red Hat Display Black"/>
                <a:ea typeface="Red Hat Display Black"/>
                <a:cs typeface="Red Hat Display Black"/>
                <a:sym typeface="Red Hat Display Black"/>
              </a:rPr>
              <a:t>2021</a:t>
            </a:r>
            <a:endParaRPr sz="3600" b="0" i="0" u="none" strike="noStrike" cap="none">
              <a:solidFill>
                <a:schemeClr val="dk1"/>
              </a:solidFill>
              <a:latin typeface="Calibri"/>
              <a:ea typeface="Calibri"/>
              <a:cs typeface="Calibri"/>
              <a:sym typeface="Calibri"/>
            </a:endParaRPr>
          </a:p>
        </p:txBody>
      </p:sp>
      <p:sp>
        <p:nvSpPr>
          <p:cNvPr id="566" name="Google Shape;566;g2c43d77b96f_0_499"/>
          <p:cNvSpPr/>
          <p:nvPr/>
        </p:nvSpPr>
        <p:spPr>
          <a:xfrm rot="-5400000">
            <a:off x="17799985" y="6556591"/>
            <a:ext cx="12702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3600"/>
              <a:buFont typeface="Red Hat Display Black"/>
              <a:buNone/>
            </a:pPr>
            <a:r>
              <a:rPr lang="en-US" sz="3600" b="0" i="0" u="none" strike="noStrike" cap="none">
                <a:solidFill>
                  <a:srgbClr val="000000"/>
                </a:solidFill>
                <a:latin typeface="Red Hat Display Black"/>
                <a:ea typeface="Red Hat Display Black"/>
                <a:cs typeface="Red Hat Display Black"/>
                <a:sym typeface="Red Hat Display Black"/>
              </a:rPr>
              <a:t>2022</a:t>
            </a: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71"/>
        <p:cNvGrpSpPr/>
        <p:nvPr/>
      </p:nvGrpSpPr>
      <p:grpSpPr>
        <a:xfrm>
          <a:off x="0" y="0"/>
          <a:ext cx="0" cy="0"/>
          <a:chOff x="0" y="0"/>
          <a:chExt cx="0" cy="0"/>
        </a:xfrm>
      </p:grpSpPr>
      <p:sp>
        <p:nvSpPr>
          <p:cNvPr id="572" name="Google Shape;572;g2c43d77b96f_0_534"/>
          <p:cNvSpPr/>
          <p:nvPr/>
        </p:nvSpPr>
        <p:spPr>
          <a:xfrm>
            <a:off x="7570146" y="-2400300"/>
            <a:ext cx="9259500" cy="9258300"/>
          </a:xfrm>
          <a:prstGeom prst="ellipse">
            <a:avLst/>
          </a:prstGeom>
          <a:solidFill>
            <a:srgbClr val="0070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g2c43d77b96f_0_534"/>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g2c43d77b96f_0_534"/>
          <p:cNvSpPr/>
          <p:nvPr/>
        </p:nvSpPr>
        <p:spPr>
          <a:xfrm>
            <a:off x="9267925" y="1612900"/>
            <a:ext cx="5851200" cy="168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2F2F2"/>
              </a:buClr>
              <a:buSzPts val="8000"/>
              <a:buFont typeface="Red Hat Display Black"/>
              <a:buNone/>
            </a:pPr>
            <a:r>
              <a:rPr lang="en-US" sz="8000" b="0" i="0" u="none" strike="noStrike" cap="none">
                <a:solidFill>
                  <a:srgbClr val="F2F2F2"/>
                </a:solidFill>
                <a:latin typeface="Red Hat Display Black"/>
                <a:ea typeface="Red Hat Display Black"/>
                <a:cs typeface="Red Hat Display Black"/>
                <a:sym typeface="Red Hat Display Black"/>
              </a:rPr>
              <a:t>OUR TEAM</a:t>
            </a:r>
            <a:endParaRPr sz="8000" b="0" i="0" u="none" strike="noStrike" cap="none">
              <a:solidFill>
                <a:schemeClr val="dk1"/>
              </a:solidFill>
              <a:latin typeface="Calibri"/>
              <a:ea typeface="Calibri"/>
              <a:cs typeface="Calibri"/>
              <a:sym typeface="Calibri"/>
            </a:endParaRPr>
          </a:p>
        </p:txBody>
      </p:sp>
      <p:sp>
        <p:nvSpPr>
          <p:cNvPr id="576" name="Google Shape;576;g2c43d77b96f_0_534"/>
          <p:cNvSpPr/>
          <p:nvPr/>
        </p:nvSpPr>
        <p:spPr>
          <a:xfrm>
            <a:off x="2553019" y="1879600"/>
            <a:ext cx="6096900" cy="7797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7" name="Google Shape;577;g2c43d77b96f_0_534" descr=" "/>
          <p:cNvPicPr preferRelativeResize="0"/>
          <p:nvPr/>
        </p:nvPicPr>
        <p:blipFill rotWithShape="1">
          <a:blip r:embed="rId3">
            <a:alphaModFix/>
          </a:blip>
          <a:srcRect/>
          <a:stretch/>
        </p:blipFill>
        <p:spPr>
          <a:xfrm>
            <a:off x="2553019" y="1879600"/>
            <a:ext cx="6096762" cy="6096000"/>
          </a:xfrm>
          <a:prstGeom prst="rect">
            <a:avLst/>
          </a:prstGeom>
          <a:noFill/>
          <a:ln>
            <a:noFill/>
          </a:ln>
        </p:spPr>
      </p:pic>
      <p:sp>
        <p:nvSpPr>
          <p:cNvPr id="578" name="Google Shape;578;g2c43d77b96f_0_534"/>
          <p:cNvSpPr/>
          <p:nvPr/>
        </p:nvSpPr>
        <p:spPr>
          <a:xfrm>
            <a:off x="2553019" y="81788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g2c43d77b96f_0_534"/>
          <p:cNvSpPr/>
          <p:nvPr/>
        </p:nvSpPr>
        <p:spPr>
          <a:xfrm>
            <a:off x="2553019" y="81788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g2c43d77b96f_0_534"/>
          <p:cNvSpPr/>
          <p:nvPr/>
        </p:nvSpPr>
        <p:spPr>
          <a:xfrm>
            <a:off x="2451406" y="8178800"/>
            <a:ext cx="63000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ELDRUIN</a:t>
            </a:r>
            <a:endParaRPr sz="4800" b="0" i="0" u="none" strike="noStrike" cap="none">
              <a:solidFill>
                <a:schemeClr val="dk1"/>
              </a:solidFill>
              <a:latin typeface="Calibri"/>
              <a:ea typeface="Calibri"/>
              <a:cs typeface="Calibri"/>
              <a:sym typeface="Calibri"/>
            </a:endParaRPr>
          </a:p>
        </p:txBody>
      </p:sp>
      <p:sp>
        <p:nvSpPr>
          <p:cNvPr id="581" name="Google Shape;581;g2c43d77b96f_0_534"/>
          <p:cNvSpPr/>
          <p:nvPr/>
        </p:nvSpPr>
        <p:spPr>
          <a:xfrm>
            <a:off x="2485277" y="9144000"/>
            <a:ext cx="62322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Fire Mage</a:t>
            </a:r>
            <a:endParaRPr sz="3200" b="0" i="0" u="none" strike="noStrike" cap="none">
              <a:solidFill>
                <a:schemeClr val="dk1"/>
              </a:solidFill>
              <a:latin typeface="Calibri"/>
              <a:ea typeface="Calibri"/>
              <a:cs typeface="Calibri"/>
              <a:sym typeface="Calibri"/>
            </a:endParaRPr>
          </a:p>
        </p:txBody>
      </p:sp>
      <p:sp>
        <p:nvSpPr>
          <p:cNvPr id="582" name="Google Shape;582;g2c43d77b96f_0_534"/>
          <p:cNvSpPr/>
          <p:nvPr/>
        </p:nvSpPr>
        <p:spPr>
          <a:xfrm>
            <a:off x="9513489" y="4318000"/>
            <a:ext cx="6096900" cy="7797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3" name="Google Shape;583;g2c43d77b96f_0_534" descr=" "/>
          <p:cNvPicPr preferRelativeResize="0"/>
          <p:nvPr/>
        </p:nvPicPr>
        <p:blipFill rotWithShape="1">
          <a:blip r:embed="rId4">
            <a:alphaModFix/>
          </a:blip>
          <a:srcRect/>
          <a:stretch/>
        </p:blipFill>
        <p:spPr>
          <a:xfrm>
            <a:off x="9513489" y="4318000"/>
            <a:ext cx="6096762" cy="6096000"/>
          </a:xfrm>
          <a:prstGeom prst="rect">
            <a:avLst/>
          </a:prstGeom>
          <a:noFill/>
          <a:ln>
            <a:noFill/>
          </a:ln>
        </p:spPr>
      </p:pic>
      <p:sp>
        <p:nvSpPr>
          <p:cNvPr id="584" name="Google Shape;584;g2c43d77b96f_0_534"/>
          <p:cNvSpPr/>
          <p:nvPr/>
        </p:nvSpPr>
        <p:spPr>
          <a:xfrm>
            <a:off x="9513489" y="106172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g2c43d77b96f_0_534"/>
          <p:cNvSpPr/>
          <p:nvPr/>
        </p:nvSpPr>
        <p:spPr>
          <a:xfrm>
            <a:off x="9513489" y="106172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g2c43d77b96f_0_534"/>
          <p:cNvSpPr/>
          <p:nvPr/>
        </p:nvSpPr>
        <p:spPr>
          <a:xfrm>
            <a:off x="9411876" y="10617200"/>
            <a:ext cx="63000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ELEMENTALEN</a:t>
            </a:r>
            <a:endParaRPr sz="4800" b="0" i="0" u="none" strike="noStrike" cap="none">
              <a:solidFill>
                <a:schemeClr val="dk1"/>
              </a:solidFill>
              <a:latin typeface="Calibri"/>
              <a:ea typeface="Calibri"/>
              <a:cs typeface="Calibri"/>
              <a:sym typeface="Calibri"/>
            </a:endParaRPr>
          </a:p>
        </p:txBody>
      </p:sp>
      <p:sp>
        <p:nvSpPr>
          <p:cNvPr id="587" name="Google Shape;587;g2c43d77b96f_0_534"/>
          <p:cNvSpPr/>
          <p:nvPr/>
        </p:nvSpPr>
        <p:spPr>
          <a:xfrm>
            <a:off x="9445747" y="11582400"/>
            <a:ext cx="62322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Guardian</a:t>
            </a:r>
            <a:endParaRPr sz="3200" b="0" i="0" u="none" strike="noStrike" cap="none">
              <a:solidFill>
                <a:schemeClr val="dk1"/>
              </a:solidFill>
              <a:latin typeface="Calibri"/>
              <a:ea typeface="Calibri"/>
              <a:cs typeface="Calibri"/>
              <a:sym typeface="Calibri"/>
            </a:endParaRPr>
          </a:p>
        </p:txBody>
      </p:sp>
      <p:sp>
        <p:nvSpPr>
          <p:cNvPr id="588" name="Google Shape;588;g2c43d77b96f_0_534"/>
          <p:cNvSpPr/>
          <p:nvPr/>
        </p:nvSpPr>
        <p:spPr>
          <a:xfrm>
            <a:off x="16473959" y="1879600"/>
            <a:ext cx="6096900" cy="7797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9" name="Google Shape;589;g2c43d77b96f_0_534" descr=" "/>
          <p:cNvPicPr preferRelativeResize="0"/>
          <p:nvPr/>
        </p:nvPicPr>
        <p:blipFill rotWithShape="1">
          <a:blip r:embed="rId5">
            <a:alphaModFix/>
          </a:blip>
          <a:srcRect/>
          <a:stretch/>
        </p:blipFill>
        <p:spPr>
          <a:xfrm>
            <a:off x="16473959" y="1879600"/>
            <a:ext cx="6096762" cy="6096000"/>
          </a:xfrm>
          <a:prstGeom prst="rect">
            <a:avLst/>
          </a:prstGeom>
          <a:noFill/>
          <a:ln>
            <a:noFill/>
          </a:ln>
        </p:spPr>
      </p:pic>
      <p:sp>
        <p:nvSpPr>
          <p:cNvPr id="590" name="Google Shape;590;g2c43d77b96f_0_534"/>
          <p:cNvSpPr/>
          <p:nvPr/>
        </p:nvSpPr>
        <p:spPr>
          <a:xfrm>
            <a:off x="16473959" y="81788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g2c43d77b96f_0_534"/>
          <p:cNvSpPr/>
          <p:nvPr/>
        </p:nvSpPr>
        <p:spPr>
          <a:xfrm>
            <a:off x="16473959" y="8178800"/>
            <a:ext cx="6096900" cy="1498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g2c43d77b96f_0_534"/>
          <p:cNvSpPr/>
          <p:nvPr/>
        </p:nvSpPr>
        <p:spPr>
          <a:xfrm>
            <a:off x="16372346" y="8178800"/>
            <a:ext cx="6300000" cy="1016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4800"/>
              <a:buFont typeface="Red Hat Display Black"/>
              <a:buNone/>
            </a:pPr>
            <a:r>
              <a:rPr lang="en-US" sz="4800" b="0" i="0" u="none" strike="noStrike" cap="none">
                <a:solidFill>
                  <a:srgbClr val="0E0E0E"/>
                </a:solidFill>
                <a:latin typeface="Red Hat Display Black"/>
                <a:ea typeface="Red Hat Display Black"/>
                <a:cs typeface="Red Hat Display Black"/>
                <a:sym typeface="Red Hat Display Black"/>
              </a:rPr>
              <a:t>LUNARIA</a:t>
            </a:r>
            <a:endParaRPr sz="4800" b="0" i="0" u="none" strike="noStrike" cap="none">
              <a:solidFill>
                <a:schemeClr val="dk1"/>
              </a:solidFill>
              <a:latin typeface="Calibri"/>
              <a:ea typeface="Calibri"/>
              <a:cs typeface="Calibri"/>
              <a:sym typeface="Calibri"/>
            </a:endParaRPr>
          </a:p>
        </p:txBody>
      </p:sp>
      <p:sp>
        <p:nvSpPr>
          <p:cNvPr id="593" name="Google Shape;593;g2c43d77b96f_0_534"/>
          <p:cNvSpPr/>
          <p:nvPr/>
        </p:nvSpPr>
        <p:spPr>
          <a:xfrm>
            <a:off x="16406217" y="9144000"/>
            <a:ext cx="62322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Moon Priestess</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598"/>
        <p:cNvGrpSpPr/>
        <p:nvPr/>
      </p:nvGrpSpPr>
      <p:grpSpPr>
        <a:xfrm>
          <a:off x="0" y="0"/>
          <a:ext cx="0" cy="0"/>
          <a:chOff x="0" y="0"/>
          <a:chExt cx="0" cy="0"/>
        </a:xfrm>
      </p:grpSpPr>
      <p:sp>
        <p:nvSpPr>
          <p:cNvPr id="599" name="Google Shape;599;g2c43d77b96f_0_560"/>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g2c43d77b96f_0_560"/>
          <p:cNvSpPr/>
          <p:nvPr/>
        </p:nvSpPr>
        <p:spPr>
          <a:xfrm>
            <a:off x="2032254" y="571500"/>
            <a:ext cx="21338700" cy="1164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g2c43d77b96f_0_560"/>
          <p:cNvSpPr/>
          <p:nvPr/>
        </p:nvSpPr>
        <p:spPr>
          <a:xfrm>
            <a:off x="10618527" y="5715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3" name="Google Shape;603;g2c43d77b96f_0_560" descr=" "/>
          <p:cNvPicPr preferRelativeResize="0"/>
          <p:nvPr/>
        </p:nvPicPr>
        <p:blipFill rotWithShape="1">
          <a:blip r:embed="rId3">
            <a:alphaModFix/>
          </a:blip>
          <a:srcRect/>
          <a:stretch/>
        </p:blipFill>
        <p:spPr>
          <a:xfrm>
            <a:off x="11685461" y="571500"/>
            <a:ext cx="2032254" cy="2032000"/>
          </a:xfrm>
          <a:prstGeom prst="rect">
            <a:avLst/>
          </a:prstGeom>
          <a:noFill/>
          <a:ln>
            <a:noFill/>
          </a:ln>
        </p:spPr>
      </p:pic>
      <p:sp>
        <p:nvSpPr>
          <p:cNvPr id="604" name="Google Shape;604;g2c43d77b96f_0_560"/>
          <p:cNvSpPr/>
          <p:nvPr/>
        </p:nvSpPr>
        <p:spPr>
          <a:xfrm>
            <a:off x="10923365" y="28067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g2c43d77b96f_0_560"/>
          <p:cNvSpPr/>
          <p:nvPr/>
        </p:nvSpPr>
        <p:spPr>
          <a:xfrm>
            <a:off x="10847156" y="28067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CHLOE NG</a:t>
            </a:r>
            <a:endParaRPr sz="3600" b="0" i="0" u="none" strike="noStrike" cap="none">
              <a:solidFill>
                <a:schemeClr val="dk1"/>
              </a:solidFill>
              <a:latin typeface="Calibri"/>
              <a:ea typeface="Calibri"/>
              <a:cs typeface="Calibri"/>
              <a:sym typeface="Calibri"/>
            </a:endParaRPr>
          </a:p>
        </p:txBody>
      </p:sp>
      <p:sp>
        <p:nvSpPr>
          <p:cNvPr id="606" name="Google Shape;606;g2c43d77b96f_0_560"/>
          <p:cNvSpPr/>
          <p:nvPr/>
        </p:nvSpPr>
        <p:spPr>
          <a:xfrm>
            <a:off x="10855623" y="35179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Mage</a:t>
            </a:r>
            <a:endParaRPr sz="3200" b="0" i="0" u="none" strike="noStrike" cap="none">
              <a:solidFill>
                <a:schemeClr val="dk1"/>
              </a:solidFill>
              <a:latin typeface="Calibri"/>
              <a:ea typeface="Calibri"/>
              <a:cs typeface="Calibri"/>
              <a:sym typeface="Calibri"/>
            </a:endParaRPr>
          </a:p>
        </p:txBody>
      </p:sp>
      <p:sp>
        <p:nvSpPr>
          <p:cNvPr id="607" name="Google Shape;607;g2c43d77b96f_0_560"/>
          <p:cNvSpPr/>
          <p:nvPr/>
        </p:nvSpPr>
        <p:spPr>
          <a:xfrm>
            <a:off x="2032254" y="88392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8" name="Google Shape;608;g2c43d77b96f_0_560" descr=" "/>
          <p:cNvPicPr preferRelativeResize="0"/>
          <p:nvPr/>
        </p:nvPicPr>
        <p:blipFill rotWithShape="1">
          <a:blip r:embed="rId4">
            <a:alphaModFix/>
          </a:blip>
          <a:srcRect/>
          <a:stretch/>
        </p:blipFill>
        <p:spPr>
          <a:xfrm>
            <a:off x="3099187" y="8839200"/>
            <a:ext cx="2032254" cy="2032000"/>
          </a:xfrm>
          <a:prstGeom prst="rect">
            <a:avLst/>
          </a:prstGeom>
          <a:noFill/>
          <a:ln>
            <a:noFill/>
          </a:ln>
        </p:spPr>
      </p:pic>
      <p:sp>
        <p:nvSpPr>
          <p:cNvPr id="609" name="Google Shape;609;g2c43d77b96f_0_560"/>
          <p:cNvSpPr/>
          <p:nvPr/>
        </p:nvSpPr>
        <p:spPr>
          <a:xfrm>
            <a:off x="2337092" y="110744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g2c43d77b96f_0_560"/>
          <p:cNvSpPr/>
          <p:nvPr/>
        </p:nvSpPr>
        <p:spPr>
          <a:xfrm>
            <a:off x="2260883" y="110744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LYRISA</a:t>
            </a:r>
            <a:endParaRPr sz="3600" b="0" i="0" u="none" strike="noStrike" cap="none">
              <a:solidFill>
                <a:schemeClr val="dk1"/>
              </a:solidFill>
              <a:latin typeface="Calibri"/>
              <a:ea typeface="Calibri"/>
              <a:cs typeface="Calibri"/>
              <a:sym typeface="Calibri"/>
            </a:endParaRPr>
          </a:p>
        </p:txBody>
      </p:sp>
      <p:sp>
        <p:nvSpPr>
          <p:cNvPr id="611" name="Google Shape;611;g2c43d77b96f_0_560"/>
          <p:cNvSpPr/>
          <p:nvPr/>
        </p:nvSpPr>
        <p:spPr>
          <a:xfrm>
            <a:off x="2269350" y="117856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Dreamer</a:t>
            </a:r>
            <a:endParaRPr sz="3200" b="0" i="0" u="none" strike="noStrike" cap="none">
              <a:solidFill>
                <a:schemeClr val="dk1"/>
              </a:solidFill>
              <a:latin typeface="Calibri"/>
              <a:ea typeface="Calibri"/>
              <a:cs typeface="Calibri"/>
              <a:sym typeface="Calibri"/>
            </a:endParaRPr>
          </a:p>
        </p:txBody>
      </p:sp>
      <p:sp>
        <p:nvSpPr>
          <p:cNvPr id="612" name="Google Shape;612;g2c43d77b96f_0_560"/>
          <p:cNvSpPr/>
          <p:nvPr/>
        </p:nvSpPr>
        <p:spPr>
          <a:xfrm>
            <a:off x="6325391" y="88392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3" name="Google Shape;613;g2c43d77b96f_0_560" descr=" "/>
          <p:cNvPicPr preferRelativeResize="0"/>
          <p:nvPr/>
        </p:nvPicPr>
        <p:blipFill rotWithShape="1">
          <a:blip r:embed="rId5">
            <a:alphaModFix/>
          </a:blip>
          <a:srcRect/>
          <a:stretch/>
        </p:blipFill>
        <p:spPr>
          <a:xfrm>
            <a:off x="7392324" y="8839200"/>
            <a:ext cx="2032254" cy="2032000"/>
          </a:xfrm>
          <a:prstGeom prst="rect">
            <a:avLst/>
          </a:prstGeom>
          <a:noFill/>
          <a:ln>
            <a:noFill/>
          </a:ln>
        </p:spPr>
      </p:pic>
      <p:sp>
        <p:nvSpPr>
          <p:cNvPr id="614" name="Google Shape;614;g2c43d77b96f_0_560"/>
          <p:cNvSpPr/>
          <p:nvPr/>
        </p:nvSpPr>
        <p:spPr>
          <a:xfrm>
            <a:off x="6630229" y="110744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g2c43d77b96f_0_560"/>
          <p:cNvSpPr/>
          <p:nvPr/>
        </p:nvSpPr>
        <p:spPr>
          <a:xfrm>
            <a:off x="6554019" y="110744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LUCIAN</a:t>
            </a:r>
            <a:endParaRPr sz="3600" b="0" i="0" u="none" strike="noStrike" cap="none">
              <a:solidFill>
                <a:schemeClr val="dk1"/>
              </a:solidFill>
              <a:latin typeface="Calibri"/>
              <a:ea typeface="Calibri"/>
              <a:cs typeface="Calibri"/>
              <a:sym typeface="Calibri"/>
            </a:endParaRPr>
          </a:p>
        </p:txBody>
      </p:sp>
      <p:sp>
        <p:nvSpPr>
          <p:cNvPr id="616" name="Google Shape;616;g2c43d77b96f_0_560"/>
          <p:cNvSpPr/>
          <p:nvPr/>
        </p:nvSpPr>
        <p:spPr>
          <a:xfrm>
            <a:off x="6562487" y="117856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Conjurer</a:t>
            </a:r>
            <a:endParaRPr sz="3200" b="0" i="0" u="none" strike="noStrike" cap="none">
              <a:solidFill>
                <a:schemeClr val="dk1"/>
              </a:solidFill>
              <a:latin typeface="Calibri"/>
              <a:ea typeface="Calibri"/>
              <a:cs typeface="Calibri"/>
              <a:sym typeface="Calibri"/>
            </a:endParaRPr>
          </a:p>
        </p:txBody>
      </p:sp>
      <p:sp>
        <p:nvSpPr>
          <p:cNvPr id="617" name="Google Shape;617;g2c43d77b96f_0_560"/>
          <p:cNvSpPr/>
          <p:nvPr/>
        </p:nvSpPr>
        <p:spPr>
          <a:xfrm>
            <a:off x="10618527" y="88392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8" name="Google Shape;618;g2c43d77b96f_0_560" descr=" "/>
          <p:cNvPicPr preferRelativeResize="0"/>
          <p:nvPr/>
        </p:nvPicPr>
        <p:blipFill rotWithShape="1">
          <a:blip r:embed="rId6">
            <a:alphaModFix/>
          </a:blip>
          <a:srcRect/>
          <a:stretch/>
        </p:blipFill>
        <p:spPr>
          <a:xfrm>
            <a:off x="11685461" y="8839200"/>
            <a:ext cx="2032254" cy="2032000"/>
          </a:xfrm>
          <a:prstGeom prst="rect">
            <a:avLst/>
          </a:prstGeom>
          <a:noFill/>
          <a:ln>
            <a:noFill/>
          </a:ln>
        </p:spPr>
      </p:pic>
      <p:sp>
        <p:nvSpPr>
          <p:cNvPr id="619" name="Google Shape;619;g2c43d77b96f_0_560"/>
          <p:cNvSpPr/>
          <p:nvPr/>
        </p:nvSpPr>
        <p:spPr>
          <a:xfrm>
            <a:off x="10923365" y="110744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g2c43d77b96f_0_560"/>
          <p:cNvSpPr/>
          <p:nvPr/>
        </p:nvSpPr>
        <p:spPr>
          <a:xfrm>
            <a:off x="10847156" y="110744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ELVINA</a:t>
            </a:r>
            <a:endParaRPr sz="3600" b="0" i="0" u="none" strike="noStrike" cap="none">
              <a:solidFill>
                <a:schemeClr val="dk1"/>
              </a:solidFill>
              <a:latin typeface="Calibri"/>
              <a:ea typeface="Calibri"/>
              <a:cs typeface="Calibri"/>
              <a:sym typeface="Calibri"/>
            </a:endParaRPr>
          </a:p>
        </p:txBody>
      </p:sp>
      <p:sp>
        <p:nvSpPr>
          <p:cNvPr id="621" name="Google Shape;621;g2c43d77b96f_0_560"/>
          <p:cNvSpPr/>
          <p:nvPr/>
        </p:nvSpPr>
        <p:spPr>
          <a:xfrm>
            <a:off x="10855623" y="117856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Oracle</a:t>
            </a:r>
            <a:endParaRPr sz="3200" b="0" i="0" u="none" strike="noStrike" cap="none">
              <a:solidFill>
                <a:schemeClr val="dk1"/>
              </a:solidFill>
              <a:latin typeface="Calibri"/>
              <a:ea typeface="Calibri"/>
              <a:cs typeface="Calibri"/>
              <a:sym typeface="Calibri"/>
            </a:endParaRPr>
          </a:p>
        </p:txBody>
      </p:sp>
      <p:sp>
        <p:nvSpPr>
          <p:cNvPr id="622" name="Google Shape;622;g2c43d77b96f_0_560"/>
          <p:cNvSpPr/>
          <p:nvPr/>
        </p:nvSpPr>
        <p:spPr>
          <a:xfrm>
            <a:off x="14911664" y="88392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3" name="Google Shape;623;g2c43d77b96f_0_560" descr=" "/>
          <p:cNvPicPr preferRelativeResize="0"/>
          <p:nvPr/>
        </p:nvPicPr>
        <p:blipFill rotWithShape="1">
          <a:blip r:embed="rId7">
            <a:alphaModFix/>
          </a:blip>
          <a:srcRect/>
          <a:stretch/>
        </p:blipFill>
        <p:spPr>
          <a:xfrm>
            <a:off x="15978597" y="8839200"/>
            <a:ext cx="2032254" cy="2032000"/>
          </a:xfrm>
          <a:prstGeom prst="rect">
            <a:avLst/>
          </a:prstGeom>
          <a:noFill/>
          <a:ln>
            <a:noFill/>
          </a:ln>
        </p:spPr>
      </p:pic>
      <p:sp>
        <p:nvSpPr>
          <p:cNvPr id="624" name="Google Shape;624;g2c43d77b96f_0_560"/>
          <p:cNvSpPr/>
          <p:nvPr/>
        </p:nvSpPr>
        <p:spPr>
          <a:xfrm>
            <a:off x="15216502" y="110744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g2c43d77b96f_0_560"/>
          <p:cNvSpPr/>
          <p:nvPr/>
        </p:nvSpPr>
        <p:spPr>
          <a:xfrm>
            <a:off x="15140292" y="110744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SERAPHINA</a:t>
            </a:r>
            <a:endParaRPr sz="3600" b="0" i="0" u="none" strike="noStrike" cap="none">
              <a:solidFill>
                <a:schemeClr val="dk1"/>
              </a:solidFill>
              <a:latin typeface="Calibri"/>
              <a:ea typeface="Calibri"/>
              <a:cs typeface="Calibri"/>
              <a:sym typeface="Calibri"/>
            </a:endParaRPr>
          </a:p>
        </p:txBody>
      </p:sp>
      <p:sp>
        <p:nvSpPr>
          <p:cNvPr id="626" name="Google Shape;626;g2c43d77b96f_0_560"/>
          <p:cNvSpPr/>
          <p:nvPr/>
        </p:nvSpPr>
        <p:spPr>
          <a:xfrm>
            <a:off x="15148760" y="117856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Lightbringer</a:t>
            </a:r>
            <a:endParaRPr sz="3200" b="0" i="0" u="none" strike="noStrike" cap="none">
              <a:solidFill>
                <a:schemeClr val="dk1"/>
              </a:solidFill>
              <a:latin typeface="Calibri"/>
              <a:ea typeface="Calibri"/>
              <a:cs typeface="Calibri"/>
              <a:sym typeface="Calibri"/>
            </a:endParaRPr>
          </a:p>
        </p:txBody>
      </p:sp>
      <p:sp>
        <p:nvSpPr>
          <p:cNvPr id="627" name="Google Shape;627;g2c43d77b96f_0_560"/>
          <p:cNvSpPr/>
          <p:nvPr/>
        </p:nvSpPr>
        <p:spPr>
          <a:xfrm>
            <a:off x="19204800" y="88392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8" name="Google Shape;628;g2c43d77b96f_0_560" descr=" "/>
          <p:cNvPicPr preferRelativeResize="0"/>
          <p:nvPr/>
        </p:nvPicPr>
        <p:blipFill rotWithShape="1">
          <a:blip r:embed="rId8">
            <a:alphaModFix/>
          </a:blip>
          <a:srcRect/>
          <a:stretch/>
        </p:blipFill>
        <p:spPr>
          <a:xfrm>
            <a:off x="20271734" y="8839200"/>
            <a:ext cx="2032254" cy="2032000"/>
          </a:xfrm>
          <a:prstGeom prst="rect">
            <a:avLst/>
          </a:prstGeom>
          <a:noFill/>
          <a:ln>
            <a:noFill/>
          </a:ln>
        </p:spPr>
      </p:pic>
      <p:sp>
        <p:nvSpPr>
          <p:cNvPr id="629" name="Google Shape;629;g2c43d77b96f_0_560"/>
          <p:cNvSpPr/>
          <p:nvPr/>
        </p:nvSpPr>
        <p:spPr>
          <a:xfrm>
            <a:off x="19509638" y="110744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g2c43d77b96f_0_560"/>
          <p:cNvSpPr/>
          <p:nvPr/>
        </p:nvSpPr>
        <p:spPr>
          <a:xfrm>
            <a:off x="19433429" y="110744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KAELEN</a:t>
            </a:r>
            <a:endParaRPr sz="3600" b="0" i="0" u="none" strike="noStrike" cap="none">
              <a:solidFill>
                <a:schemeClr val="dk1"/>
              </a:solidFill>
              <a:latin typeface="Calibri"/>
              <a:ea typeface="Calibri"/>
              <a:cs typeface="Calibri"/>
              <a:sym typeface="Calibri"/>
            </a:endParaRPr>
          </a:p>
        </p:txBody>
      </p:sp>
      <p:sp>
        <p:nvSpPr>
          <p:cNvPr id="631" name="Google Shape;631;g2c43d77b96f_0_560"/>
          <p:cNvSpPr/>
          <p:nvPr/>
        </p:nvSpPr>
        <p:spPr>
          <a:xfrm>
            <a:off x="19441897" y="117856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Sentinel</a:t>
            </a:r>
            <a:endParaRPr sz="3200" b="0" i="0" u="none" strike="noStrike" cap="none">
              <a:solidFill>
                <a:schemeClr val="dk1"/>
              </a:solidFill>
              <a:latin typeface="Calibri"/>
              <a:ea typeface="Calibri"/>
              <a:cs typeface="Calibri"/>
              <a:sym typeface="Calibri"/>
            </a:endParaRPr>
          </a:p>
        </p:txBody>
      </p:sp>
      <p:sp>
        <p:nvSpPr>
          <p:cNvPr id="632" name="Google Shape;632;g2c43d77b96f_0_560"/>
          <p:cNvSpPr/>
          <p:nvPr/>
        </p:nvSpPr>
        <p:spPr>
          <a:xfrm>
            <a:off x="4267733" y="47625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3" name="Google Shape;633;g2c43d77b96f_0_560" descr=" "/>
          <p:cNvPicPr preferRelativeResize="0"/>
          <p:nvPr/>
        </p:nvPicPr>
        <p:blipFill rotWithShape="1">
          <a:blip r:embed="rId9">
            <a:alphaModFix/>
          </a:blip>
          <a:srcRect/>
          <a:stretch/>
        </p:blipFill>
        <p:spPr>
          <a:xfrm>
            <a:off x="5334667" y="4762500"/>
            <a:ext cx="2032254" cy="2032000"/>
          </a:xfrm>
          <a:prstGeom prst="rect">
            <a:avLst/>
          </a:prstGeom>
          <a:noFill/>
          <a:ln>
            <a:noFill/>
          </a:ln>
        </p:spPr>
      </p:pic>
      <p:sp>
        <p:nvSpPr>
          <p:cNvPr id="634" name="Google Shape;634;g2c43d77b96f_0_560"/>
          <p:cNvSpPr/>
          <p:nvPr/>
        </p:nvSpPr>
        <p:spPr>
          <a:xfrm>
            <a:off x="4572572" y="69977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g2c43d77b96f_0_560"/>
          <p:cNvSpPr/>
          <p:nvPr/>
        </p:nvSpPr>
        <p:spPr>
          <a:xfrm>
            <a:off x="4496362" y="69977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AURIELLE</a:t>
            </a:r>
            <a:endParaRPr sz="3600" b="0" i="0" u="none" strike="noStrike" cap="none">
              <a:solidFill>
                <a:schemeClr val="dk1"/>
              </a:solidFill>
              <a:latin typeface="Calibri"/>
              <a:ea typeface="Calibri"/>
              <a:cs typeface="Calibri"/>
              <a:sym typeface="Calibri"/>
            </a:endParaRPr>
          </a:p>
        </p:txBody>
      </p:sp>
      <p:sp>
        <p:nvSpPr>
          <p:cNvPr id="636" name="Google Shape;636;g2c43d77b96f_0_560"/>
          <p:cNvSpPr/>
          <p:nvPr/>
        </p:nvSpPr>
        <p:spPr>
          <a:xfrm>
            <a:off x="4504830" y="77089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Priestess</a:t>
            </a:r>
            <a:endParaRPr sz="3200" b="0" i="0" u="none" strike="noStrike" cap="none">
              <a:solidFill>
                <a:schemeClr val="dk1"/>
              </a:solidFill>
              <a:latin typeface="Calibri"/>
              <a:ea typeface="Calibri"/>
              <a:cs typeface="Calibri"/>
              <a:sym typeface="Calibri"/>
            </a:endParaRPr>
          </a:p>
        </p:txBody>
      </p:sp>
      <p:sp>
        <p:nvSpPr>
          <p:cNvPr id="637" name="Google Shape;637;g2c43d77b96f_0_560"/>
          <p:cNvSpPr/>
          <p:nvPr/>
        </p:nvSpPr>
        <p:spPr>
          <a:xfrm>
            <a:off x="17121740" y="47625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8" name="Google Shape;638;g2c43d77b96f_0_560" descr=" "/>
          <p:cNvPicPr preferRelativeResize="0"/>
          <p:nvPr/>
        </p:nvPicPr>
        <p:blipFill rotWithShape="1">
          <a:blip r:embed="rId10">
            <a:alphaModFix/>
          </a:blip>
          <a:srcRect/>
          <a:stretch/>
        </p:blipFill>
        <p:spPr>
          <a:xfrm>
            <a:off x="18188673" y="4762500"/>
            <a:ext cx="2032254" cy="2032000"/>
          </a:xfrm>
          <a:prstGeom prst="rect">
            <a:avLst/>
          </a:prstGeom>
          <a:noFill/>
          <a:ln>
            <a:noFill/>
          </a:ln>
        </p:spPr>
      </p:pic>
      <p:sp>
        <p:nvSpPr>
          <p:cNvPr id="639" name="Google Shape;639;g2c43d77b96f_0_560"/>
          <p:cNvSpPr/>
          <p:nvPr/>
        </p:nvSpPr>
        <p:spPr>
          <a:xfrm>
            <a:off x="17426578" y="69977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g2c43d77b96f_0_560"/>
          <p:cNvSpPr/>
          <p:nvPr/>
        </p:nvSpPr>
        <p:spPr>
          <a:xfrm>
            <a:off x="17350369" y="69977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DARIANA</a:t>
            </a:r>
            <a:endParaRPr sz="3600" b="0" i="0" u="none" strike="noStrike" cap="none">
              <a:solidFill>
                <a:schemeClr val="dk1"/>
              </a:solidFill>
              <a:latin typeface="Calibri"/>
              <a:ea typeface="Calibri"/>
              <a:cs typeface="Calibri"/>
              <a:sym typeface="Calibri"/>
            </a:endParaRPr>
          </a:p>
        </p:txBody>
      </p:sp>
      <p:sp>
        <p:nvSpPr>
          <p:cNvPr id="641" name="Google Shape;641;g2c43d77b96f_0_560"/>
          <p:cNvSpPr/>
          <p:nvPr/>
        </p:nvSpPr>
        <p:spPr>
          <a:xfrm>
            <a:off x="17358836" y="77089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Shaman</a:t>
            </a:r>
            <a:endParaRPr sz="3200" b="0" i="0" u="none" strike="noStrike" cap="none">
              <a:solidFill>
                <a:schemeClr val="dk1"/>
              </a:solidFill>
              <a:latin typeface="Calibri"/>
              <a:ea typeface="Calibri"/>
              <a:cs typeface="Calibri"/>
              <a:sym typeface="Calibri"/>
            </a:endParaRPr>
          </a:p>
        </p:txBody>
      </p:sp>
      <p:sp>
        <p:nvSpPr>
          <p:cNvPr id="642" name="Google Shape;642;g2c43d77b96f_0_560"/>
          <p:cNvSpPr/>
          <p:nvPr/>
        </p:nvSpPr>
        <p:spPr>
          <a:xfrm>
            <a:off x="10618527" y="4762500"/>
            <a:ext cx="4166100" cy="3479700"/>
          </a:xfrm>
          <a:prstGeom prst="roundRect">
            <a:avLst>
              <a:gd name="adj" fmla="val 157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3" name="Google Shape;643;g2c43d77b96f_0_560" descr=" "/>
          <p:cNvPicPr preferRelativeResize="0"/>
          <p:nvPr/>
        </p:nvPicPr>
        <p:blipFill rotWithShape="1">
          <a:blip r:embed="rId11">
            <a:alphaModFix/>
          </a:blip>
          <a:srcRect/>
          <a:stretch/>
        </p:blipFill>
        <p:spPr>
          <a:xfrm>
            <a:off x="11685461" y="4762500"/>
            <a:ext cx="2032254" cy="2032000"/>
          </a:xfrm>
          <a:prstGeom prst="rect">
            <a:avLst/>
          </a:prstGeom>
          <a:noFill/>
          <a:ln>
            <a:noFill/>
          </a:ln>
        </p:spPr>
      </p:pic>
      <p:sp>
        <p:nvSpPr>
          <p:cNvPr id="644" name="Google Shape;644;g2c43d77b96f_0_560"/>
          <p:cNvSpPr/>
          <p:nvPr/>
        </p:nvSpPr>
        <p:spPr>
          <a:xfrm>
            <a:off x="10923365" y="6997700"/>
            <a:ext cx="3556500" cy="1244700"/>
          </a:xfrm>
          <a:prstGeom prst="roundRect">
            <a:avLst>
              <a:gd name="adj" fmla="val 440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g2c43d77b96f_0_560"/>
          <p:cNvSpPr/>
          <p:nvPr/>
        </p:nvSpPr>
        <p:spPr>
          <a:xfrm>
            <a:off x="10847156" y="6997700"/>
            <a:ext cx="370890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600"/>
              <a:buFont typeface="Red Hat Display Black"/>
              <a:buNone/>
            </a:pPr>
            <a:r>
              <a:rPr lang="en-US" sz="3600" b="0" i="0" u="none" strike="noStrike" cap="none">
                <a:solidFill>
                  <a:srgbClr val="0E0E0E"/>
                </a:solidFill>
                <a:latin typeface="Red Hat Display Black"/>
                <a:ea typeface="Red Hat Display Black"/>
                <a:cs typeface="Red Hat Display Black"/>
                <a:sym typeface="Red Hat Display Black"/>
              </a:rPr>
              <a:t>THERONIS</a:t>
            </a:r>
            <a:endParaRPr sz="3600" b="0" i="0" u="none" strike="noStrike" cap="none">
              <a:solidFill>
                <a:schemeClr val="dk1"/>
              </a:solidFill>
              <a:latin typeface="Calibri"/>
              <a:ea typeface="Calibri"/>
              <a:cs typeface="Calibri"/>
              <a:sym typeface="Calibri"/>
            </a:endParaRPr>
          </a:p>
        </p:txBody>
      </p:sp>
      <p:sp>
        <p:nvSpPr>
          <p:cNvPr id="646" name="Google Shape;646;g2c43d77b96f_0_560"/>
          <p:cNvSpPr/>
          <p:nvPr/>
        </p:nvSpPr>
        <p:spPr>
          <a:xfrm>
            <a:off x="10855623" y="7708900"/>
            <a:ext cx="3691800" cy="669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0E0E0E"/>
              </a:buClr>
              <a:buSzPts val="3200"/>
              <a:buFont typeface="Red Hat Display"/>
              <a:buNone/>
            </a:pPr>
            <a:r>
              <a:rPr lang="en-US" sz="3200" b="0" i="0" u="none" strike="noStrike" cap="none">
                <a:solidFill>
                  <a:srgbClr val="0E0E0E"/>
                </a:solidFill>
                <a:latin typeface="Red Hat Display"/>
                <a:ea typeface="Red Hat Display"/>
                <a:cs typeface="Red Hat Display"/>
                <a:sym typeface="Red Hat Display"/>
              </a:rPr>
              <a:t>The Warrior</a:t>
            </a:r>
            <a:endParaRPr sz="3200" b="0" i="0" u="none" strike="noStrike" cap="none">
              <a:solidFill>
                <a:schemeClr val="dk1"/>
              </a:solidFill>
              <a:latin typeface="Calibri"/>
              <a:ea typeface="Calibri"/>
              <a:cs typeface="Calibri"/>
              <a:sym typeface="Calibri"/>
            </a:endParaRPr>
          </a:p>
        </p:txBody>
      </p:sp>
      <p:pic>
        <p:nvPicPr>
          <p:cNvPr id="647" name="Google Shape;647;g2c43d77b96f_0_560" descr=" "/>
          <p:cNvPicPr preferRelativeResize="0"/>
          <p:nvPr/>
        </p:nvPicPr>
        <p:blipFill rotWithShape="1">
          <a:blip r:embed="rId12">
            <a:alphaModFix/>
          </a:blip>
          <a:srcRect/>
          <a:stretch/>
        </p:blipFill>
        <p:spPr>
          <a:xfrm>
            <a:off x="12688886" y="8140700"/>
            <a:ext cx="12702" cy="812800"/>
          </a:xfrm>
          <a:prstGeom prst="rect">
            <a:avLst/>
          </a:prstGeom>
          <a:noFill/>
          <a:ln>
            <a:noFill/>
          </a:ln>
        </p:spPr>
      </p:pic>
      <p:pic>
        <p:nvPicPr>
          <p:cNvPr id="648" name="Google Shape;648;g2c43d77b96f_0_560" descr=" "/>
          <p:cNvPicPr preferRelativeResize="0"/>
          <p:nvPr/>
        </p:nvPicPr>
        <p:blipFill rotWithShape="1">
          <a:blip r:embed="rId12">
            <a:alphaModFix/>
          </a:blip>
          <a:srcRect/>
          <a:stretch/>
        </p:blipFill>
        <p:spPr>
          <a:xfrm>
            <a:off x="12688886" y="3949700"/>
            <a:ext cx="12702" cy="812800"/>
          </a:xfrm>
          <a:prstGeom prst="rect">
            <a:avLst/>
          </a:prstGeom>
          <a:noFill/>
          <a:ln>
            <a:noFill/>
          </a:ln>
        </p:spPr>
      </p:pic>
      <p:pic>
        <p:nvPicPr>
          <p:cNvPr id="649" name="Google Shape;649;g2c43d77b96f_0_560" descr=" "/>
          <p:cNvPicPr preferRelativeResize="0"/>
          <p:nvPr/>
        </p:nvPicPr>
        <p:blipFill rotWithShape="1">
          <a:blip r:embed="rId13">
            <a:alphaModFix/>
          </a:blip>
          <a:srcRect/>
          <a:stretch/>
        </p:blipFill>
        <p:spPr>
          <a:xfrm>
            <a:off x="6349054" y="3937124"/>
            <a:ext cx="5882575" cy="825376"/>
          </a:xfrm>
          <a:prstGeom prst="rect">
            <a:avLst/>
          </a:prstGeom>
          <a:noFill/>
          <a:ln>
            <a:noFill/>
          </a:ln>
        </p:spPr>
      </p:pic>
      <p:pic>
        <p:nvPicPr>
          <p:cNvPr id="650" name="Google Shape;650;g2c43d77b96f_0_560" descr=" "/>
          <p:cNvPicPr preferRelativeResize="0"/>
          <p:nvPr/>
        </p:nvPicPr>
        <p:blipFill rotWithShape="1">
          <a:blip r:embed="rId14">
            <a:alphaModFix/>
          </a:blip>
          <a:srcRect/>
          <a:stretch/>
        </p:blipFill>
        <p:spPr>
          <a:xfrm>
            <a:off x="4110505" y="8027343"/>
            <a:ext cx="1960854" cy="811857"/>
          </a:xfrm>
          <a:prstGeom prst="rect">
            <a:avLst/>
          </a:prstGeom>
          <a:noFill/>
          <a:ln>
            <a:noFill/>
          </a:ln>
        </p:spPr>
      </p:pic>
      <p:pic>
        <p:nvPicPr>
          <p:cNvPr id="651" name="Google Shape;651;g2c43d77b96f_0_560" descr=" "/>
          <p:cNvPicPr preferRelativeResize="0"/>
          <p:nvPr/>
        </p:nvPicPr>
        <p:blipFill rotWithShape="1">
          <a:blip r:embed="rId14">
            <a:alphaModFix/>
          </a:blip>
          <a:srcRect/>
          <a:stretch/>
        </p:blipFill>
        <p:spPr>
          <a:xfrm>
            <a:off x="17053422" y="8027343"/>
            <a:ext cx="1960854" cy="811857"/>
          </a:xfrm>
          <a:prstGeom prst="rect">
            <a:avLst/>
          </a:prstGeom>
          <a:noFill/>
          <a:ln>
            <a:noFill/>
          </a:ln>
        </p:spPr>
      </p:pic>
      <p:pic>
        <p:nvPicPr>
          <p:cNvPr id="652" name="Google Shape;652;g2c43d77b96f_0_560" descr=" "/>
          <p:cNvPicPr preferRelativeResize="0"/>
          <p:nvPr/>
        </p:nvPicPr>
        <p:blipFill rotWithShape="1">
          <a:blip r:embed="rId15">
            <a:alphaModFix/>
          </a:blip>
          <a:srcRect/>
          <a:stretch/>
        </p:blipFill>
        <p:spPr>
          <a:xfrm>
            <a:off x="6452406" y="8027343"/>
            <a:ext cx="1960854" cy="811857"/>
          </a:xfrm>
          <a:prstGeom prst="rect">
            <a:avLst/>
          </a:prstGeom>
          <a:noFill/>
          <a:ln>
            <a:noFill/>
          </a:ln>
        </p:spPr>
      </p:pic>
      <p:pic>
        <p:nvPicPr>
          <p:cNvPr id="653" name="Google Shape;653;g2c43d77b96f_0_560" descr=" "/>
          <p:cNvPicPr preferRelativeResize="0"/>
          <p:nvPr/>
        </p:nvPicPr>
        <p:blipFill rotWithShape="1">
          <a:blip r:embed="rId15">
            <a:alphaModFix/>
          </a:blip>
          <a:srcRect/>
          <a:stretch/>
        </p:blipFill>
        <p:spPr>
          <a:xfrm>
            <a:off x="19395324" y="8027343"/>
            <a:ext cx="1960854" cy="811857"/>
          </a:xfrm>
          <a:prstGeom prst="rect">
            <a:avLst/>
          </a:prstGeom>
          <a:noFill/>
          <a:ln>
            <a:noFill/>
          </a:ln>
        </p:spPr>
      </p:pic>
      <p:pic>
        <p:nvPicPr>
          <p:cNvPr id="654" name="Google Shape;654;g2c43d77b96f_0_560" descr=" "/>
          <p:cNvPicPr preferRelativeResize="0"/>
          <p:nvPr/>
        </p:nvPicPr>
        <p:blipFill rotWithShape="1">
          <a:blip r:embed="rId16">
            <a:alphaModFix/>
          </a:blip>
          <a:srcRect/>
          <a:stretch/>
        </p:blipFill>
        <p:spPr>
          <a:xfrm>
            <a:off x="13323965" y="3937124"/>
            <a:ext cx="5882575" cy="825376"/>
          </a:xfrm>
          <a:prstGeom prst="rect">
            <a:avLst/>
          </a:prstGeom>
          <a:noFill/>
          <a:ln>
            <a:noFill/>
          </a:ln>
        </p:spPr>
      </p:pic>
      <p:sp>
        <p:nvSpPr>
          <p:cNvPr id="655" name="Google Shape;655;g2c43d77b96f_0_560"/>
          <p:cNvSpPr/>
          <p:nvPr/>
        </p:nvSpPr>
        <p:spPr>
          <a:xfrm>
            <a:off x="7747967" y="12801600"/>
            <a:ext cx="10733463" cy="669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00000"/>
              </a:buClr>
              <a:buSzPts val="3200"/>
              <a:buFont typeface="Red Hat Display"/>
              <a:buNone/>
            </a:pPr>
            <a:r>
              <a:rPr lang="en-US" sz="3200" b="0" i="0" u="none" strike="noStrike" cap="none" dirty="0">
                <a:solidFill>
                  <a:srgbClr val="000000"/>
                </a:solidFill>
                <a:latin typeface="Red Hat Display"/>
                <a:ea typeface="Red Hat Display"/>
                <a:cs typeface="Red Hat Display"/>
                <a:sym typeface="Red Hat Display"/>
              </a:rPr>
              <a:t>To download more editable chart, </a:t>
            </a:r>
            <a:r>
              <a:rPr lang="en-US" sz="3200" b="0" i="0" u="sng" strike="noStrike" cap="none" dirty="0">
                <a:solidFill>
                  <a:srgbClr val="000000"/>
                </a:solidFill>
                <a:latin typeface="Montserrat"/>
                <a:ea typeface="Montserrat"/>
                <a:cs typeface="Montserrat"/>
                <a:sym typeface="Montserrat"/>
                <a:hlinkClick r:id="rId17"/>
              </a:rPr>
              <a:t>click here</a:t>
            </a:r>
            <a:endParaRPr sz="3200" b="0" i="0" u="none" strike="noStrike" cap="none" dirty="0">
              <a:solidFill>
                <a:schemeClr val="dk1"/>
              </a:solidFill>
              <a:latin typeface="Calibri"/>
              <a:ea typeface="Calibri"/>
              <a:cs typeface="Calibri"/>
              <a:sym typeface="Calibri"/>
            </a:endParaRPr>
          </a:p>
        </p:txBody>
      </p:sp>
      <p:sp>
        <p:nvSpPr>
          <p:cNvPr id="656" name="Google Shape;656;g2c43d77b96f_0_560"/>
          <p:cNvSpPr/>
          <p:nvPr/>
        </p:nvSpPr>
        <p:spPr>
          <a:xfrm rot="-5400000">
            <a:off x="-4390594" y="5620917"/>
            <a:ext cx="10754100" cy="16848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007042"/>
              </a:buClr>
              <a:buSzPts val="8000"/>
              <a:buFont typeface="Red Hat Display Black"/>
              <a:buNone/>
            </a:pPr>
            <a:r>
              <a:rPr lang="en-US" sz="8000" b="0" i="0" u="none" strike="noStrike" cap="none">
                <a:solidFill>
                  <a:srgbClr val="007042"/>
                </a:solidFill>
                <a:latin typeface="Red Hat Display Black"/>
                <a:ea typeface="Red Hat Display Black"/>
                <a:cs typeface="Red Hat Display Black"/>
                <a:sym typeface="Red Hat Display Black"/>
              </a:rPr>
              <a:t>THE ORGANIZATION</a:t>
            </a:r>
            <a:endParaRPr sz="80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42"/>
        </a:solidFill>
        <a:effectLst/>
      </p:bgPr>
    </p:bg>
    <p:spTree>
      <p:nvGrpSpPr>
        <p:cNvPr id="1" name="Shape 661"/>
        <p:cNvGrpSpPr/>
        <p:nvPr/>
      </p:nvGrpSpPr>
      <p:grpSpPr>
        <a:xfrm>
          <a:off x="0" y="0"/>
          <a:ext cx="0" cy="0"/>
          <a:chOff x="0" y="0"/>
          <a:chExt cx="0" cy="0"/>
        </a:xfrm>
      </p:grpSpPr>
      <p:sp>
        <p:nvSpPr>
          <p:cNvPr id="662" name="Google Shape;662;g2c43d77b96f_0_622"/>
          <p:cNvSpPr/>
          <p:nvPr/>
        </p:nvSpPr>
        <p:spPr>
          <a:xfrm>
            <a:off x="1981448" y="6743700"/>
            <a:ext cx="9259500" cy="9258300"/>
          </a:xfrm>
          <a:prstGeom prst="ellipse">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g2c43d77b96f_0_622"/>
          <p:cNvSpPr/>
          <p:nvPr/>
        </p:nvSpPr>
        <p:spPr>
          <a:xfrm>
            <a:off x="23370921" y="10515600"/>
            <a:ext cx="1016100" cy="3200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g2c43d77b96f_0_622"/>
          <p:cNvSpPr/>
          <p:nvPr/>
        </p:nvSpPr>
        <p:spPr>
          <a:xfrm>
            <a:off x="12688886" y="3035300"/>
            <a:ext cx="9572700" cy="4377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8000"/>
              <a:buFont typeface="Red Hat Display Black"/>
              <a:buNone/>
            </a:pPr>
            <a:r>
              <a:rPr lang="en-US" sz="8000" b="0" i="0" u="none" strike="noStrike" cap="none">
                <a:solidFill>
                  <a:srgbClr val="FFFFFF"/>
                </a:solidFill>
                <a:latin typeface="Red Hat Display Black"/>
                <a:ea typeface="Red Hat Display Black"/>
                <a:cs typeface="Red Hat Display Black"/>
                <a:sym typeface="Red Hat Display Black"/>
              </a:rPr>
              <a:t>THANK YOU FOR CHOOSING EATEMP</a:t>
            </a:r>
            <a:endParaRPr sz="8000" b="0" i="0" u="none" strike="noStrike" cap="none">
              <a:solidFill>
                <a:schemeClr val="dk1"/>
              </a:solidFill>
              <a:latin typeface="Calibri"/>
              <a:ea typeface="Calibri"/>
              <a:cs typeface="Calibri"/>
              <a:sym typeface="Calibri"/>
            </a:endParaRPr>
          </a:p>
        </p:txBody>
      </p:sp>
      <p:sp>
        <p:nvSpPr>
          <p:cNvPr id="666" name="Google Shape;666;g2c43d77b96f_0_622"/>
          <p:cNvSpPr/>
          <p:nvPr/>
        </p:nvSpPr>
        <p:spPr>
          <a:xfrm>
            <a:off x="12688886" y="7467600"/>
            <a:ext cx="9369600" cy="3843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3200"/>
              <a:buFont typeface="Red Hat Display"/>
              <a:buNone/>
            </a:pPr>
            <a:r>
              <a:rPr lang="en-US" sz="3200" b="0" i="0" u="none" strike="noStrike" cap="none">
                <a:solidFill>
                  <a:srgbClr val="FFFFFF"/>
                </a:solidFill>
                <a:latin typeface="Red Hat Display"/>
                <a:ea typeface="Red Hat Display"/>
                <a:cs typeface="Red Hat Display"/>
                <a:sym typeface="Red Hat Display"/>
              </a:rPr>
              <a:t>We offer free and high-quality slides templates for your presentations. We appreciate you choosing us and hope our templates have been helpful. </a:t>
            </a:r>
            <a:endParaRPr sz="3200" b="0" i="0" u="none" strike="noStrike" cap="none">
              <a:solidFill>
                <a:schemeClr val="dk1"/>
              </a:solidFill>
              <a:latin typeface="Calibri"/>
              <a:ea typeface="Calibri"/>
              <a:cs typeface="Calibri"/>
              <a:sym typeface="Calibri"/>
            </a:endParaRPr>
          </a:p>
          <a:p>
            <a:pPr marL="0" marR="0" lvl="0" indent="0" algn="l" rtl="0">
              <a:spcBef>
                <a:spcPts val="4000"/>
              </a:spcBef>
              <a:spcAft>
                <a:spcPts val="0"/>
              </a:spcAft>
              <a:buClr>
                <a:srgbClr val="FFFFFF"/>
              </a:buClr>
              <a:buSzPts val="3200"/>
              <a:buFont typeface="Red Hat Display"/>
              <a:buNone/>
            </a:pPr>
            <a:r>
              <a:rPr lang="en-US" sz="3200" b="0" i="0" u="none" strike="noStrike" cap="none">
                <a:solidFill>
                  <a:srgbClr val="FFFFFF"/>
                </a:solidFill>
                <a:latin typeface="Red Hat Display"/>
                <a:ea typeface="Red Hat Display"/>
                <a:cs typeface="Red Hat Display"/>
                <a:sym typeface="Red Hat Display"/>
              </a:rPr>
              <a:t>As a new website, we rely on your support to grow, so please help us by sharing our site with your friends and colleagues. </a:t>
            </a:r>
            <a:endParaRPr sz="3200" b="0" i="0" u="none" strike="noStrike" cap="none">
              <a:solidFill>
                <a:schemeClr val="dk1"/>
              </a:solidFill>
              <a:latin typeface="Calibri"/>
              <a:ea typeface="Calibri"/>
              <a:cs typeface="Calibri"/>
              <a:sym typeface="Calibri"/>
            </a:endParaRPr>
          </a:p>
        </p:txBody>
      </p:sp>
      <p:pic>
        <p:nvPicPr>
          <p:cNvPr id="668" name="Google Shape;668;g2c43d77b96f_0_622" descr=" "/>
          <p:cNvPicPr preferRelativeResize="0"/>
          <p:nvPr/>
        </p:nvPicPr>
        <p:blipFill rotWithShape="1">
          <a:blip r:embed="rId3">
            <a:alphaModFix/>
          </a:blip>
          <a:srcRect/>
          <a:stretch/>
        </p:blipFill>
        <p:spPr>
          <a:xfrm>
            <a:off x="3785073" y="533400"/>
            <a:ext cx="6515914" cy="12649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1149</Words>
  <Application>Microsoft Office PowerPoint</Application>
  <PresentationFormat>Personalizado</PresentationFormat>
  <Paragraphs>248</Paragraphs>
  <Slides>25</Slides>
  <Notes>25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Calibri</vt:lpstr>
      <vt:lpstr>Red Hat Display</vt:lpstr>
      <vt:lpstr>Arial</vt:lpstr>
      <vt:lpstr>Lato</vt:lpstr>
      <vt:lpstr>Red Hat Display Black</vt:lpstr>
      <vt:lpstr>Montserrat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PptxGenJS</dc:creator>
  <cp:lastModifiedBy>eduardo</cp:lastModifiedBy>
  <cp:revision>1</cp:revision>
  <dcterms:created xsi:type="dcterms:W3CDTF">2024-03-19T07:06:45Z</dcterms:created>
  <dcterms:modified xsi:type="dcterms:W3CDTF">2025-11-12T09:37:46Z</dcterms:modified>
</cp:coreProperties>
</file>