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293" r:id="rId4"/>
    <p:sldId id="258" r:id="rId5"/>
    <p:sldId id="297" r:id="rId6"/>
    <p:sldId id="259" r:id="rId7"/>
    <p:sldId id="260" r:id="rId8"/>
    <p:sldId id="261" r:id="rId9"/>
    <p:sldId id="262" r:id="rId10"/>
    <p:sldId id="263" r:id="rId11"/>
    <p:sldId id="300" r:id="rId12"/>
    <p:sldId id="298" r:id="rId13"/>
    <p:sldId id="264" r:id="rId14"/>
    <p:sldId id="301" r:id="rId15"/>
    <p:sldId id="295" r:id="rId16"/>
    <p:sldId id="292" r:id="rId17"/>
    <p:sldId id="265" r:id="rId18"/>
    <p:sldId id="267" r:id="rId19"/>
    <p:sldId id="268" r:id="rId20"/>
    <p:sldId id="306" r:id="rId21"/>
    <p:sldId id="296" r:id="rId22"/>
    <p:sldId id="294" r:id="rId23"/>
    <p:sldId id="270" r:id="rId24"/>
    <p:sldId id="307" r:id="rId25"/>
    <p:sldId id="266" r:id="rId26"/>
    <p:sldId id="299" r:id="rId27"/>
    <p:sldId id="271" r:id="rId28"/>
    <p:sldId id="272" r:id="rId29"/>
    <p:sldId id="273" r:id="rId30"/>
    <p:sldId id="274" r:id="rId31"/>
    <p:sldId id="279" r:id="rId32"/>
    <p:sldId id="280" r:id="rId33"/>
    <p:sldId id="281" r:id="rId34"/>
    <p:sldId id="282" r:id="rId35"/>
    <p:sldId id="283" r:id="rId36"/>
    <p:sldId id="302" r:id="rId37"/>
    <p:sldId id="284" r:id="rId38"/>
    <p:sldId id="285" r:id="rId39"/>
    <p:sldId id="286" r:id="rId40"/>
    <p:sldId id="287" r:id="rId41"/>
    <p:sldId id="288" r:id="rId42"/>
    <p:sldId id="303" r:id="rId43"/>
    <p:sldId id="290" r:id="rId44"/>
    <p:sldId id="278" r:id="rId45"/>
    <p:sldId id="304" r:id="rId46"/>
    <p:sldId id="305" r:id="rId47"/>
    <p:sldId id="308" r:id="rId48"/>
    <p:sldId id="309" r:id="rId49"/>
  </p:sldIdLst>
  <p:sldSz cx="9144000" cy="5143500" type="screen16x9"/>
  <p:notesSz cx="6858000" cy="9144000"/>
  <p:embeddedFontLst>
    <p:embeddedFont>
      <p:font typeface="Roboto" pitchFamily="2" charset="0"/>
      <p:regular r:id="rId52"/>
      <p:bold r:id="rId53"/>
      <p:italic r:id="rId54"/>
      <p:boldItalic r:id="rId55"/>
    </p:embeddedFont>
    <p:embeddedFont>
      <p:font typeface="Chivo Light" panose="020B0604020202020204" charset="0"/>
      <p:regular r:id="rId56"/>
      <p:bold r:id="rId57"/>
      <p:italic r:id="rId58"/>
      <p:boldItalic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Chivo" panose="020B0604020202020204" charset="0"/>
      <p:regular r:id="rId64"/>
      <p:bold r:id="rId65"/>
      <p:italic r:id="rId66"/>
      <p:boldItalic r:id="rId67"/>
    </p:embeddedFont>
    <p:embeddedFont>
      <p:font typeface="Shadows Into Light Two" panose="020B0604020202020204" charset="0"/>
      <p:regular r:id="rId68"/>
    </p:embeddedFont>
    <p:embeddedFont>
      <p:font typeface="맑은 고딕" panose="020B0503020000020004" pitchFamily="34" charset="-127"/>
      <p:regular r:id="rId69"/>
      <p:bold r:id="rId70"/>
    </p:embeddedFont>
    <p:embeddedFont>
      <p:font typeface="Fira Sans Extra Condensed Medium" panose="020B0604020202020204" charset="0"/>
      <p:regular r:id="rId71"/>
      <p:bold r:id="rId72"/>
      <p:italic r:id="rId73"/>
      <p:boldItalic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C21"/>
    <a:srgbClr val="65677F"/>
    <a:srgbClr val="FFFFFF"/>
    <a:srgbClr val="ECB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F2087D-36F3-467C-AF89-079C7399BDB8}">
  <a:tblStyle styleId="{87F2087D-36F3-467C-AF89-079C7399BD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169A5A5-A56F-4BE8-AC51-C8CF7680FB1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194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font" Target="fonts/font17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74" Type="http://schemas.openxmlformats.org/officeDocument/2006/relationships/font" Target="fonts/font2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73" Type="http://schemas.openxmlformats.org/officeDocument/2006/relationships/font" Target="fonts/font22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font" Target="fonts/font18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72" Type="http://schemas.openxmlformats.org/officeDocument/2006/relationships/font" Target="fonts/font2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font" Target="fonts/font19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99290-9471-4E5D-BAEA-1A3379F132C9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B2FD6-E399-4754-A608-98F2F1FE69C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12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89739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8232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5616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3815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7756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146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6921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1826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9927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965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9785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31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871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1581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1196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6677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7056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7505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996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2533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287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37728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0460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5679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61240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49695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93735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0505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0984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78864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0679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42619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64791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bc9bb4ac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bc9bb4ac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02956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bc9bb4acb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bc9bb4acb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02901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bc9bb4acb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bc9bb4acb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63586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15681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bc9bb4acb9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bc9bb4acb9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33363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bc9bb4acb9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bc9bb4acb9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70841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bc9bb4acb9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bc9bb4acb9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46300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bc9bb4acb9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bc9bb4acb9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27802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bc9bb4acb9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bc9bb4acb9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89936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56637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bc9bb4acb9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bc9bb4acb9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68707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93206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24189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3391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58910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3759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 hasCustomPrompt="1"/>
          </p:nvPr>
        </p:nvSpPr>
        <p:spPr>
          <a:xfrm>
            <a:off x="1299920" y="659070"/>
            <a:ext cx="4637700" cy="23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>
                <a:solidFill>
                  <a:srgbClr val="ECB3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s-PE" dirty="0" smtClean="0"/>
              <a:t>ORANGE</a:t>
            </a:r>
            <a:endParaRPr dirty="0"/>
          </a:p>
        </p:txBody>
      </p:sp>
      <p:sp>
        <p:nvSpPr>
          <p:cNvPr id="27" name="Google Shape;27;p2"/>
          <p:cNvSpPr/>
          <p:nvPr/>
        </p:nvSpPr>
        <p:spPr>
          <a:xfrm>
            <a:off x="331131" y="2051184"/>
            <a:ext cx="419672" cy="425019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 rot="-1232320">
            <a:off x="908097" y="2912232"/>
            <a:ext cx="341366" cy="349481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20;p2"/>
          <p:cNvSpPr txBox="1">
            <a:spLocks/>
          </p:cNvSpPr>
          <p:nvPr userDrawn="1"/>
        </p:nvSpPr>
        <p:spPr>
          <a:xfrm>
            <a:off x="1388710" y="1492626"/>
            <a:ext cx="3045726" cy="2164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1" i="0" u="none" strike="noStrike" cap="none">
                <a:solidFill>
                  <a:srgbClr val="ECB3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hadows Into Light Two"/>
              <a:buNone/>
              <a:defRPr sz="52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r>
              <a:rPr lang="es-PE" sz="3600" dirty="0" smtClean="0"/>
              <a:t>Free Template</a:t>
            </a:r>
            <a:endParaRPr lang="es-PE" sz="36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lt2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/>
          <p:nvPr/>
        </p:nvSpPr>
        <p:spPr>
          <a:xfrm rot="2523318">
            <a:off x="218693" y="-460740"/>
            <a:ext cx="5327395" cy="5454036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"/>
          <p:cNvSpPr txBox="1">
            <a:spLocks noGrp="1"/>
          </p:cNvSpPr>
          <p:nvPr>
            <p:ph type="ctrTitle"/>
          </p:nvPr>
        </p:nvSpPr>
        <p:spPr>
          <a:xfrm>
            <a:off x="685800" y="1583350"/>
            <a:ext cx="4437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  <p:sp>
        <p:nvSpPr>
          <p:cNvPr id="54" name="Google Shape;54;p3"/>
          <p:cNvSpPr txBox="1">
            <a:spLocks noGrp="1"/>
          </p:cNvSpPr>
          <p:nvPr>
            <p:ph type="subTitle" idx="1"/>
          </p:nvPr>
        </p:nvSpPr>
        <p:spPr>
          <a:xfrm>
            <a:off x="685800" y="2840051"/>
            <a:ext cx="4437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3"/>
          <p:cNvSpPr/>
          <p:nvPr/>
        </p:nvSpPr>
        <p:spPr>
          <a:xfrm rot="6668499">
            <a:off x="5293109" y="3771186"/>
            <a:ext cx="892234" cy="662795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/>
          <p:nvPr/>
        </p:nvSpPr>
        <p:spPr>
          <a:xfrm rot="-3835491">
            <a:off x="5235980" y="3951326"/>
            <a:ext cx="467040" cy="423284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"/>
          <p:cNvSpPr/>
          <p:nvPr/>
        </p:nvSpPr>
        <p:spPr>
          <a:xfrm rot="-6648350">
            <a:off x="8451648" y="629713"/>
            <a:ext cx="922830" cy="757732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/>
          <p:nvPr/>
        </p:nvSpPr>
        <p:spPr>
          <a:xfrm rot="-2488733">
            <a:off x="8249054" y="3830167"/>
            <a:ext cx="993792" cy="738164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AAED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/>
          <p:nvPr/>
        </p:nvSpPr>
        <p:spPr>
          <a:xfrm rot="-10736906">
            <a:off x="8409586" y="2375711"/>
            <a:ext cx="825227" cy="747788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 rot="-9528265">
            <a:off x="8474418" y="2733034"/>
            <a:ext cx="419693" cy="425041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"/>
          <p:cNvSpPr/>
          <p:nvPr/>
        </p:nvSpPr>
        <p:spPr>
          <a:xfrm rot="10491037">
            <a:off x="6391016" y="2371566"/>
            <a:ext cx="971233" cy="1011962"/>
          </a:xfrm>
          <a:custGeom>
            <a:avLst/>
            <a:gdLst/>
            <a:ahLst/>
            <a:cxnLst/>
            <a:rect l="l" t="t" r="r" b="b"/>
            <a:pathLst>
              <a:path w="19959" h="20796" extrusionOk="0">
                <a:moveTo>
                  <a:pt x="9801" y="1"/>
                </a:moveTo>
                <a:lnTo>
                  <a:pt x="8785" y="60"/>
                </a:lnTo>
                <a:lnTo>
                  <a:pt x="7769" y="240"/>
                </a:lnTo>
                <a:lnTo>
                  <a:pt x="6753" y="538"/>
                </a:lnTo>
                <a:lnTo>
                  <a:pt x="5797" y="957"/>
                </a:lnTo>
                <a:lnTo>
                  <a:pt x="4901" y="1495"/>
                </a:lnTo>
                <a:lnTo>
                  <a:pt x="4004" y="2152"/>
                </a:lnTo>
                <a:lnTo>
                  <a:pt x="3347" y="2809"/>
                </a:lnTo>
                <a:lnTo>
                  <a:pt x="2630" y="3586"/>
                </a:lnTo>
                <a:lnTo>
                  <a:pt x="2032" y="4482"/>
                </a:lnTo>
                <a:lnTo>
                  <a:pt x="1435" y="5379"/>
                </a:lnTo>
                <a:lnTo>
                  <a:pt x="957" y="6335"/>
                </a:lnTo>
                <a:lnTo>
                  <a:pt x="538" y="7351"/>
                </a:lnTo>
                <a:lnTo>
                  <a:pt x="240" y="8307"/>
                </a:lnTo>
                <a:lnTo>
                  <a:pt x="60" y="9263"/>
                </a:lnTo>
                <a:lnTo>
                  <a:pt x="1" y="9860"/>
                </a:lnTo>
                <a:lnTo>
                  <a:pt x="60" y="10458"/>
                </a:lnTo>
                <a:lnTo>
                  <a:pt x="120" y="10936"/>
                </a:lnTo>
                <a:lnTo>
                  <a:pt x="240" y="11474"/>
                </a:lnTo>
                <a:lnTo>
                  <a:pt x="598" y="12489"/>
                </a:lnTo>
                <a:lnTo>
                  <a:pt x="957" y="13565"/>
                </a:lnTo>
                <a:lnTo>
                  <a:pt x="1076" y="13924"/>
                </a:lnTo>
                <a:lnTo>
                  <a:pt x="1136" y="14342"/>
                </a:lnTo>
                <a:lnTo>
                  <a:pt x="1136" y="15059"/>
                </a:lnTo>
                <a:lnTo>
                  <a:pt x="1136" y="15836"/>
                </a:lnTo>
                <a:lnTo>
                  <a:pt x="1196" y="16613"/>
                </a:lnTo>
                <a:lnTo>
                  <a:pt x="1375" y="17270"/>
                </a:lnTo>
                <a:lnTo>
                  <a:pt x="1554" y="17808"/>
                </a:lnTo>
                <a:lnTo>
                  <a:pt x="1734" y="18286"/>
                </a:lnTo>
                <a:lnTo>
                  <a:pt x="2032" y="18764"/>
                </a:lnTo>
                <a:lnTo>
                  <a:pt x="2331" y="19122"/>
                </a:lnTo>
                <a:lnTo>
                  <a:pt x="2690" y="19481"/>
                </a:lnTo>
                <a:lnTo>
                  <a:pt x="3048" y="19780"/>
                </a:lnTo>
                <a:lnTo>
                  <a:pt x="3466" y="20019"/>
                </a:lnTo>
                <a:lnTo>
                  <a:pt x="3885" y="20258"/>
                </a:lnTo>
                <a:lnTo>
                  <a:pt x="4363" y="20437"/>
                </a:lnTo>
                <a:lnTo>
                  <a:pt x="4841" y="20556"/>
                </a:lnTo>
                <a:lnTo>
                  <a:pt x="5319" y="20676"/>
                </a:lnTo>
                <a:lnTo>
                  <a:pt x="6335" y="20795"/>
                </a:lnTo>
                <a:lnTo>
                  <a:pt x="7410" y="20736"/>
                </a:lnTo>
                <a:lnTo>
                  <a:pt x="8546" y="20616"/>
                </a:lnTo>
                <a:lnTo>
                  <a:pt x="9681" y="20317"/>
                </a:lnTo>
                <a:lnTo>
                  <a:pt x="10757" y="20019"/>
                </a:lnTo>
                <a:lnTo>
                  <a:pt x="11832" y="19600"/>
                </a:lnTo>
                <a:lnTo>
                  <a:pt x="12848" y="19122"/>
                </a:lnTo>
                <a:lnTo>
                  <a:pt x="13744" y="18585"/>
                </a:lnTo>
                <a:lnTo>
                  <a:pt x="14521" y="17987"/>
                </a:lnTo>
                <a:lnTo>
                  <a:pt x="15238" y="17389"/>
                </a:lnTo>
                <a:lnTo>
                  <a:pt x="15896" y="16792"/>
                </a:lnTo>
                <a:lnTo>
                  <a:pt x="16613" y="16194"/>
                </a:lnTo>
                <a:lnTo>
                  <a:pt x="17270" y="15597"/>
                </a:lnTo>
                <a:lnTo>
                  <a:pt x="17867" y="14999"/>
                </a:lnTo>
                <a:lnTo>
                  <a:pt x="18465" y="14402"/>
                </a:lnTo>
                <a:lnTo>
                  <a:pt x="18943" y="13685"/>
                </a:lnTo>
                <a:lnTo>
                  <a:pt x="19361" y="12908"/>
                </a:lnTo>
                <a:lnTo>
                  <a:pt x="19541" y="12430"/>
                </a:lnTo>
                <a:lnTo>
                  <a:pt x="19660" y="11952"/>
                </a:lnTo>
                <a:lnTo>
                  <a:pt x="19839" y="11055"/>
                </a:lnTo>
                <a:lnTo>
                  <a:pt x="19959" y="10099"/>
                </a:lnTo>
                <a:lnTo>
                  <a:pt x="19899" y="9203"/>
                </a:lnTo>
                <a:lnTo>
                  <a:pt x="19780" y="8247"/>
                </a:lnTo>
                <a:lnTo>
                  <a:pt x="19600" y="7351"/>
                </a:lnTo>
                <a:lnTo>
                  <a:pt x="19302" y="6454"/>
                </a:lnTo>
                <a:lnTo>
                  <a:pt x="18943" y="5618"/>
                </a:lnTo>
                <a:lnTo>
                  <a:pt x="18465" y="4781"/>
                </a:lnTo>
                <a:lnTo>
                  <a:pt x="17867" y="3945"/>
                </a:lnTo>
                <a:lnTo>
                  <a:pt x="17150" y="3108"/>
                </a:lnTo>
                <a:lnTo>
                  <a:pt x="16374" y="2391"/>
                </a:lnTo>
                <a:lnTo>
                  <a:pt x="15537" y="1793"/>
                </a:lnTo>
                <a:lnTo>
                  <a:pt x="14700" y="1256"/>
                </a:lnTo>
                <a:lnTo>
                  <a:pt x="13744" y="777"/>
                </a:lnTo>
                <a:lnTo>
                  <a:pt x="12788" y="419"/>
                </a:lnTo>
                <a:lnTo>
                  <a:pt x="11772" y="180"/>
                </a:lnTo>
                <a:lnTo>
                  <a:pt x="10816" y="1"/>
                </a:lnTo>
                <a:close/>
              </a:path>
            </a:pathLst>
          </a:custGeom>
          <a:solidFill>
            <a:srgbClr val="FF7B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"/>
          <p:cNvSpPr/>
          <p:nvPr/>
        </p:nvSpPr>
        <p:spPr>
          <a:xfrm rot="-7367623">
            <a:off x="6851320" y="3054382"/>
            <a:ext cx="547355" cy="560366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 rot="-10076712">
            <a:off x="8276016" y="2450651"/>
            <a:ext cx="930331" cy="696680"/>
          </a:xfrm>
          <a:custGeom>
            <a:avLst/>
            <a:gdLst/>
            <a:ahLst/>
            <a:cxnLst/>
            <a:rect l="l" t="t" r="r" b="b"/>
            <a:pathLst>
              <a:path w="38304" h="28684" extrusionOk="0">
                <a:moveTo>
                  <a:pt x="33404" y="2690"/>
                </a:moveTo>
                <a:lnTo>
                  <a:pt x="34061" y="5200"/>
                </a:lnTo>
                <a:lnTo>
                  <a:pt x="34778" y="7769"/>
                </a:lnTo>
                <a:lnTo>
                  <a:pt x="35017" y="9084"/>
                </a:lnTo>
                <a:lnTo>
                  <a:pt x="35256" y="10398"/>
                </a:lnTo>
                <a:lnTo>
                  <a:pt x="35316" y="11713"/>
                </a:lnTo>
                <a:lnTo>
                  <a:pt x="35316" y="12370"/>
                </a:lnTo>
                <a:lnTo>
                  <a:pt x="35316" y="12968"/>
                </a:lnTo>
                <a:lnTo>
                  <a:pt x="33344" y="12251"/>
                </a:lnTo>
                <a:lnTo>
                  <a:pt x="31313" y="11593"/>
                </a:lnTo>
                <a:lnTo>
                  <a:pt x="29281" y="10996"/>
                </a:lnTo>
                <a:lnTo>
                  <a:pt x="27249" y="10458"/>
                </a:lnTo>
                <a:lnTo>
                  <a:pt x="25277" y="9861"/>
                </a:lnTo>
                <a:lnTo>
                  <a:pt x="23186" y="9323"/>
                </a:lnTo>
                <a:lnTo>
                  <a:pt x="22170" y="9084"/>
                </a:lnTo>
                <a:lnTo>
                  <a:pt x="21094" y="8904"/>
                </a:lnTo>
                <a:lnTo>
                  <a:pt x="20079" y="8785"/>
                </a:lnTo>
                <a:lnTo>
                  <a:pt x="19063" y="8665"/>
                </a:lnTo>
                <a:lnTo>
                  <a:pt x="26233" y="5678"/>
                </a:lnTo>
                <a:lnTo>
                  <a:pt x="33404" y="2690"/>
                </a:lnTo>
                <a:close/>
                <a:moveTo>
                  <a:pt x="17330" y="9442"/>
                </a:moveTo>
                <a:lnTo>
                  <a:pt x="17330" y="9502"/>
                </a:lnTo>
                <a:lnTo>
                  <a:pt x="17270" y="9622"/>
                </a:lnTo>
                <a:lnTo>
                  <a:pt x="17091" y="9980"/>
                </a:lnTo>
                <a:lnTo>
                  <a:pt x="16493" y="10936"/>
                </a:lnTo>
                <a:lnTo>
                  <a:pt x="15358" y="12490"/>
                </a:lnTo>
                <a:lnTo>
                  <a:pt x="14223" y="14342"/>
                </a:lnTo>
                <a:lnTo>
                  <a:pt x="13147" y="16195"/>
                </a:lnTo>
                <a:lnTo>
                  <a:pt x="10996" y="19959"/>
                </a:lnTo>
                <a:lnTo>
                  <a:pt x="10697" y="20676"/>
                </a:lnTo>
                <a:lnTo>
                  <a:pt x="10338" y="21513"/>
                </a:lnTo>
                <a:lnTo>
                  <a:pt x="9920" y="22349"/>
                </a:lnTo>
                <a:lnTo>
                  <a:pt x="9741" y="22708"/>
                </a:lnTo>
                <a:lnTo>
                  <a:pt x="9502" y="22947"/>
                </a:lnTo>
                <a:lnTo>
                  <a:pt x="9263" y="23126"/>
                </a:lnTo>
                <a:lnTo>
                  <a:pt x="8964" y="23186"/>
                </a:lnTo>
                <a:lnTo>
                  <a:pt x="8665" y="23186"/>
                </a:lnTo>
                <a:lnTo>
                  <a:pt x="8367" y="23126"/>
                </a:lnTo>
                <a:lnTo>
                  <a:pt x="8068" y="23007"/>
                </a:lnTo>
                <a:lnTo>
                  <a:pt x="7709" y="22827"/>
                </a:lnTo>
                <a:lnTo>
                  <a:pt x="6992" y="22349"/>
                </a:lnTo>
                <a:lnTo>
                  <a:pt x="6275" y="21812"/>
                </a:lnTo>
                <a:lnTo>
                  <a:pt x="5618" y="21274"/>
                </a:lnTo>
                <a:lnTo>
                  <a:pt x="4602" y="20318"/>
                </a:lnTo>
                <a:lnTo>
                  <a:pt x="3945" y="19660"/>
                </a:lnTo>
                <a:lnTo>
                  <a:pt x="3347" y="19003"/>
                </a:lnTo>
                <a:lnTo>
                  <a:pt x="2750" y="18286"/>
                </a:lnTo>
                <a:lnTo>
                  <a:pt x="2272" y="17509"/>
                </a:lnTo>
                <a:lnTo>
                  <a:pt x="2032" y="17031"/>
                </a:lnTo>
                <a:lnTo>
                  <a:pt x="1913" y="16673"/>
                </a:lnTo>
                <a:lnTo>
                  <a:pt x="1853" y="16493"/>
                </a:lnTo>
                <a:lnTo>
                  <a:pt x="1913" y="16314"/>
                </a:lnTo>
                <a:lnTo>
                  <a:pt x="1973" y="16195"/>
                </a:lnTo>
                <a:lnTo>
                  <a:pt x="2092" y="16015"/>
                </a:lnTo>
                <a:lnTo>
                  <a:pt x="2331" y="15836"/>
                </a:lnTo>
                <a:lnTo>
                  <a:pt x="2570" y="15657"/>
                </a:lnTo>
                <a:lnTo>
                  <a:pt x="3228" y="15418"/>
                </a:lnTo>
                <a:lnTo>
                  <a:pt x="4542" y="14999"/>
                </a:lnTo>
                <a:lnTo>
                  <a:pt x="17330" y="9442"/>
                </a:lnTo>
                <a:close/>
                <a:moveTo>
                  <a:pt x="18107" y="9263"/>
                </a:moveTo>
                <a:lnTo>
                  <a:pt x="18286" y="9323"/>
                </a:lnTo>
                <a:lnTo>
                  <a:pt x="18824" y="9382"/>
                </a:lnTo>
                <a:lnTo>
                  <a:pt x="20437" y="9622"/>
                </a:lnTo>
                <a:lnTo>
                  <a:pt x="21991" y="9920"/>
                </a:lnTo>
                <a:lnTo>
                  <a:pt x="23724" y="10219"/>
                </a:lnTo>
                <a:lnTo>
                  <a:pt x="25516" y="10637"/>
                </a:lnTo>
                <a:lnTo>
                  <a:pt x="27249" y="11115"/>
                </a:lnTo>
                <a:lnTo>
                  <a:pt x="28922" y="11593"/>
                </a:lnTo>
                <a:lnTo>
                  <a:pt x="32388" y="12669"/>
                </a:lnTo>
                <a:lnTo>
                  <a:pt x="33046" y="12908"/>
                </a:lnTo>
                <a:lnTo>
                  <a:pt x="33822" y="13267"/>
                </a:lnTo>
                <a:lnTo>
                  <a:pt x="34599" y="13446"/>
                </a:lnTo>
                <a:lnTo>
                  <a:pt x="34958" y="13506"/>
                </a:lnTo>
                <a:lnTo>
                  <a:pt x="35256" y="13506"/>
                </a:lnTo>
                <a:lnTo>
                  <a:pt x="35137" y="14043"/>
                </a:lnTo>
                <a:lnTo>
                  <a:pt x="34958" y="14641"/>
                </a:lnTo>
                <a:lnTo>
                  <a:pt x="34539" y="15776"/>
                </a:lnTo>
                <a:lnTo>
                  <a:pt x="34061" y="16852"/>
                </a:lnTo>
                <a:lnTo>
                  <a:pt x="33404" y="17868"/>
                </a:lnTo>
                <a:lnTo>
                  <a:pt x="32687" y="18884"/>
                </a:lnTo>
                <a:lnTo>
                  <a:pt x="31850" y="19780"/>
                </a:lnTo>
                <a:lnTo>
                  <a:pt x="30954" y="20676"/>
                </a:lnTo>
                <a:lnTo>
                  <a:pt x="29938" y="21453"/>
                </a:lnTo>
                <a:lnTo>
                  <a:pt x="28922" y="22230"/>
                </a:lnTo>
                <a:lnTo>
                  <a:pt x="27847" y="22887"/>
                </a:lnTo>
                <a:lnTo>
                  <a:pt x="26711" y="23544"/>
                </a:lnTo>
                <a:lnTo>
                  <a:pt x="25576" y="24082"/>
                </a:lnTo>
                <a:lnTo>
                  <a:pt x="24441" y="24501"/>
                </a:lnTo>
                <a:lnTo>
                  <a:pt x="23305" y="24919"/>
                </a:lnTo>
                <a:lnTo>
                  <a:pt x="22170" y="25218"/>
                </a:lnTo>
                <a:lnTo>
                  <a:pt x="21035" y="25457"/>
                </a:lnTo>
                <a:lnTo>
                  <a:pt x="21035" y="25457"/>
                </a:lnTo>
                <a:lnTo>
                  <a:pt x="21094" y="25277"/>
                </a:lnTo>
                <a:lnTo>
                  <a:pt x="21035" y="25098"/>
                </a:lnTo>
                <a:lnTo>
                  <a:pt x="20915" y="24979"/>
                </a:lnTo>
                <a:lnTo>
                  <a:pt x="20796" y="25038"/>
                </a:lnTo>
                <a:lnTo>
                  <a:pt x="20736" y="25038"/>
                </a:lnTo>
                <a:lnTo>
                  <a:pt x="20796" y="24919"/>
                </a:lnTo>
                <a:lnTo>
                  <a:pt x="20796" y="24680"/>
                </a:lnTo>
                <a:lnTo>
                  <a:pt x="20736" y="23963"/>
                </a:lnTo>
                <a:lnTo>
                  <a:pt x="20497" y="22887"/>
                </a:lnTo>
                <a:lnTo>
                  <a:pt x="20198" y="21752"/>
                </a:lnTo>
                <a:lnTo>
                  <a:pt x="19541" y="19421"/>
                </a:lnTo>
                <a:lnTo>
                  <a:pt x="19123" y="18107"/>
                </a:lnTo>
                <a:lnTo>
                  <a:pt x="18704" y="16195"/>
                </a:lnTo>
                <a:lnTo>
                  <a:pt x="18346" y="14282"/>
                </a:lnTo>
                <a:lnTo>
                  <a:pt x="18107" y="12370"/>
                </a:lnTo>
                <a:lnTo>
                  <a:pt x="17987" y="10458"/>
                </a:lnTo>
                <a:lnTo>
                  <a:pt x="19003" y="11713"/>
                </a:lnTo>
                <a:lnTo>
                  <a:pt x="20138" y="13028"/>
                </a:lnTo>
                <a:lnTo>
                  <a:pt x="21274" y="14223"/>
                </a:lnTo>
                <a:lnTo>
                  <a:pt x="22529" y="15418"/>
                </a:lnTo>
                <a:lnTo>
                  <a:pt x="23783" y="16613"/>
                </a:lnTo>
                <a:lnTo>
                  <a:pt x="25038" y="17688"/>
                </a:lnTo>
                <a:lnTo>
                  <a:pt x="26353" y="18764"/>
                </a:lnTo>
                <a:lnTo>
                  <a:pt x="27668" y="19840"/>
                </a:lnTo>
                <a:lnTo>
                  <a:pt x="28146" y="20198"/>
                </a:lnTo>
                <a:lnTo>
                  <a:pt x="28803" y="20736"/>
                </a:lnTo>
                <a:lnTo>
                  <a:pt x="29161" y="20915"/>
                </a:lnTo>
                <a:lnTo>
                  <a:pt x="29520" y="21095"/>
                </a:lnTo>
                <a:lnTo>
                  <a:pt x="29819" y="21095"/>
                </a:lnTo>
                <a:lnTo>
                  <a:pt x="29938" y="21035"/>
                </a:lnTo>
                <a:lnTo>
                  <a:pt x="29998" y="20975"/>
                </a:lnTo>
                <a:lnTo>
                  <a:pt x="30058" y="20855"/>
                </a:lnTo>
                <a:lnTo>
                  <a:pt x="30058" y="20736"/>
                </a:lnTo>
                <a:lnTo>
                  <a:pt x="29998" y="20437"/>
                </a:lnTo>
                <a:lnTo>
                  <a:pt x="29759" y="20198"/>
                </a:lnTo>
                <a:lnTo>
                  <a:pt x="29460" y="19899"/>
                </a:lnTo>
                <a:lnTo>
                  <a:pt x="28743" y="19421"/>
                </a:lnTo>
                <a:lnTo>
                  <a:pt x="28265" y="19123"/>
                </a:lnTo>
                <a:lnTo>
                  <a:pt x="26950" y="18107"/>
                </a:lnTo>
                <a:lnTo>
                  <a:pt x="25636" y="17091"/>
                </a:lnTo>
                <a:lnTo>
                  <a:pt x="24321" y="16015"/>
                </a:lnTo>
                <a:lnTo>
                  <a:pt x="23066" y="14880"/>
                </a:lnTo>
                <a:lnTo>
                  <a:pt x="21871" y="13745"/>
                </a:lnTo>
                <a:lnTo>
                  <a:pt x="20676" y="12550"/>
                </a:lnTo>
                <a:lnTo>
                  <a:pt x="19481" y="11295"/>
                </a:lnTo>
                <a:lnTo>
                  <a:pt x="18943" y="10697"/>
                </a:lnTo>
                <a:lnTo>
                  <a:pt x="18465" y="10040"/>
                </a:lnTo>
                <a:lnTo>
                  <a:pt x="18047" y="9502"/>
                </a:lnTo>
                <a:lnTo>
                  <a:pt x="17987" y="9382"/>
                </a:lnTo>
                <a:lnTo>
                  <a:pt x="17987" y="9263"/>
                </a:lnTo>
                <a:close/>
                <a:moveTo>
                  <a:pt x="17509" y="9861"/>
                </a:moveTo>
                <a:lnTo>
                  <a:pt x="17390" y="10876"/>
                </a:lnTo>
                <a:lnTo>
                  <a:pt x="17390" y="11832"/>
                </a:lnTo>
                <a:lnTo>
                  <a:pt x="17390" y="12848"/>
                </a:lnTo>
                <a:lnTo>
                  <a:pt x="17509" y="13804"/>
                </a:lnTo>
                <a:lnTo>
                  <a:pt x="17629" y="14820"/>
                </a:lnTo>
                <a:lnTo>
                  <a:pt x="17808" y="15776"/>
                </a:lnTo>
                <a:lnTo>
                  <a:pt x="18286" y="17748"/>
                </a:lnTo>
                <a:lnTo>
                  <a:pt x="19302" y="21692"/>
                </a:lnTo>
                <a:lnTo>
                  <a:pt x="19780" y="23604"/>
                </a:lnTo>
                <a:lnTo>
                  <a:pt x="19959" y="24620"/>
                </a:lnTo>
                <a:lnTo>
                  <a:pt x="20138" y="25576"/>
                </a:lnTo>
                <a:lnTo>
                  <a:pt x="18764" y="25696"/>
                </a:lnTo>
                <a:lnTo>
                  <a:pt x="17449" y="25696"/>
                </a:lnTo>
                <a:lnTo>
                  <a:pt x="16135" y="25576"/>
                </a:lnTo>
                <a:lnTo>
                  <a:pt x="14820" y="25457"/>
                </a:lnTo>
                <a:lnTo>
                  <a:pt x="13506" y="25158"/>
                </a:lnTo>
                <a:lnTo>
                  <a:pt x="12191" y="24799"/>
                </a:lnTo>
                <a:lnTo>
                  <a:pt x="10936" y="24321"/>
                </a:lnTo>
                <a:lnTo>
                  <a:pt x="9741" y="23843"/>
                </a:lnTo>
                <a:lnTo>
                  <a:pt x="9980" y="23544"/>
                </a:lnTo>
                <a:lnTo>
                  <a:pt x="10219" y="23186"/>
                </a:lnTo>
                <a:lnTo>
                  <a:pt x="10637" y="22409"/>
                </a:lnTo>
                <a:lnTo>
                  <a:pt x="10996" y="21573"/>
                </a:lnTo>
                <a:lnTo>
                  <a:pt x="11354" y="20855"/>
                </a:lnTo>
                <a:lnTo>
                  <a:pt x="13386" y="17031"/>
                </a:lnTo>
                <a:lnTo>
                  <a:pt x="15418" y="13446"/>
                </a:lnTo>
                <a:lnTo>
                  <a:pt x="17509" y="9861"/>
                </a:lnTo>
                <a:close/>
                <a:moveTo>
                  <a:pt x="35256" y="1973"/>
                </a:moveTo>
                <a:lnTo>
                  <a:pt x="35735" y="3228"/>
                </a:lnTo>
                <a:lnTo>
                  <a:pt x="36213" y="4542"/>
                </a:lnTo>
                <a:lnTo>
                  <a:pt x="36631" y="5857"/>
                </a:lnTo>
                <a:lnTo>
                  <a:pt x="36989" y="7231"/>
                </a:lnTo>
                <a:lnTo>
                  <a:pt x="37228" y="8546"/>
                </a:lnTo>
                <a:lnTo>
                  <a:pt x="37408" y="9920"/>
                </a:lnTo>
                <a:lnTo>
                  <a:pt x="37467" y="11295"/>
                </a:lnTo>
                <a:lnTo>
                  <a:pt x="37348" y="12729"/>
                </a:lnTo>
                <a:lnTo>
                  <a:pt x="37288" y="13386"/>
                </a:lnTo>
                <a:lnTo>
                  <a:pt x="37169" y="14043"/>
                </a:lnTo>
                <a:lnTo>
                  <a:pt x="36989" y="14760"/>
                </a:lnTo>
                <a:lnTo>
                  <a:pt x="36750" y="15418"/>
                </a:lnTo>
                <a:lnTo>
                  <a:pt x="36511" y="16075"/>
                </a:lnTo>
                <a:lnTo>
                  <a:pt x="36213" y="16732"/>
                </a:lnTo>
                <a:lnTo>
                  <a:pt x="35495" y="17987"/>
                </a:lnTo>
                <a:lnTo>
                  <a:pt x="34659" y="19182"/>
                </a:lnTo>
                <a:lnTo>
                  <a:pt x="33763" y="20377"/>
                </a:lnTo>
                <a:lnTo>
                  <a:pt x="32687" y="21453"/>
                </a:lnTo>
                <a:lnTo>
                  <a:pt x="31611" y="22469"/>
                </a:lnTo>
                <a:lnTo>
                  <a:pt x="30416" y="23425"/>
                </a:lnTo>
                <a:lnTo>
                  <a:pt x="29161" y="24321"/>
                </a:lnTo>
                <a:lnTo>
                  <a:pt x="27847" y="25098"/>
                </a:lnTo>
                <a:lnTo>
                  <a:pt x="26532" y="25815"/>
                </a:lnTo>
                <a:lnTo>
                  <a:pt x="25158" y="26413"/>
                </a:lnTo>
                <a:lnTo>
                  <a:pt x="23843" y="26891"/>
                </a:lnTo>
                <a:lnTo>
                  <a:pt x="22469" y="27309"/>
                </a:lnTo>
                <a:lnTo>
                  <a:pt x="21154" y="27548"/>
                </a:lnTo>
                <a:lnTo>
                  <a:pt x="20437" y="27668"/>
                </a:lnTo>
                <a:lnTo>
                  <a:pt x="19660" y="27727"/>
                </a:lnTo>
                <a:lnTo>
                  <a:pt x="18107" y="27727"/>
                </a:lnTo>
                <a:lnTo>
                  <a:pt x="16553" y="27548"/>
                </a:lnTo>
                <a:lnTo>
                  <a:pt x="14999" y="27309"/>
                </a:lnTo>
                <a:lnTo>
                  <a:pt x="13506" y="26951"/>
                </a:lnTo>
                <a:lnTo>
                  <a:pt x="12012" y="26472"/>
                </a:lnTo>
                <a:lnTo>
                  <a:pt x="10578" y="25994"/>
                </a:lnTo>
                <a:lnTo>
                  <a:pt x="9143" y="25397"/>
                </a:lnTo>
                <a:lnTo>
                  <a:pt x="8367" y="25038"/>
                </a:lnTo>
                <a:lnTo>
                  <a:pt x="7650" y="24680"/>
                </a:lnTo>
                <a:lnTo>
                  <a:pt x="6932" y="24262"/>
                </a:lnTo>
                <a:lnTo>
                  <a:pt x="6335" y="23843"/>
                </a:lnTo>
                <a:lnTo>
                  <a:pt x="5678" y="23365"/>
                </a:lnTo>
                <a:lnTo>
                  <a:pt x="5140" y="22827"/>
                </a:lnTo>
                <a:lnTo>
                  <a:pt x="4602" y="22290"/>
                </a:lnTo>
                <a:lnTo>
                  <a:pt x="4064" y="21752"/>
                </a:lnTo>
                <a:lnTo>
                  <a:pt x="3108" y="20557"/>
                </a:lnTo>
                <a:lnTo>
                  <a:pt x="2272" y="19302"/>
                </a:lnTo>
                <a:lnTo>
                  <a:pt x="1435" y="17927"/>
                </a:lnTo>
                <a:lnTo>
                  <a:pt x="658" y="16434"/>
                </a:lnTo>
                <a:lnTo>
                  <a:pt x="957" y="16374"/>
                </a:lnTo>
                <a:lnTo>
                  <a:pt x="1136" y="16434"/>
                </a:lnTo>
                <a:lnTo>
                  <a:pt x="1256" y="16434"/>
                </a:lnTo>
                <a:lnTo>
                  <a:pt x="1315" y="16553"/>
                </a:lnTo>
                <a:lnTo>
                  <a:pt x="1435" y="16912"/>
                </a:lnTo>
                <a:lnTo>
                  <a:pt x="1554" y="17449"/>
                </a:lnTo>
                <a:lnTo>
                  <a:pt x="1734" y="17808"/>
                </a:lnTo>
                <a:lnTo>
                  <a:pt x="1973" y="18226"/>
                </a:lnTo>
                <a:lnTo>
                  <a:pt x="2511" y="18943"/>
                </a:lnTo>
                <a:lnTo>
                  <a:pt x="3048" y="19660"/>
                </a:lnTo>
                <a:lnTo>
                  <a:pt x="3646" y="20377"/>
                </a:lnTo>
                <a:lnTo>
                  <a:pt x="4303" y="20975"/>
                </a:lnTo>
                <a:lnTo>
                  <a:pt x="4961" y="21632"/>
                </a:lnTo>
                <a:lnTo>
                  <a:pt x="5678" y="22230"/>
                </a:lnTo>
                <a:lnTo>
                  <a:pt x="6395" y="22827"/>
                </a:lnTo>
                <a:lnTo>
                  <a:pt x="7231" y="23365"/>
                </a:lnTo>
                <a:lnTo>
                  <a:pt x="8008" y="23903"/>
                </a:lnTo>
                <a:lnTo>
                  <a:pt x="8845" y="24381"/>
                </a:lnTo>
                <a:lnTo>
                  <a:pt x="9681" y="24799"/>
                </a:lnTo>
                <a:lnTo>
                  <a:pt x="10578" y="25158"/>
                </a:lnTo>
                <a:lnTo>
                  <a:pt x="11414" y="25516"/>
                </a:lnTo>
                <a:lnTo>
                  <a:pt x="12310" y="25815"/>
                </a:lnTo>
                <a:lnTo>
                  <a:pt x="13147" y="26054"/>
                </a:lnTo>
                <a:lnTo>
                  <a:pt x="13984" y="26233"/>
                </a:lnTo>
                <a:lnTo>
                  <a:pt x="14820" y="26413"/>
                </a:lnTo>
                <a:lnTo>
                  <a:pt x="15716" y="26532"/>
                </a:lnTo>
                <a:lnTo>
                  <a:pt x="16553" y="26592"/>
                </a:lnTo>
                <a:lnTo>
                  <a:pt x="17449" y="26652"/>
                </a:lnTo>
                <a:lnTo>
                  <a:pt x="18346" y="26652"/>
                </a:lnTo>
                <a:lnTo>
                  <a:pt x="19182" y="26592"/>
                </a:lnTo>
                <a:lnTo>
                  <a:pt x="20079" y="26532"/>
                </a:lnTo>
                <a:lnTo>
                  <a:pt x="20915" y="26413"/>
                </a:lnTo>
                <a:lnTo>
                  <a:pt x="21812" y="26233"/>
                </a:lnTo>
                <a:lnTo>
                  <a:pt x="22648" y="26054"/>
                </a:lnTo>
                <a:lnTo>
                  <a:pt x="23485" y="25815"/>
                </a:lnTo>
                <a:lnTo>
                  <a:pt x="24321" y="25516"/>
                </a:lnTo>
                <a:lnTo>
                  <a:pt x="25158" y="25218"/>
                </a:lnTo>
                <a:lnTo>
                  <a:pt x="26592" y="24620"/>
                </a:lnTo>
                <a:lnTo>
                  <a:pt x="28026" y="23843"/>
                </a:lnTo>
                <a:lnTo>
                  <a:pt x="29341" y="22947"/>
                </a:lnTo>
                <a:lnTo>
                  <a:pt x="30596" y="21991"/>
                </a:lnTo>
                <a:lnTo>
                  <a:pt x="31791" y="20975"/>
                </a:lnTo>
                <a:lnTo>
                  <a:pt x="32328" y="20377"/>
                </a:lnTo>
                <a:lnTo>
                  <a:pt x="32866" y="19780"/>
                </a:lnTo>
                <a:lnTo>
                  <a:pt x="33344" y="19182"/>
                </a:lnTo>
                <a:lnTo>
                  <a:pt x="33822" y="18525"/>
                </a:lnTo>
                <a:lnTo>
                  <a:pt x="34241" y="17868"/>
                </a:lnTo>
                <a:lnTo>
                  <a:pt x="34659" y="17151"/>
                </a:lnTo>
                <a:lnTo>
                  <a:pt x="35077" y="16314"/>
                </a:lnTo>
                <a:lnTo>
                  <a:pt x="35436" y="15478"/>
                </a:lnTo>
                <a:lnTo>
                  <a:pt x="35675" y="14581"/>
                </a:lnTo>
                <a:lnTo>
                  <a:pt x="35914" y="13745"/>
                </a:lnTo>
                <a:lnTo>
                  <a:pt x="36033" y="12848"/>
                </a:lnTo>
                <a:lnTo>
                  <a:pt x="36033" y="11892"/>
                </a:lnTo>
                <a:lnTo>
                  <a:pt x="36033" y="10996"/>
                </a:lnTo>
                <a:lnTo>
                  <a:pt x="35914" y="10040"/>
                </a:lnTo>
                <a:lnTo>
                  <a:pt x="35735" y="8904"/>
                </a:lnTo>
                <a:lnTo>
                  <a:pt x="35495" y="7769"/>
                </a:lnTo>
                <a:lnTo>
                  <a:pt x="34898" y="5439"/>
                </a:lnTo>
                <a:lnTo>
                  <a:pt x="34539" y="4303"/>
                </a:lnTo>
                <a:lnTo>
                  <a:pt x="34420" y="3706"/>
                </a:lnTo>
                <a:lnTo>
                  <a:pt x="34360" y="3168"/>
                </a:lnTo>
                <a:lnTo>
                  <a:pt x="34360" y="2630"/>
                </a:lnTo>
                <a:lnTo>
                  <a:pt x="34360" y="2451"/>
                </a:lnTo>
                <a:lnTo>
                  <a:pt x="34420" y="2331"/>
                </a:lnTo>
                <a:lnTo>
                  <a:pt x="34480" y="2272"/>
                </a:lnTo>
                <a:lnTo>
                  <a:pt x="34659" y="2212"/>
                </a:lnTo>
                <a:lnTo>
                  <a:pt x="35256" y="1973"/>
                </a:lnTo>
                <a:close/>
                <a:moveTo>
                  <a:pt x="35137" y="1"/>
                </a:moveTo>
                <a:lnTo>
                  <a:pt x="34958" y="120"/>
                </a:lnTo>
                <a:lnTo>
                  <a:pt x="34838" y="240"/>
                </a:lnTo>
                <a:lnTo>
                  <a:pt x="34778" y="479"/>
                </a:lnTo>
                <a:lnTo>
                  <a:pt x="34778" y="658"/>
                </a:lnTo>
                <a:lnTo>
                  <a:pt x="34838" y="897"/>
                </a:lnTo>
                <a:lnTo>
                  <a:pt x="34420" y="1017"/>
                </a:lnTo>
                <a:lnTo>
                  <a:pt x="34002" y="1077"/>
                </a:lnTo>
                <a:lnTo>
                  <a:pt x="33643" y="1136"/>
                </a:lnTo>
                <a:lnTo>
                  <a:pt x="33285" y="1256"/>
                </a:lnTo>
                <a:lnTo>
                  <a:pt x="32986" y="1435"/>
                </a:lnTo>
                <a:lnTo>
                  <a:pt x="32567" y="1674"/>
                </a:lnTo>
                <a:lnTo>
                  <a:pt x="32149" y="1973"/>
                </a:lnTo>
                <a:lnTo>
                  <a:pt x="31671" y="2152"/>
                </a:lnTo>
                <a:lnTo>
                  <a:pt x="26652" y="4244"/>
                </a:lnTo>
                <a:lnTo>
                  <a:pt x="21513" y="6395"/>
                </a:lnTo>
                <a:lnTo>
                  <a:pt x="16314" y="8606"/>
                </a:lnTo>
                <a:lnTo>
                  <a:pt x="11474" y="10757"/>
                </a:lnTo>
                <a:lnTo>
                  <a:pt x="6693" y="12968"/>
                </a:lnTo>
                <a:lnTo>
                  <a:pt x="5020" y="13685"/>
                </a:lnTo>
                <a:lnTo>
                  <a:pt x="3347" y="14402"/>
                </a:lnTo>
                <a:lnTo>
                  <a:pt x="2570" y="14760"/>
                </a:lnTo>
                <a:lnTo>
                  <a:pt x="1793" y="15179"/>
                </a:lnTo>
                <a:lnTo>
                  <a:pt x="1076" y="15657"/>
                </a:lnTo>
                <a:lnTo>
                  <a:pt x="479" y="16135"/>
                </a:lnTo>
                <a:lnTo>
                  <a:pt x="419" y="15956"/>
                </a:lnTo>
                <a:lnTo>
                  <a:pt x="359" y="15776"/>
                </a:lnTo>
                <a:lnTo>
                  <a:pt x="240" y="15717"/>
                </a:lnTo>
                <a:lnTo>
                  <a:pt x="61" y="15657"/>
                </a:lnTo>
                <a:lnTo>
                  <a:pt x="1" y="15836"/>
                </a:lnTo>
                <a:lnTo>
                  <a:pt x="1" y="16015"/>
                </a:lnTo>
                <a:lnTo>
                  <a:pt x="61" y="16374"/>
                </a:lnTo>
                <a:lnTo>
                  <a:pt x="180" y="16732"/>
                </a:lnTo>
                <a:lnTo>
                  <a:pt x="539" y="17629"/>
                </a:lnTo>
                <a:lnTo>
                  <a:pt x="1076" y="18704"/>
                </a:lnTo>
                <a:lnTo>
                  <a:pt x="2152" y="20676"/>
                </a:lnTo>
                <a:lnTo>
                  <a:pt x="2869" y="21812"/>
                </a:lnTo>
                <a:lnTo>
                  <a:pt x="3467" y="22648"/>
                </a:lnTo>
                <a:lnTo>
                  <a:pt x="4124" y="23365"/>
                </a:lnTo>
                <a:lnTo>
                  <a:pt x="4841" y="23963"/>
                </a:lnTo>
                <a:lnTo>
                  <a:pt x="5558" y="24560"/>
                </a:lnTo>
                <a:lnTo>
                  <a:pt x="6395" y="25098"/>
                </a:lnTo>
                <a:lnTo>
                  <a:pt x="7231" y="25576"/>
                </a:lnTo>
                <a:lnTo>
                  <a:pt x="8068" y="26054"/>
                </a:lnTo>
                <a:lnTo>
                  <a:pt x="8964" y="26472"/>
                </a:lnTo>
                <a:lnTo>
                  <a:pt x="10996" y="27249"/>
                </a:lnTo>
                <a:lnTo>
                  <a:pt x="12071" y="27548"/>
                </a:lnTo>
                <a:lnTo>
                  <a:pt x="13087" y="27847"/>
                </a:lnTo>
                <a:lnTo>
                  <a:pt x="14103" y="28146"/>
                </a:lnTo>
                <a:lnTo>
                  <a:pt x="15179" y="28325"/>
                </a:lnTo>
                <a:lnTo>
                  <a:pt x="16195" y="28504"/>
                </a:lnTo>
                <a:lnTo>
                  <a:pt x="17270" y="28624"/>
                </a:lnTo>
                <a:lnTo>
                  <a:pt x="18346" y="28683"/>
                </a:lnTo>
                <a:lnTo>
                  <a:pt x="19362" y="28683"/>
                </a:lnTo>
                <a:lnTo>
                  <a:pt x="20437" y="28624"/>
                </a:lnTo>
                <a:lnTo>
                  <a:pt x="21453" y="28504"/>
                </a:lnTo>
                <a:lnTo>
                  <a:pt x="22529" y="28265"/>
                </a:lnTo>
                <a:lnTo>
                  <a:pt x="23544" y="28026"/>
                </a:lnTo>
                <a:lnTo>
                  <a:pt x="24620" y="27668"/>
                </a:lnTo>
                <a:lnTo>
                  <a:pt x="25636" y="27249"/>
                </a:lnTo>
                <a:lnTo>
                  <a:pt x="27309" y="26413"/>
                </a:lnTo>
                <a:lnTo>
                  <a:pt x="28982" y="25457"/>
                </a:lnTo>
                <a:lnTo>
                  <a:pt x="30655" y="24321"/>
                </a:lnTo>
                <a:lnTo>
                  <a:pt x="31432" y="23724"/>
                </a:lnTo>
                <a:lnTo>
                  <a:pt x="32209" y="23126"/>
                </a:lnTo>
                <a:lnTo>
                  <a:pt x="32926" y="22469"/>
                </a:lnTo>
                <a:lnTo>
                  <a:pt x="33643" y="21812"/>
                </a:lnTo>
                <a:lnTo>
                  <a:pt x="34300" y="21095"/>
                </a:lnTo>
                <a:lnTo>
                  <a:pt x="34958" y="20377"/>
                </a:lnTo>
                <a:lnTo>
                  <a:pt x="35555" y="19601"/>
                </a:lnTo>
                <a:lnTo>
                  <a:pt x="36093" y="18824"/>
                </a:lnTo>
                <a:lnTo>
                  <a:pt x="36571" y="17987"/>
                </a:lnTo>
                <a:lnTo>
                  <a:pt x="37049" y="17151"/>
                </a:lnTo>
                <a:lnTo>
                  <a:pt x="37467" y="16135"/>
                </a:lnTo>
                <a:lnTo>
                  <a:pt x="37826" y="15059"/>
                </a:lnTo>
                <a:lnTo>
                  <a:pt x="38065" y="13984"/>
                </a:lnTo>
                <a:lnTo>
                  <a:pt x="38244" y="12968"/>
                </a:lnTo>
                <a:lnTo>
                  <a:pt x="38304" y="11892"/>
                </a:lnTo>
                <a:lnTo>
                  <a:pt x="38304" y="10757"/>
                </a:lnTo>
                <a:lnTo>
                  <a:pt x="38244" y="9681"/>
                </a:lnTo>
                <a:lnTo>
                  <a:pt x="38125" y="8606"/>
                </a:lnTo>
                <a:lnTo>
                  <a:pt x="37945" y="7530"/>
                </a:lnTo>
                <a:lnTo>
                  <a:pt x="37706" y="6454"/>
                </a:lnTo>
                <a:lnTo>
                  <a:pt x="37408" y="5379"/>
                </a:lnTo>
                <a:lnTo>
                  <a:pt x="37109" y="4363"/>
                </a:lnTo>
                <a:lnTo>
                  <a:pt x="36332" y="2272"/>
                </a:lnTo>
                <a:lnTo>
                  <a:pt x="35555" y="300"/>
                </a:lnTo>
                <a:lnTo>
                  <a:pt x="35436" y="61"/>
                </a:lnTo>
                <a:lnTo>
                  <a:pt x="35256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/>
          <p:nvPr/>
        </p:nvSpPr>
        <p:spPr>
          <a:xfrm rot="1200934">
            <a:off x="6601793" y="2246758"/>
            <a:ext cx="943967" cy="1038014"/>
          </a:xfrm>
          <a:custGeom>
            <a:avLst/>
            <a:gdLst/>
            <a:ahLst/>
            <a:cxnLst/>
            <a:rect l="l" t="t" r="r" b="b"/>
            <a:pathLst>
              <a:path w="34779" h="38244" extrusionOk="0">
                <a:moveTo>
                  <a:pt x="20975" y="9322"/>
                </a:moveTo>
                <a:lnTo>
                  <a:pt x="20855" y="9382"/>
                </a:lnTo>
                <a:lnTo>
                  <a:pt x="20258" y="9920"/>
                </a:lnTo>
                <a:lnTo>
                  <a:pt x="19839" y="10338"/>
                </a:lnTo>
                <a:lnTo>
                  <a:pt x="19421" y="10816"/>
                </a:lnTo>
                <a:lnTo>
                  <a:pt x="19122" y="11294"/>
                </a:lnTo>
                <a:lnTo>
                  <a:pt x="19003" y="11533"/>
                </a:lnTo>
                <a:lnTo>
                  <a:pt x="18943" y="11712"/>
                </a:lnTo>
                <a:lnTo>
                  <a:pt x="18943" y="11892"/>
                </a:lnTo>
                <a:lnTo>
                  <a:pt x="19003" y="12011"/>
                </a:lnTo>
                <a:lnTo>
                  <a:pt x="19182" y="12071"/>
                </a:lnTo>
                <a:lnTo>
                  <a:pt x="19421" y="12131"/>
                </a:lnTo>
                <a:lnTo>
                  <a:pt x="19541" y="12071"/>
                </a:lnTo>
                <a:lnTo>
                  <a:pt x="19720" y="11952"/>
                </a:lnTo>
                <a:lnTo>
                  <a:pt x="20019" y="11593"/>
                </a:lnTo>
                <a:lnTo>
                  <a:pt x="20497" y="10816"/>
                </a:lnTo>
                <a:lnTo>
                  <a:pt x="20676" y="10517"/>
                </a:lnTo>
                <a:lnTo>
                  <a:pt x="20915" y="9980"/>
                </a:lnTo>
                <a:lnTo>
                  <a:pt x="20975" y="9681"/>
                </a:lnTo>
                <a:lnTo>
                  <a:pt x="21034" y="9442"/>
                </a:lnTo>
                <a:lnTo>
                  <a:pt x="21034" y="9382"/>
                </a:lnTo>
                <a:lnTo>
                  <a:pt x="20975" y="9322"/>
                </a:lnTo>
                <a:close/>
                <a:moveTo>
                  <a:pt x="23245" y="15238"/>
                </a:moveTo>
                <a:lnTo>
                  <a:pt x="22827" y="15298"/>
                </a:lnTo>
                <a:lnTo>
                  <a:pt x="22708" y="15358"/>
                </a:lnTo>
                <a:lnTo>
                  <a:pt x="22588" y="15477"/>
                </a:lnTo>
                <a:lnTo>
                  <a:pt x="22588" y="15656"/>
                </a:lnTo>
                <a:lnTo>
                  <a:pt x="22708" y="15836"/>
                </a:lnTo>
                <a:lnTo>
                  <a:pt x="22827" y="15955"/>
                </a:lnTo>
                <a:lnTo>
                  <a:pt x="23126" y="16075"/>
                </a:lnTo>
                <a:lnTo>
                  <a:pt x="23843" y="16254"/>
                </a:lnTo>
                <a:lnTo>
                  <a:pt x="24560" y="16373"/>
                </a:lnTo>
                <a:lnTo>
                  <a:pt x="25277" y="16373"/>
                </a:lnTo>
                <a:lnTo>
                  <a:pt x="25755" y="16254"/>
                </a:lnTo>
                <a:lnTo>
                  <a:pt x="25934" y="16134"/>
                </a:lnTo>
                <a:lnTo>
                  <a:pt x="26054" y="16075"/>
                </a:lnTo>
                <a:lnTo>
                  <a:pt x="26054" y="16015"/>
                </a:lnTo>
                <a:lnTo>
                  <a:pt x="26054" y="15895"/>
                </a:lnTo>
                <a:lnTo>
                  <a:pt x="25815" y="15776"/>
                </a:lnTo>
                <a:lnTo>
                  <a:pt x="25038" y="15537"/>
                </a:lnTo>
                <a:lnTo>
                  <a:pt x="24440" y="15417"/>
                </a:lnTo>
                <a:lnTo>
                  <a:pt x="23843" y="15298"/>
                </a:lnTo>
                <a:lnTo>
                  <a:pt x="23245" y="15238"/>
                </a:lnTo>
                <a:close/>
                <a:moveTo>
                  <a:pt x="16792" y="18166"/>
                </a:moveTo>
                <a:lnTo>
                  <a:pt x="16553" y="18226"/>
                </a:lnTo>
                <a:lnTo>
                  <a:pt x="16075" y="18465"/>
                </a:lnTo>
                <a:lnTo>
                  <a:pt x="15776" y="18644"/>
                </a:lnTo>
                <a:lnTo>
                  <a:pt x="15358" y="19122"/>
                </a:lnTo>
                <a:lnTo>
                  <a:pt x="14939" y="19779"/>
                </a:lnTo>
                <a:lnTo>
                  <a:pt x="14760" y="20138"/>
                </a:lnTo>
                <a:lnTo>
                  <a:pt x="14641" y="20496"/>
                </a:lnTo>
                <a:lnTo>
                  <a:pt x="14641" y="20795"/>
                </a:lnTo>
                <a:lnTo>
                  <a:pt x="14641" y="20915"/>
                </a:lnTo>
                <a:lnTo>
                  <a:pt x="14700" y="21034"/>
                </a:lnTo>
                <a:lnTo>
                  <a:pt x="14820" y="21094"/>
                </a:lnTo>
                <a:lnTo>
                  <a:pt x="14939" y="21094"/>
                </a:lnTo>
                <a:lnTo>
                  <a:pt x="15059" y="21034"/>
                </a:lnTo>
                <a:lnTo>
                  <a:pt x="15238" y="20915"/>
                </a:lnTo>
                <a:lnTo>
                  <a:pt x="15537" y="20616"/>
                </a:lnTo>
                <a:lnTo>
                  <a:pt x="15895" y="20138"/>
                </a:lnTo>
                <a:lnTo>
                  <a:pt x="16553" y="19122"/>
                </a:lnTo>
                <a:lnTo>
                  <a:pt x="16971" y="18405"/>
                </a:lnTo>
                <a:lnTo>
                  <a:pt x="17031" y="18226"/>
                </a:lnTo>
                <a:lnTo>
                  <a:pt x="17031" y="18166"/>
                </a:lnTo>
                <a:close/>
                <a:moveTo>
                  <a:pt x="23365" y="22110"/>
                </a:moveTo>
                <a:lnTo>
                  <a:pt x="23245" y="22229"/>
                </a:lnTo>
                <a:lnTo>
                  <a:pt x="23245" y="22409"/>
                </a:lnTo>
                <a:lnTo>
                  <a:pt x="23245" y="22707"/>
                </a:lnTo>
                <a:lnTo>
                  <a:pt x="23245" y="22946"/>
                </a:lnTo>
                <a:lnTo>
                  <a:pt x="23305" y="23185"/>
                </a:lnTo>
                <a:lnTo>
                  <a:pt x="23425" y="23305"/>
                </a:lnTo>
                <a:lnTo>
                  <a:pt x="23544" y="23484"/>
                </a:lnTo>
                <a:lnTo>
                  <a:pt x="23783" y="23604"/>
                </a:lnTo>
                <a:lnTo>
                  <a:pt x="24261" y="23843"/>
                </a:lnTo>
                <a:lnTo>
                  <a:pt x="24560" y="23962"/>
                </a:lnTo>
                <a:lnTo>
                  <a:pt x="25098" y="23962"/>
                </a:lnTo>
                <a:lnTo>
                  <a:pt x="25337" y="23843"/>
                </a:lnTo>
                <a:lnTo>
                  <a:pt x="25516" y="23664"/>
                </a:lnTo>
                <a:lnTo>
                  <a:pt x="25695" y="23544"/>
                </a:lnTo>
                <a:lnTo>
                  <a:pt x="25755" y="23425"/>
                </a:lnTo>
                <a:lnTo>
                  <a:pt x="25695" y="23305"/>
                </a:lnTo>
                <a:lnTo>
                  <a:pt x="25636" y="23185"/>
                </a:lnTo>
                <a:lnTo>
                  <a:pt x="25516" y="23066"/>
                </a:lnTo>
                <a:lnTo>
                  <a:pt x="25217" y="22827"/>
                </a:lnTo>
                <a:lnTo>
                  <a:pt x="24321" y="22528"/>
                </a:lnTo>
                <a:lnTo>
                  <a:pt x="23962" y="22409"/>
                </a:lnTo>
                <a:lnTo>
                  <a:pt x="23723" y="22289"/>
                </a:lnTo>
                <a:lnTo>
                  <a:pt x="23484" y="22110"/>
                </a:lnTo>
                <a:close/>
                <a:moveTo>
                  <a:pt x="9024" y="23783"/>
                </a:moveTo>
                <a:lnTo>
                  <a:pt x="8486" y="24142"/>
                </a:lnTo>
                <a:lnTo>
                  <a:pt x="8068" y="24440"/>
                </a:lnTo>
                <a:lnTo>
                  <a:pt x="7709" y="24799"/>
                </a:lnTo>
                <a:lnTo>
                  <a:pt x="7410" y="25157"/>
                </a:lnTo>
                <a:lnTo>
                  <a:pt x="7291" y="25337"/>
                </a:lnTo>
                <a:lnTo>
                  <a:pt x="7291" y="25516"/>
                </a:lnTo>
                <a:lnTo>
                  <a:pt x="7291" y="25635"/>
                </a:lnTo>
                <a:lnTo>
                  <a:pt x="7350" y="25755"/>
                </a:lnTo>
                <a:lnTo>
                  <a:pt x="7470" y="25874"/>
                </a:lnTo>
                <a:lnTo>
                  <a:pt x="7709" y="25934"/>
                </a:lnTo>
                <a:lnTo>
                  <a:pt x="7888" y="25934"/>
                </a:lnTo>
                <a:lnTo>
                  <a:pt x="8068" y="25874"/>
                </a:lnTo>
                <a:lnTo>
                  <a:pt x="8247" y="25815"/>
                </a:lnTo>
                <a:lnTo>
                  <a:pt x="8426" y="25635"/>
                </a:lnTo>
                <a:lnTo>
                  <a:pt x="8725" y="25277"/>
                </a:lnTo>
                <a:lnTo>
                  <a:pt x="8964" y="24859"/>
                </a:lnTo>
                <a:lnTo>
                  <a:pt x="9083" y="24440"/>
                </a:lnTo>
                <a:lnTo>
                  <a:pt x="9203" y="24082"/>
                </a:lnTo>
                <a:lnTo>
                  <a:pt x="9143" y="23843"/>
                </a:lnTo>
                <a:lnTo>
                  <a:pt x="9143" y="23783"/>
                </a:lnTo>
                <a:close/>
                <a:moveTo>
                  <a:pt x="17330" y="27129"/>
                </a:moveTo>
                <a:lnTo>
                  <a:pt x="17210" y="27189"/>
                </a:lnTo>
                <a:lnTo>
                  <a:pt x="16852" y="27368"/>
                </a:lnTo>
                <a:lnTo>
                  <a:pt x="16553" y="27607"/>
                </a:lnTo>
                <a:lnTo>
                  <a:pt x="16314" y="27966"/>
                </a:lnTo>
                <a:lnTo>
                  <a:pt x="16134" y="28324"/>
                </a:lnTo>
                <a:lnTo>
                  <a:pt x="16075" y="28623"/>
                </a:lnTo>
                <a:lnTo>
                  <a:pt x="16075" y="28743"/>
                </a:lnTo>
                <a:lnTo>
                  <a:pt x="16134" y="28802"/>
                </a:lnTo>
                <a:lnTo>
                  <a:pt x="16314" y="28862"/>
                </a:lnTo>
                <a:lnTo>
                  <a:pt x="16493" y="28862"/>
                </a:lnTo>
                <a:lnTo>
                  <a:pt x="16672" y="28802"/>
                </a:lnTo>
                <a:lnTo>
                  <a:pt x="16911" y="28623"/>
                </a:lnTo>
                <a:lnTo>
                  <a:pt x="17150" y="28384"/>
                </a:lnTo>
                <a:lnTo>
                  <a:pt x="17389" y="28145"/>
                </a:lnTo>
                <a:lnTo>
                  <a:pt x="17569" y="27846"/>
                </a:lnTo>
                <a:lnTo>
                  <a:pt x="17688" y="27607"/>
                </a:lnTo>
                <a:lnTo>
                  <a:pt x="17688" y="27428"/>
                </a:lnTo>
                <a:lnTo>
                  <a:pt x="17688" y="27368"/>
                </a:lnTo>
                <a:lnTo>
                  <a:pt x="17628" y="27249"/>
                </a:lnTo>
                <a:lnTo>
                  <a:pt x="17509" y="27189"/>
                </a:lnTo>
                <a:lnTo>
                  <a:pt x="17330" y="27129"/>
                </a:lnTo>
                <a:close/>
                <a:moveTo>
                  <a:pt x="27548" y="27548"/>
                </a:moveTo>
                <a:lnTo>
                  <a:pt x="27368" y="27607"/>
                </a:lnTo>
                <a:lnTo>
                  <a:pt x="27249" y="27727"/>
                </a:lnTo>
                <a:lnTo>
                  <a:pt x="27189" y="27906"/>
                </a:lnTo>
                <a:lnTo>
                  <a:pt x="27189" y="28026"/>
                </a:lnTo>
                <a:lnTo>
                  <a:pt x="27189" y="28205"/>
                </a:lnTo>
                <a:lnTo>
                  <a:pt x="27309" y="28563"/>
                </a:lnTo>
                <a:lnTo>
                  <a:pt x="27607" y="28922"/>
                </a:lnTo>
                <a:lnTo>
                  <a:pt x="27787" y="29041"/>
                </a:lnTo>
                <a:lnTo>
                  <a:pt x="28026" y="29161"/>
                </a:lnTo>
                <a:lnTo>
                  <a:pt x="28205" y="29221"/>
                </a:lnTo>
                <a:lnTo>
                  <a:pt x="28444" y="29281"/>
                </a:lnTo>
                <a:lnTo>
                  <a:pt x="28683" y="29221"/>
                </a:lnTo>
                <a:lnTo>
                  <a:pt x="28922" y="29161"/>
                </a:lnTo>
                <a:lnTo>
                  <a:pt x="29101" y="29041"/>
                </a:lnTo>
                <a:lnTo>
                  <a:pt x="29221" y="28922"/>
                </a:lnTo>
                <a:lnTo>
                  <a:pt x="29281" y="28802"/>
                </a:lnTo>
                <a:lnTo>
                  <a:pt x="29281" y="28683"/>
                </a:lnTo>
                <a:lnTo>
                  <a:pt x="29161" y="28384"/>
                </a:lnTo>
                <a:lnTo>
                  <a:pt x="28982" y="28145"/>
                </a:lnTo>
                <a:lnTo>
                  <a:pt x="28803" y="28145"/>
                </a:lnTo>
                <a:lnTo>
                  <a:pt x="28325" y="27906"/>
                </a:lnTo>
                <a:lnTo>
                  <a:pt x="27847" y="27667"/>
                </a:lnTo>
                <a:lnTo>
                  <a:pt x="27727" y="27548"/>
                </a:lnTo>
                <a:close/>
                <a:moveTo>
                  <a:pt x="23058" y="974"/>
                </a:moveTo>
                <a:lnTo>
                  <a:pt x="23126" y="1196"/>
                </a:lnTo>
                <a:lnTo>
                  <a:pt x="23544" y="2211"/>
                </a:lnTo>
                <a:lnTo>
                  <a:pt x="24082" y="3347"/>
                </a:lnTo>
                <a:lnTo>
                  <a:pt x="25217" y="5558"/>
                </a:lnTo>
                <a:lnTo>
                  <a:pt x="25875" y="6932"/>
                </a:lnTo>
                <a:lnTo>
                  <a:pt x="27368" y="10697"/>
                </a:lnTo>
                <a:lnTo>
                  <a:pt x="28803" y="14521"/>
                </a:lnTo>
                <a:lnTo>
                  <a:pt x="30177" y="18345"/>
                </a:lnTo>
                <a:lnTo>
                  <a:pt x="30834" y="20257"/>
                </a:lnTo>
                <a:lnTo>
                  <a:pt x="31372" y="22229"/>
                </a:lnTo>
                <a:lnTo>
                  <a:pt x="31850" y="24440"/>
                </a:lnTo>
                <a:lnTo>
                  <a:pt x="32268" y="26651"/>
                </a:lnTo>
                <a:lnTo>
                  <a:pt x="32567" y="28504"/>
                </a:lnTo>
                <a:lnTo>
                  <a:pt x="32627" y="29101"/>
                </a:lnTo>
                <a:lnTo>
                  <a:pt x="32627" y="29340"/>
                </a:lnTo>
                <a:lnTo>
                  <a:pt x="32627" y="29460"/>
                </a:lnTo>
                <a:lnTo>
                  <a:pt x="32507" y="29639"/>
                </a:lnTo>
                <a:lnTo>
                  <a:pt x="32388" y="29759"/>
                </a:lnTo>
                <a:lnTo>
                  <a:pt x="31970" y="30117"/>
                </a:lnTo>
                <a:lnTo>
                  <a:pt x="31312" y="30535"/>
                </a:lnTo>
                <a:lnTo>
                  <a:pt x="30655" y="30954"/>
                </a:lnTo>
                <a:lnTo>
                  <a:pt x="29878" y="31252"/>
                </a:lnTo>
                <a:lnTo>
                  <a:pt x="29101" y="31432"/>
                </a:lnTo>
                <a:lnTo>
                  <a:pt x="28265" y="31611"/>
                </a:lnTo>
                <a:lnTo>
                  <a:pt x="27428" y="31730"/>
                </a:lnTo>
                <a:lnTo>
                  <a:pt x="26532" y="31790"/>
                </a:lnTo>
                <a:lnTo>
                  <a:pt x="25695" y="31850"/>
                </a:lnTo>
                <a:lnTo>
                  <a:pt x="23903" y="31790"/>
                </a:lnTo>
                <a:lnTo>
                  <a:pt x="22170" y="31611"/>
                </a:lnTo>
                <a:lnTo>
                  <a:pt x="19003" y="31252"/>
                </a:lnTo>
                <a:lnTo>
                  <a:pt x="16971" y="30954"/>
                </a:lnTo>
                <a:lnTo>
                  <a:pt x="14999" y="30655"/>
                </a:lnTo>
                <a:lnTo>
                  <a:pt x="13027" y="30237"/>
                </a:lnTo>
                <a:lnTo>
                  <a:pt x="11055" y="29759"/>
                </a:lnTo>
                <a:lnTo>
                  <a:pt x="10099" y="29460"/>
                </a:lnTo>
                <a:lnTo>
                  <a:pt x="9143" y="29161"/>
                </a:lnTo>
                <a:lnTo>
                  <a:pt x="7291" y="28384"/>
                </a:lnTo>
                <a:lnTo>
                  <a:pt x="6335" y="28026"/>
                </a:lnTo>
                <a:lnTo>
                  <a:pt x="5438" y="27727"/>
                </a:lnTo>
                <a:lnTo>
                  <a:pt x="4482" y="27428"/>
                </a:lnTo>
                <a:lnTo>
                  <a:pt x="3526" y="27249"/>
                </a:lnTo>
                <a:lnTo>
                  <a:pt x="8605" y="20616"/>
                </a:lnTo>
                <a:lnTo>
                  <a:pt x="13685" y="13983"/>
                </a:lnTo>
                <a:lnTo>
                  <a:pt x="15597" y="11473"/>
                </a:lnTo>
                <a:lnTo>
                  <a:pt x="18883" y="7171"/>
                </a:lnTo>
                <a:lnTo>
                  <a:pt x="20556" y="4900"/>
                </a:lnTo>
                <a:lnTo>
                  <a:pt x="21931" y="2928"/>
                </a:lnTo>
                <a:lnTo>
                  <a:pt x="22409" y="2152"/>
                </a:lnTo>
                <a:lnTo>
                  <a:pt x="22827" y="1494"/>
                </a:lnTo>
                <a:lnTo>
                  <a:pt x="23006" y="1076"/>
                </a:lnTo>
                <a:lnTo>
                  <a:pt x="23058" y="974"/>
                </a:lnTo>
                <a:close/>
                <a:moveTo>
                  <a:pt x="3168" y="27727"/>
                </a:moveTo>
                <a:lnTo>
                  <a:pt x="3825" y="28324"/>
                </a:lnTo>
                <a:lnTo>
                  <a:pt x="4602" y="28802"/>
                </a:lnTo>
                <a:lnTo>
                  <a:pt x="5438" y="29161"/>
                </a:lnTo>
                <a:lnTo>
                  <a:pt x="6335" y="29520"/>
                </a:lnTo>
                <a:lnTo>
                  <a:pt x="7291" y="29878"/>
                </a:lnTo>
                <a:lnTo>
                  <a:pt x="8187" y="30117"/>
                </a:lnTo>
                <a:lnTo>
                  <a:pt x="9920" y="30595"/>
                </a:lnTo>
                <a:lnTo>
                  <a:pt x="12071" y="31193"/>
                </a:lnTo>
                <a:lnTo>
                  <a:pt x="14222" y="31671"/>
                </a:lnTo>
                <a:lnTo>
                  <a:pt x="16373" y="32029"/>
                </a:lnTo>
                <a:lnTo>
                  <a:pt x="18584" y="32328"/>
                </a:lnTo>
                <a:lnTo>
                  <a:pt x="20377" y="32567"/>
                </a:lnTo>
                <a:lnTo>
                  <a:pt x="22230" y="32746"/>
                </a:lnTo>
                <a:lnTo>
                  <a:pt x="24082" y="32806"/>
                </a:lnTo>
                <a:lnTo>
                  <a:pt x="25934" y="32806"/>
                </a:lnTo>
                <a:lnTo>
                  <a:pt x="26831" y="32746"/>
                </a:lnTo>
                <a:lnTo>
                  <a:pt x="27787" y="32627"/>
                </a:lnTo>
                <a:lnTo>
                  <a:pt x="28683" y="32507"/>
                </a:lnTo>
                <a:lnTo>
                  <a:pt x="29579" y="32268"/>
                </a:lnTo>
                <a:lnTo>
                  <a:pt x="30416" y="32029"/>
                </a:lnTo>
                <a:lnTo>
                  <a:pt x="31253" y="31671"/>
                </a:lnTo>
                <a:lnTo>
                  <a:pt x="32089" y="31312"/>
                </a:lnTo>
                <a:lnTo>
                  <a:pt x="32866" y="30834"/>
                </a:lnTo>
                <a:lnTo>
                  <a:pt x="33045" y="32029"/>
                </a:lnTo>
                <a:lnTo>
                  <a:pt x="33165" y="32388"/>
                </a:lnTo>
                <a:lnTo>
                  <a:pt x="33165" y="32567"/>
                </a:lnTo>
                <a:lnTo>
                  <a:pt x="33105" y="32627"/>
                </a:lnTo>
                <a:lnTo>
                  <a:pt x="32985" y="32746"/>
                </a:lnTo>
                <a:lnTo>
                  <a:pt x="32866" y="32806"/>
                </a:lnTo>
                <a:lnTo>
                  <a:pt x="32448" y="32806"/>
                </a:lnTo>
                <a:lnTo>
                  <a:pt x="32209" y="32985"/>
                </a:lnTo>
                <a:lnTo>
                  <a:pt x="31850" y="33105"/>
                </a:lnTo>
                <a:lnTo>
                  <a:pt x="31133" y="33284"/>
                </a:lnTo>
                <a:lnTo>
                  <a:pt x="29759" y="33583"/>
                </a:lnTo>
                <a:lnTo>
                  <a:pt x="28026" y="33762"/>
                </a:lnTo>
                <a:lnTo>
                  <a:pt x="26233" y="33882"/>
                </a:lnTo>
                <a:lnTo>
                  <a:pt x="24500" y="33882"/>
                </a:lnTo>
                <a:lnTo>
                  <a:pt x="22708" y="33762"/>
                </a:lnTo>
                <a:lnTo>
                  <a:pt x="20915" y="33643"/>
                </a:lnTo>
                <a:lnTo>
                  <a:pt x="19182" y="33463"/>
                </a:lnTo>
                <a:lnTo>
                  <a:pt x="15716" y="33045"/>
                </a:lnTo>
                <a:lnTo>
                  <a:pt x="13924" y="32746"/>
                </a:lnTo>
                <a:lnTo>
                  <a:pt x="12191" y="32388"/>
                </a:lnTo>
                <a:lnTo>
                  <a:pt x="10517" y="31969"/>
                </a:lnTo>
                <a:lnTo>
                  <a:pt x="8844" y="31432"/>
                </a:lnTo>
                <a:lnTo>
                  <a:pt x="7231" y="30834"/>
                </a:lnTo>
                <a:lnTo>
                  <a:pt x="5618" y="30237"/>
                </a:lnTo>
                <a:lnTo>
                  <a:pt x="2331" y="28802"/>
                </a:lnTo>
                <a:lnTo>
                  <a:pt x="3168" y="27727"/>
                </a:lnTo>
                <a:close/>
                <a:moveTo>
                  <a:pt x="22887" y="0"/>
                </a:moveTo>
                <a:lnTo>
                  <a:pt x="22887" y="60"/>
                </a:lnTo>
                <a:lnTo>
                  <a:pt x="22827" y="180"/>
                </a:lnTo>
                <a:lnTo>
                  <a:pt x="22887" y="419"/>
                </a:lnTo>
                <a:lnTo>
                  <a:pt x="23030" y="885"/>
                </a:lnTo>
                <a:lnTo>
                  <a:pt x="23006" y="837"/>
                </a:lnTo>
                <a:lnTo>
                  <a:pt x="22827" y="1016"/>
                </a:lnTo>
                <a:lnTo>
                  <a:pt x="22349" y="1554"/>
                </a:lnTo>
                <a:lnTo>
                  <a:pt x="20676" y="3646"/>
                </a:lnTo>
                <a:lnTo>
                  <a:pt x="15597" y="10039"/>
                </a:lnTo>
                <a:lnTo>
                  <a:pt x="10278" y="16851"/>
                </a:lnTo>
                <a:lnTo>
                  <a:pt x="7291" y="20676"/>
                </a:lnTo>
                <a:lnTo>
                  <a:pt x="3526" y="25635"/>
                </a:lnTo>
                <a:lnTo>
                  <a:pt x="2690" y="26711"/>
                </a:lnTo>
                <a:lnTo>
                  <a:pt x="1435" y="28145"/>
                </a:lnTo>
                <a:lnTo>
                  <a:pt x="837" y="28922"/>
                </a:lnTo>
                <a:lnTo>
                  <a:pt x="359" y="29639"/>
                </a:lnTo>
                <a:lnTo>
                  <a:pt x="180" y="29998"/>
                </a:lnTo>
                <a:lnTo>
                  <a:pt x="60" y="30296"/>
                </a:lnTo>
                <a:lnTo>
                  <a:pt x="1" y="30595"/>
                </a:lnTo>
                <a:lnTo>
                  <a:pt x="1" y="30834"/>
                </a:lnTo>
                <a:lnTo>
                  <a:pt x="60" y="31013"/>
                </a:lnTo>
                <a:lnTo>
                  <a:pt x="180" y="31252"/>
                </a:lnTo>
                <a:lnTo>
                  <a:pt x="538" y="31671"/>
                </a:lnTo>
                <a:lnTo>
                  <a:pt x="1016" y="32089"/>
                </a:lnTo>
                <a:lnTo>
                  <a:pt x="1554" y="32507"/>
                </a:lnTo>
                <a:lnTo>
                  <a:pt x="2749" y="33284"/>
                </a:lnTo>
                <a:lnTo>
                  <a:pt x="3646" y="33822"/>
                </a:lnTo>
                <a:lnTo>
                  <a:pt x="4721" y="34479"/>
                </a:lnTo>
                <a:lnTo>
                  <a:pt x="5797" y="35077"/>
                </a:lnTo>
                <a:lnTo>
                  <a:pt x="6932" y="35615"/>
                </a:lnTo>
                <a:lnTo>
                  <a:pt x="8127" y="36093"/>
                </a:lnTo>
                <a:lnTo>
                  <a:pt x="9322" y="36511"/>
                </a:lnTo>
                <a:lnTo>
                  <a:pt x="10517" y="36869"/>
                </a:lnTo>
                <a:lnTo>
                  <a:pt x="11713" y="37168"/>
                </a:lnTo>
                <a:lnTo>
                  <a:pt x="12908" y="37467"/>
                </a:lnTo>
                <a:lnTo>
                  <a:pt x="14163" y="37706"/>
                </a:lnTo>
                <a:lnTo>
                  <a:pt x="15358" y="37885"/>
                </a:lnTo>
                <a:lnTo>
                  <a:pt x="16613" y="38005"/>
                </a:lnTo>
                <a:lnTo>
                  <a:pt x="17867" y="38124"/>
                </a:lnTo>
                <a:lnTo>
                  <a:pt x="20377" y="38244"/>
                </a:lnTo>
                <a:lnTo>
                  <a:pt x="22887" y="38184"/>
                </a:lnTo>
                <a:lnTo>
                  <a:pt x="25397" y="38124"/>
                </a:lnTo>
                <a:lnTo>
                  <a:pt x="27906" y="37945"/>
                </a:lnTo>
                <a:lnTo>
                  <a:pt x="30296" y="37945"/>
                </a:lnTo>
                <a:lnTo>
                  <a:pt x="30954" y="37885"/>
                </a:lnTo>
                <a:lnTo>
                  <a:pt x="31551" y="37826"/>
                </a:lnTo>
                <a:lnTo>
                  <a:pt x="32089" y="37706"/>
                </a:lnTo>
                <a:lnTo>
                  <a:pt x="32627" y="37586"/>
                </a:lnTo>
                <a:lnTo>
                  <a:pt x="32926" y="37467"/>
                </a:lnTo>
                <a:lnTo>
                  <a:pt x="33224" y="37288"/>
                </a:lnTo>
                <a:lnTo>
                  <a:pt x="33344" y="37228"/>
                </a:lnTo>
                <a:lnTo>
                  <a:pt x="33344" y="37049"/>
                </a:lnTo>
                <a:lnTo>
                  <a:pt x="33344" y="36929"/>
                </a:lnTo>
                <a:lnTo>
                  <a:pt x="33224" y="36690"/>
                </a:lnTo>
                <a:lnTo>
                  <a:pt x="33105" y="36571"/>
                </a:lnTo>
                <a:lnTo>
                  <a:pt x="32866" y="36511"/>
                </a:lnTo>
                <a:lnTo>
                  <a:pt x="32567" y="36451"/>
                </a:lnTo>
                <a:lnTo>
                  <a:pt x="32209" y="36511"/>
                </a:lnTo>
                <a:lnTo>
                  <a:pt x="31073" y="36630"/>
                </a:lnTo>
                <a:lnTo>
                  <a:pt x="28564" y="36869"/>
                </a:lnTo>
                <a:lnTo>
                  <a:pt x="25994" y="37049"/>
                </a:lnTo>
                <a:lnTo>
                  <a:pt x="23484" y="37168"/>
                </a:lnTo>
                <a:lnTo>
                  <a:pt x="20915" y="37168"/>
                </a:lnTo>
                <a:lnTo>
                  <a:pt x="19481" y="37108"/>
                </a:lnTo>
                <a:lnTo>
                  <a:pt x="18106" y="37049"/>
                </a:lnTo>
                <a:lnTo>
                  <a:pt x="16672" y="36929"/>
                </a:lnTo>
                <a:lnTo>
                  <a:pt x="15238" y="36750"/>
                </a:lnTo>
                <a:lnTo>
                  <a:pt x="13864" y="36571"/>
                </a:lnTo>
                <a:lnTo>
                  <a:pt x="12489" y="36272"/>
                </a:lnTo>
                <a:lnTo>
                  <a:pt x="11115" y="35913"/>
                </a:lnTo>
                <a:lnTo>
                  <a:pt x="9741" y="35555"/>
                </a:lnTo>
                <a:lnTo>
                  <a:pt x="8486" y="35077"/>
                </a:lnTo>
                <a:lnTo>
                  <a:pt x="7291" y="34599"/>
                </a:lnTo>
                <a:lnTo>
                  <a:pt x="6096" y="34061"/>
                </a:lnTo>
                <a:lnTo>
                  <a:pt x="4900" y="33404"/>
                </a:lnTo>
                <a:lnTo>
                  <a:pt x="3646" y="32567"/>
                </a:lnTo>
                <a:lnTo>
                  <a:pt x="2451" y="31730"/>
                </a:lnTo>
                <a:lnTo>
                  <a:pt x="1913" y="31312"/>
                </a:lnTo>
                <a:lnTo>
                  <a:pt x="1674" y="31133"/>
                </a:lnTo>
                <a:lnTo>
                  <a:pt x="1494" y="30954"/>
                </a:lnTo>
                <a:lnTo>
                  <a:pt x="1255" y="30476"/>
                </a:lnTo>
                <a:lnTo>
                  <a:pt x="1255" y="30296"/>
                </a:lnTo>
                <a:lnTo>
                  <a:pt x="1315" y="30177"/>
                </a:lnTo>
                <a:lnTo>
                  <a:pt x="1554" y="29818"/>
                </a:lnTo>
                <a:lnTo>
                  <a:pt x="1972" y="29281"/>
                </a:lnTo>
                <a:lnTo>
                  <a:pt x="2749" y="29878"/>
                </a:lnTo>
                <a:lnTo>
                  <a:pt x="3586" y="30416"/>
                </a:lnTo>
                <a:lnTo>
                  <a:pt x="4422" y="30954"/>
                </a:lnTo>
                <a:lnTo>
                  <a:pt x="5259" y="31372"/>
                </a:lnTo>
                <a:lnTo>
                  <a:pt x="6155" y="31790"/>
                </a:lnTo>
                <a:lnTo>
                  <a:pt x="7052" y="32149"/>
                </a:lnTo>
                <a:lnTo>
                  <a:pt x="8008" y="32448"/>
                </a:lnTo>
                <a:lnTo>
                  <a:pt x="8904" y="32746"/>
                </a:lnTo>
                <a:lnTo>
                  <a:pt x="10816" y="33224"/>
                </a:lnTo>
                <a:lnTo>
                  <a:pt x="12788" y="33643"/>
                </a:lnTo>
                <a:lnTo>
                  <a:pt x="14700" y="33941"/>
                </a:lnTo>
                <a:lnTo>
                  <a:pt x="16672" y="34121"/>
                </a:lnTo>
                <a:lnTo>
                  <a:pt x="20676" y="34599"/>
                </a:lnTo>
                <a:lnTo>
                  <a:pt x="22887" y="34838"/>
                </a:lnTo>
                <a:lnTo>
                  <a:pt x="25098" y="34957"/>
                </a:lnTo>
                <a:lnTo>
                  <a:pt x="27249" y="34957"/>
                </a:lnTo>
                <a:lnTo>
                  <a:pt x="28325" y="34838"/>
                </a:lnTo>
                <a:lnTo>
                  <a:pt x="29400" y="34718"/>
                </a:lnTo>
                <a:lnTo>
                  <a:pt x="30416" y="34479"/>
                </a:lnTo>
                <a:lnTo>
                  <a:pt x="31372" y="34240"/>
                </a:lnTo>
                <a:lnTo>
                  <a:pt x="32328" y="33882"/>
                </a:lnTo>
                <a:lnTo>
                  <a:pt x="33224" y="33404"/>
                </a:lnTo>
                <a:lnTo>
                  <a:pt x="33284" y="34300"/>
                </a:lnTo>
                <a:lnTo>
                  <a:pt x="33344" y="35435"/>
                </a:lnTo>
                <a:lnTo>
                  <a:pt x="33404" y="36033"/>
                </a:lnTo>
                <a:lnTo>
                  <a:pt x="33523" y="36571"/>
                </a:lnTo>
                <a:lnTo>
                  <a:pt x="33643" y="37049"/>
                </a:lnTo>
                <a:lnTo>
                  <a:pt x="33762" y="37347"/>
                </a:lnTo>
                <a:lnTo>
                  <a:pt x="34061" y="37586"/>
                </a:lnTo>
                <a:lnTo>
                  <a:pt x="34240" y="37646"/>
                </a:lnTo>
                <a:lnTo>
                  <a:pt x="34420" y="37706"/>
                </a:lnTo>
                <a:lnTo>
                  <a:pt x="34599" y="37706"/>
                </a:lnTo>
                <a:lnTo>
                  <a:pt x="34718" y="37646"/>
                </a:lnTo>
                <a:lnTo>
                  <a:pt x="34778" y="37467"/>
                </a:lnTo>
                <a:lnTo>
                  <a:pt x="34778" y="37228"/>
                </a:lnTo>
                <a:lnTo>
                  <a:pt x="34001" y="31730"/>
                </a:lnTo>
                <a:lnTo>
                  <a:pt x="33822" y="30535"/>
                </a:lnTo>
                <a:lnTo>
                  <a:pt x="33762" y="30296"/>
                </a:lnTo>
                <a:lnTo>
                  <a:pt x="33822" y="30117"/>
                </a:lnTo>
                <a:lnTo>
                  <a:pt x="33882" y="29998"/>
                </a:lnTo>
                <a:lnTo>
                  <a:pt x="34121" y="29878"/>
                </a:lnTo>
                <a:lnTo>
                  <a:pt x="34181" y="29579"/>
                </a:lnTo>
                <a:lnTo>
                  <a:pt x="34181" y="29101"/>
                </a:lnTo>
                <a:lnTo>
                  <a:pt x="34121" y="28922"/>
                </a:lnTo>
                <a:lnTo>
                  <a:pt x="34061" y="28802"/>
                </a:lnTo>
                <a:lnTo>
                  <a:pt x="34001" y="28743"/>
                </a:lnTo>
                <a:lnTo>
                  <a:pt x="33882" y="28743"/>
                </a:lnTo>
                <a:lnTo>
                  <a:pt x="33643" y="28922"/>
                </a:lnTo>
                <a:lnTo>
                  <a:pt x="33284" y="26831"/>
                </a:lnTo>
                <a:lnTo>
                  <a:pt x="32866" y="24799"/>
                </a:lnTo>
                <a:lnTo>
                  <a:pt x="32448" y="22767"/>
                </a:lnTo>
                <a:lnTo>
                  <a:pt x="31910" y="20795"/>
                </a:lnTo>
                <a:lnTo>
                  <a:pt x="31312" y="18823"/>
                </a:lnTo>
                <a:lnTo>
                  <a:pt x="30715" y="16851"/>
                </a:lnTo>
                <a:lnTo>
                  <a:pt x="29998" y="14880"/>
                </a:lnTo>
                <a:lnTo>
                  <a:pt x="29281" y="12908"/>
                </a:lnTo>
                <a:lnTo>
                  <a:pt x="27787" y="9143"/>
                </a:lnTo>
                <a:lnTo>
                  <a:pt x="26353" y="5378"/>
                </a:lnTo>
                <a:lnTo>
                  <a:pt x="25755" y="4243"/>
                </a:lnTo>
                <a:lnTo>
                  <a:pt x="24739" y="2331"/>
                </a:lnTo>
                <a:lnTo>
                  <a:pt x="24142" y="1375"/>
                </a:lnTo>
                <a:lnTo>
                  <a:pt x="23604" y="538"/>
                </a:lnTo>
                <a:lnTo>
                  <a:pt x="23365" y="299"/>
                </a:lnTo>
                <a:lnTo>
                  <a:pt x="23126" y="60"/>
                </a:lnTo>
                <a:lnTo>
                  <a:pt x="23006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"/>
          <p:cNvSpPr/>
          <p:nvPr/>
        </p:nvSpPr>
        <p:spPr>
          <a:xfrm rot="-2801891">
            <a:off x="8349992" y="393255"/>
            <a:ext cx="742845" cy="1166149"/>
          </a:xfrm>
          <a:custGeom>
            <a:avLst/>
            <a:gdLst/>
            <a:ahLst/>
            <a:cxnLst/>
            <a:rect l="l" t="t" r="r" b="b"/>
            <a:pathLst>
              <a:path w="27369" h="42965" extrusionOk="0">
                <a:moveTo>
                  <a:pt x="7709" y="23066"/>
                </a:moveTo>
                <a:lnTo>
                  <a:pt x="7530" y="23125"/>
                </a:lnTo>
                <a:lnTo>
                  <a:pt x="7350" y="23185"/>
                </a:lnTo>
                <a:lnTo>
                  <a:pt x="7291" y="23305"/>
                </a:lnTo>
                <a:lnTo>
                  <a:pt x="7231" y="23424"/>
                </a:lnTo>
                <a:lnTo>
                  <a:pt x="7231" y="23544"/>
                </a:lnTo>
                <a:lnTo>
                  <a:pt x="7231" y="23723"/>
                </a:lnTo>
                <a:lnTo>
                  <a:pt x="7350" y="24022"/>
                </a:lnTo>
                <a:lnTo>
                  <a:pt x="7589" y="24201"/>
                </a:lnTo>
                <a:lnTo>
                  <a:pt x="7709" y="24320"/>
                </a:lnTo>
                <a:lnTo>
                  <a:pt x="7948" y="24320"/>
                </a:lnTo>
                <a:lnTo>
                  <a:pt x="8067" y="24261"/>
                </a:lnTo>
                <a:lnTo>
                  <a:pt x="8187" y="24141"/>
                </a:lnTo>
                <a:lnTo>
                  <a:pt x="8306" y="23962"/>
                </a:lnTo>
                <a:lnTo>
                  <a:pt x="8366" y="23783"/>
                </a:lnTo>
                <a:lnTo>
                  <a:pt x="8366" y="23603"/>
                </a:lnTo>
                <a:lnTo>
                  <a:pt x="8306" y="23484"/>
                </a:lnTo>
                <a:lnTo>
                  <a:pt x="8247" y="23305"/>
                </a:lnTo>
                <a:lnTo>
                  <a:pt x="8187" y="23185"/>
                </a:lnTo>
                <a:lnTo>
                  <a:pt x="8067" y="23125"/>
                </a:lnTo>
                <a:lnTo>
                  <a:pt x="7888" y="23066"/>
                </a:lnTo>
                <a:close/>
                <a:moveTo>
                  <a:pt x="6633" y="25934"/>
                </a:moveTo>
                <a:lnTo>
                  <a:pt x="6514" y="25994"/>
                </a:lnTo>
                <a:lnTo>
                  <a:pt x="6335" y="26053"/>
                </a:lnTo>
                <a:lnTo>
                  <a:pt x="6215" y="26173"/>
                </a:lnTo>
                <a:lnTo>
                  <a:pt x="5976" y="26531"/>
                </a:lnTo>
                <a:lnTo>
                  <a:pt x="5856" y="26830"/>
                </a:lnTo>
                <a:lnTo>
                  <a:pt x="5856" y="27009"/>
                </a:lnTo>
                <a:lnTo>
                  <a:pt x="5916" y="27129"/>
                </a:lnTo>
                <a:lnTo>
                  <a:pt x="5976" y="27248"/>
                </a:lnTo>
                <a:lnTo>
                  <a:pt x="6096" y="27308"/>
                </a:lnTo>
                <a:lnTo>
                  <a:pt x="6215" y="27308"/>
                </a:lnTo>
                <a:lnTo>
                  <a:pt x="6454" y="27248"/>
                </a:lnTo>
                <a:lnTo>
                  <a:pt x="6813" y="27129"/>
                </a:lnTo>
                <a:lnTo>
                  <a:pt x="6932" y="27069"/>
                </a:lnTo>
                <a:lnTo>
                  <a:pt x="7052" y="26950"/>
                </a:lnTo>
                <a:lnTo>
                  <a:pt x="7111" y="26830"/>
                </a:lnTo>
                <a:lnTo>
                  <a:pt x="7171" y="26651"/>
                </a:lnTo>
                <a:lnTo>
                  <a:pt x="7171" y="26531"/>
                </a:lnTo>
                <a:lnTo>
                  <a:pt x="7111" y="26352"/>
                </a:lnTo>
                <a:lnTo>
                  <a:pt x="6932" y="26113"/>
                </a:lnTo>
                <a:lnTo>
                  <a:pt x="6813" y="25994"/>
                </a:lnTo>
                <a:lnTo>
                  <a:pt x="6633" y="25934"/>
                </a:lnTo>
                <a:close/>
                <a:moveTo>
                  <a:pt x="8545" y="28981"/>
                </a:moveTo>
                <a:lnTo>
                  <a:pt x="8366" y="29041"/>
                </a:lnTo>
                <a:lnTo>
                  <a:pt x="8247" y="29161"/>
                </a:lnTo>
                <a:lnTo>
                  <a:pt x="8127" y="29340"/>
                </a:lnTo>
                <a:lnTo>
                  <a:pt x="8127" y="29459"/>
                </a:lnTo>
                <a:lnTo>
                  <a:pt x="8127" y="29639"/>
                </a:lnTo>
                <a:lnTo>
                  <a:pt x="8306" y="29818"/>
                </a:lnTo>
                <a:lnTo>
                  <a:pt x="8486" y="29937"/>
                </a:lnTo>
                <a:lnTo>
                  <a:pt x="8665" y="29937"/>
                </a:lnTo>
                <a:lnTo>
                  <a:pt x="8844" y="29878"/>
                </a:lnTo>
                <a:lnTo>
                  <a:pt x="8964" y="29818"/>
                </a:lnTo>
                <a:lnTo>
                  <a:pt x="9083" y="29639"/>
                </a:lnTo>
                <a:lnTo>
                  <a:pt x="9083" y="29459"/>
                </a:lnTo>
                <a:lnTo>
                  <a:pt x="9024" y="29220"/>
                </a:lnTo>
                <a:lnTo>
                  <a:pt x="8844" y="29041"/>
                </a:lnTo>
                <a:lnTo>
                  <a:pt x="8725" y="28981"/>
                </a:lnTo>
                <a:close/>
                <a:moveTo>
                  <a:pt x="5976" y="29280"/>
                </a:moveTo>
                <a:lnTo>
                  <a:pt x="5797" y="29400"/>
                </a:lnTo>
                <a:lnTo>
                  <a:pt x="5617" y="29579"/>
                </a:lnTo>
                <a:lnTo>
                  <a:pt x="5558" y="29758"/>
                </a:lnTo>
                <a:lnTo>
                  <a:pt x="5558" y="29997"/>
                </a:lnTo>
                <a:lnTo>
                  <a:pt x="5617" y="30117"/>
                </a:lnTo>
                <a:lnTo>
                  <a:pt x="5677" y="30176"/>
                </a:lnTo>
                <a:lnTo>
                  <a:pt x="5797" y="30236"/>
                </a:lnTo>
                <a:lnTo>
                  <a:pt x="6096" y="30236"/>
                </a:lnTo>
                <a:lnTo>
                  <a:pt x="6215" y="30176"/>
                </a:lnTo>
                <a:lnTo>
                  <a:pt x="6394" y="29997"/>
                </a:lnTo>
                <a:lnTo>
                  <a:pt x="6394" y="29818"/>
                </a:lnTo>
                <a:lnTo>
                  <a:pt x="6335" y="29519"/>
                </a:lnTo>
                <a:lnTo>
                  <a:pt x="6275" y="29400"/>
                </a:lnTo>
                <a:lnTo>
                  <a:pt x="6155" y="29340"/>
                </a:lnTo>
                <a:lnTo>
                  <a:pt x="6096" y="29280"/>
                </a:lnTo>
                <a:close/>
                <a:moveTo>
                  <a:pt x="2869" y="29818"/>
                </a:moveTo>
                <a:lnTo>
                  <a:pt x="2749" y="29878"/>
                </a:lnTo>
                <a:lnTo>
                  <a:pt x="2570" y="30057"/>
                </a:lnTo>
                <a:lnTo>
                  <a:pt x="2510" y="30296"/>
                </a:lnTo>
                <a:lnTo>
                  <a:pt x="2510" y="30595"/>
                </a:lnTo>
                <a:lnTo>
                  <a:pt x="2570" y="30834"/>
                </a:lnTo>
                <a:lnTo>
                  <a:pt x="2630" y="30893"/>
                </a:lnTo>
                <a:lnTo>
                  <a:pt x="2749" y="30953"/>
                </a:lnTo>
                <a:lnTo>
                  <a:pt x="2869" y="31013"/>
                </a:lnTo>
                <a:lnTo>
                  <a:pt x="2988" y="31013"/>
                </a:lnTo>
                <a:lnTo>
                  <a:pt x="3227" y="30953"/>
                </a:lnTo>
                <a:lnTo>
                  <a:pt x="3407" y="30834"/>
                </a:lnTo>
                <a:lnTo>
                  <a:pt x="3526" y="30714"/>
                </a:lnTo>
                <a:lnTo>
                  <a:pt x="3646" y="30535"/>
                </a:lnTo>
                <a:lnTo>
                  <a:pt x="3705" y="30356"/>
                </a:lnTo>
                <a:lnTo>
                  <a:pt x="3646" y="30176"/>
                </a:lnTo>
                <a:lnTo>
                  <a:pt x="3526" y="30057"/>
                </a:lnTo>
                <a:lnTo>
                  <a:pt x="3347" y="29878"/>
                </a:lnTo>
                <a:lnTo>
                  <a:pt x="3167" y="29818"/>
                </a:lnTo>
                <a:close/>
                <a:moveTo>
                  <a:pt x="3227" y="32806"/>
                </a:moveTo>
                <a:lnTo>
                  <a:pt x="3048" y="32925"/>
                </a:lnTo>
                <a:lnTo>
                  <a:pt x="2928" y="33104"/>
                </a:lnTo>
                <a:lnTo>
                  <a:pt x="2869" y="33284"/>
                </a:lnTo>
                <a:lnTo>
                  <a:pt x="2809" y="33523"/>
                </a:lnTo>
                <a:lnTo>
                  <a:pt x="2869" y="33702"/>
                </a:lnTo>
                <a:lnTo>
                  <a:pt x="2988" y="33821"/>
                </a:lnTo>
                <a:lnTo>
                  <a:pt x="3227" y="33881"/>
                </a:lnTo>
                <a:lnTo>
                  <a:pt x="3466" y="33881"/>
                </a:lnTo>
                <a:lnTo>
                  <a:pt x="3646" y="33762"/>
                </a:lnTo>
                <a:lnTo>
                  <a:pt x="3765" y="33582"/>
                </a:lnTo>
                <a:lnTo>
                  <a:pt x="3825" y="33403"/>
                </a:lnTo>
                <a:lnTo>
                  <a:pt x="3885" y="33164"/>
                </a:lnTo>
                <a:lnTo>
                  <a:pt x="3825" y="32985"/>
                </a:lnTo>
                <a:lnTo>
                  <a:pt x="3646" y="32865"/>
                </a:lnTo>
                <a:lnTo>
                  <a:pt x="3466" y="32806"/>
                </a:lnTo>
                <a:close/>
                <a:moveTo>
                  <a:pt x="6932" y="32746"/>
                </a:moveTo>
                <a:lnTo>
                  <a:pt x="6633" y="32865"/>
                </a:lnTo>
                <a:lnTo>
                  <a:pt x="6454" y="33045"/>
                </a:lnTo>
                <a:lnTo>
                  <a:pt x="6335" y="33224"/>
                </a:lnTo>
                <a:lnTo>
                  <a:pt x="6335" y="33463"/>
                </a:lnTo>
                <a:lnTo>
                  <a:pt x="6335" y="33642"/>
                </a:lnTo>
                <a:lnTo>
                  <a:pt x="6454" y="33821"/>
                </a:lnTo>
                <a:lnTo>
                  <a:pt x="6633" y="33941"/>
                </a:lnTo>
                <a:lnTo>
                  <a:pt x="6872" y="33941"/>
                </a:lnTo>
                <a:lnTo>
                  <a:pt x="7111" y="33881"/>
                </a:lnTo>
                <a:lnTo>
                  <a:pt x="7350" y="33702"/>
                </a:lnTo>
                <a:lnTo>
                  <a:pt x="7470" y="33463"/>
                </a:lnTo>
                <a:lnTo>
                  <a:pt x="7470" y="33284"/>
                </a:lnTo>
                <a:lnTo>
                  <a:pt x="7410" y="33045"/>
                </a:lnTo>
                <a:lnTo>
                  <a:pt x="7291" y="32865"/>
                </a:lnTo>
                <a:lnTo>
                  <a:pt x="7171" y="32806"/>
                </a:lnTo>
                <a:lnTo>
                  <a:pt x="6932" y="32746"/>
                </a:lnTo>
                <a:close/>
                <a:moveTo>
                  <a:pt x="9263" y="34658"/>
                </a:moveTo>
                <a:lnTo>
                  <a:pt x="9024" y="34778"/>
                </a:lnTo>
                <a:lnTo>
                  <a:pt x="8904" y="34957"/>
                </a:lnTo>
                <a:lnTo>
                  <a:pt x="8844" y="35076"/>
                </a:lnTo>
                <a:lnTo>
                  <a:pt x="8844" y="35196"/>
                </a:lnTo>
                <a:lnTo>
                  <a:pt x="8904" y="35315"/>
                </a:lnTo>
                <a:lnTo>
                  <a:pt x="9024" y="35435"/>
                </a:lnTo>
                <a:lnTo>
                  <a:pt x="9203" y="35674"/>
                </a:lnTo>
                <a:lnTo>
                  <a:pt x="9382" y="35734"/>
                </a:lnTo>
                <a:lnTo>
                  <a:pt x="9442" y="35734"/>
                </a:lnTo>
                <a:lnTo>
                  <a:pt x="9502" y="35674"/>
                </a:lnTo>
                <a:lnTo>
                  <a:pt x="9681" y="35315"/>
                </a:lnTo>
                <a:lnTo>
                  <a:pt x="9741" y="35136"/>
                </a:lnTo>
                <a:lnTo>
                  <a:pt x="9741" y="34957"/>
                </a:lnTo>
                <a:lnTo>
                  <a:pt x="9741" y="34837"/>
                </a:lnTo>
                <a:lnTo>
                  <a:pt x="9681" y="34718"/>
                </a:lnTo>
                <a:lnTo>
                  <a:pt x="9561" y="34658"/>
                </a:lnTo>
                <a:close/>
                <a:moveTo>
                  <a:pt x="5558" y="35196"/>
                </a:moveTo>
                <a:lnTo>
                  <a:pt x="5199" y="35315"/>
                </a:lnTo>
                <a:lnTo>
                  <a:pt x="5020" y="35495"/>
                </a:lnTo>
                <a:lnTo>
                  <a:pt x="4841" y="35793"/>
                </a:lnTo>
                <a:lnTo>
                  <a:pt x="4781" y="36092"/>
                </a:lnTo>
                <a:lnTo>
                  <a:pt x="4781" y="36331"/>
                </a:lnTo>
                <a:lnTo>
                  <a:pt x="4841" y="36570"/>
                </a:lnTo>
                <a:lnTo>
                  <a:pt x="4960" y="36690"/>
                </a:lnTo>
                <a:lnTo>
                  <a:pt x="5020" y="36750"/>
                </a:lnTo>
                <a:lnTo>
                  <a:pt x="5139" y="36690"/>
                </a:lnTo>
                <a:lnTo>
                  <a:pt x="5378" y="36510"/>
                </a:lnTo>
                <a:lnTo>
                  <a:pt x="5617" y="36451"/>
                </a:lnTo>
                <a:lnTo>
                  <a:pt x="5916" y="36271"/>
                </a:lnTo>
                <a:lnTo>
                  <a:pt x="6155" y="36092"/>
                </a:lnTo>
                <a:lnTo>
                  <a:pt x="6275" y="35853"/>
                </a:lnTo>
                <a:lnTo>
                  <a:pt x="6275" y="35674"/>
                </a:lnTo>
                <a:lnTo>
                  <a:pt x="6215" y="35435"/>
                </a:lnTo>
                <a:lnTo>
                  <a:pt x="6036" y="35315"/>
                </a:lnTo>
                <a:lnTo>
                  <a:pt x="5797" y="35196"/>
                </a:lnTo>
                <a:close/>
                <a:moveTo>
                  <a:pt x="6574" y="38004"/>
                </a:moveTo>
                <a:lnTo>
                  <a:pt x="6155" y="38064"/>
                </a:lnTo>
                <a:lnTo>
                  <a:pt x="5916" y="38124"/>
                </a:lnTo>
                <a:lnTo>
                  <a:pt x="5737" y="38243"/>
                </a:lnTo>
                <a:lnTo>
                  <a:pt x="5617" y="38363"/>
                </a:lnTo>
                <a:lnTo>
                  <a:pt x="5498" y="38542"/>
                </a:lnTo>
                <a:lnTo>
                  <a:pt x="5378" y="38901"/>
                </a:lnTo>
                <a:lnTo>
                  <a:pt x="5378" y="39199"/>
                </a:lnTo>
                <a:lnTo>
                  <a:pt x="5378" y="39319"/>
                </a:lnTo>
                <a:lnTo>
                  <a:pt x="5498" y="39438"/>
                </a:lnTo>
                <a:lnTo>
                  <a:pt x="5558" y="39558"/>
                </a:lnTo>
                <a:lnTo>
                  <a:pt x="5737" y="39618"/>
                </a:lnTo>
                <a:lnTo>
                  <a:pt x="5856" y="39618"/>
                </a:lnTo>
                <a:lnTo>
                  <a:pt x="6036" y="39558"/>
                </a:lnTo>
                <a:lnTo>
                  <a:pt x="6275" y="39438"/>
                </a:lnTo>
                <a:lnTo>
                  <a:pt x="6514" y="39319"/>
                </a:lnTo>
                <a:lnTo>
                  <a:pt x="6753" y="39080"/>
                </a:lnTo>
                <a:lnTo>
                  <a:pt x="6872" y="38841"/>
                </a:lnTo>
                <a:lnTo>
                  <a:pt x="6992" y="38602"/>
                </a:lnTo>
                <a:lnTo>
                  <a:pt x="6992" y="38363"/>
                </a:lnTo>
                <a:lnTo>
                  <a:pt x="6992" y="38184"/>
                </a:lnTo>
                <a:lnTo>
                  <a:pt x="6813" y="38004"/>
                </a:lnTo>
                <a:close/>
                <a:moveTo>
                  <a:pt x="12370" y="38243"/>
                </a:moveTo>
                <a:lnTo>
                  <a:pt x="12250" y="38303"/>
                </a:lnTo>
                <a:lnTo>
                  <a:pt x="12131" y="38363"/>
                </a:lnTo>
                <a:lnTo>
                  <a:pt x="11892" y="38662"/>
                </a:lnTo>
                <a:lnTo>
                  <a:pt x="11772" y="39020"/>
                </a:lnTo>
                <a:lnTo>
                  <a:pt x="11713" y="39379"/>
                </a:lnTo>
                <a:lnTo>
                  <a:pt x="11772" y="39678"/>
                </a:lnTo>
                <a:lnTo>
                  <a:pt x="11832" y="39797"/>
                </a:lnTo>
                <a:lnTo>
                  <a:pt x="11952" y="39857"/>
                </a:lnTo>
                <a:lnTo>
                  <a:pt x="12191" y="39857"/>
                </a:lnTo>
                <a:lnTo>
                  <a:pt x="12370" y="39737"/>
                </a:lnTo>
                <a:lnTo>
                  <a:pt x="12549" y="39498"/>
                </a:lnTo>
                <a:lnTo>
                  <a:pt x="12788" y="39140"/>
                </a:lnTo>
                <a:lnTo>
                  <a:pt x="12848" y="38901"/>
                </a:lnTo>
                <a:lnTo>
                  <a:pt x="12908" y="38662"/>
                </a:lnTo>
                <a:lnTo>
                  <a:pt x="12908" y="38482"/>
                </a:lnTo>
                <a:lnTo>
                  <a:pt x="12848" y="38303"/>
                </a:lnTo>
                <a:lnTo>
                  <a:pt x="12669" y="38243"/>
                </a:lnTo>
                <a:close/>
                <a:moveTo>
                  <a:pt x="9442" y="38721"/>
                </a:moveTo>
                <a:lnTo>
                  <a:pt x="9203" y="38781"/>
                </a:lnTo>
                <a:lnTo>
                  <a:pt x="9024" y="38901"/>
                </a:lnTo>
                <a:lnTo>
                  <a:pt x="8844" y="39080"/>
                </a:lnTo>
                <a:lnTo>
                  <a:pt x="8784" y="39259"/>
                </a:lnTo>
                <a:lnTo>
                  <a:pt x="8784" y="39498"/>
                </a:lnTo>
                <a:lnTo>
                  <a:pt x="8844" y="39678"/>
                </a:lnTo>
                <a:lnTo>
                  <a:pt x="8964" y="39857"/>
                </a:lnTo>
                <a:lnTo>
                  <a:pt x="9203" y="39917"/>
                </a:lnTo>
                <a:lnTo>
                  <a:pt x="9442" y="39917"/>
                </a:lnTo>
                <a:lnTo>
                  <a:pt x="9621" y="39797"/>
                </a:lnTo>
                <a:lnTo>
                  <a:pt x="9800" y="39558"/>
                </a:lnTo>
                <a:lnTo>
                  <a:pt x="9860" y="39379"/>
                </a:lnTo>
                <a:lnTo>
                  <a:pt x="9860" y="39140"/>
                </a:lnTo>
                <a:lnTo>
                  <a:pt x="9800" y="38901"/>
                </a:lnTo>
                <a:lnTo>
                  <a:pt x="9681" y="38781"/>
                </a:lnTo>
                <a:lnTo>
                  <a:pt x="9442" y="38721"/>
                </a:lnTo>
                <a:close/>
                <a:moveTo>
                  <a:pt x="18465" y="5259"/>
                </a:moveTo>
                <a:lnTo>
                  <a:pt x="18764" y="5318"/>
                </a:lnTo>
                <a:lnTo>
                  <a:pt x="19062" y="5498"/>
                </a:lnTo>
                <a:lnTo>
                  <a:pt x="19421" y="5737"/>
                </a:lnTo>
                <a:lnTo>
                  <a:pt x="19660" y="5976"/>
                </a:lnTo>
                <a:lnTo>
                  <a:pt x="19899" y="6334"/>
                </a:lnTo>
                <a:lnTo>
                  <a:pt x="20078" y="6693"/>
                </a:lnTo>
                <a:lnTo>
                  <a:pt x="20198" y="7171"/>
                </a:lnTo>
                <a:lnTo>
                  <a:pt x="20317" y="7649"/>
                </a:lnTo>
                <a:lnTo>
                  <a:pt x="20437" y="8127"/>
                </a:lnTo>
                <a:lnTo>
                  <a:pt x="20437" y="8605"/>
                </a:lnTo>
                <a:lnTo>
                  <a:pt x="20497" y="9621"/>
                </a:lnTo>
                <a:lnTo>
                  <a:pt x="20437" y="10636"/>
                </a:lnTo>
                <a:lnTo>
                  <a:pt x="20258" y="13086"/>
                </a:lnTo>
                <a:lnTo>
                  <a:pt x="20138" y="14341"/>
                </a:lnTo>
                <a:lnTo>
                  <a:pt x="20138" y="15536"/>
                </a:lnTo>
                <a:lnTo>
                  <a:pt x="20138" y="16791"/>
                </a:lnTo>
                <a:lnTo>
                  <a:pt x="20258" y="17986"/>
                </a:lnTo>
                <a:lnTo>
                  <a:pt x="20377" y="18584"/>
                </a:lnTo>
                <a:lnTo>
                  <a:pt x="20497" y="19181"/>
                </a:lnTo>
                <a:lnTo>
                  <a:pt x="20676" y="19779"/>
                </a:lnTo>
                <a:lnTo>
                  <a:pt x="20915" y="20377"/>
                </a:lnTo>
                <a:lnTo>
                  <a:pt x="21273" y="21094"/>
                </a:lnTo>
                <a:lnTo>
                  <a:pt x="21632" y="21691"/>
                </a:lnTo>
                <a:lnTo>
                  <a:pt x="22110" y="22229"/>
                </a:lnTo>
                <a:lnTo>
                  <a:pt x="22588" y="22707"/>
                </a:lnTo>
                <a:lnTo>
                  <a:pt x="23604" y="23723"/>
                </a:lnTo>
                <a:lnTo>
                  <a:pt x="24142" y="24201"/>
                </a:lnTo>
                <a:lnTo>
                  <a:pt x="24679" y="24739"/>
                </a:lnTo>
                <a:lnTo>
                  <a:pt x="25157" y="25336"/>
                </a:lnTo>
                <a:lnTo>
                  <a:pt x="25516" y="25934"/>
                </a:lnTo>
                <a:lnTo>
                  <a:pt x="25875" y="26591"/>
                </a:lnTo>
                <a:lnTo>
                  <a:pt x="26114" y="27308"/>
                </a:lnTo>
                <a:lnTo>
                  <a:pt x="26293" y="27965"/>
                </a:lnTo>
                <a:lnTo>
                  <a:pt x="26412" y="28683"/>
                </a:lnTo>
                <a:lnTo>
                  <a:pt x="26472" y="29459"/>
                </a:lnTo>
                <a:lnTo>
                  <a:pt x="26412" y="30176"/>
                </a:lnTo>
                <a:lnTo>
                  <a:pt x="26353" y="30953"/>
                </a:lnTo>
                <a:lnTo>
                  <a:pt x="26173" y="31670"/>
                </a:lnTo>
                <a:lnTo>
                  <a:pt x="25934" y="32447"/>
                </a:lnTo>
                <a:lnTo>
                  <a:pt x="25695" y="33224"/>
                </a:lnTo>
                <a:lnTo>
                  <a:pt x="25337" y="34001"/>
                </a:lnTo>
                <a:lnTo>
                  <a:pt x="24978" y="34778"/>
                </a:lnTo>
                <a:lnTo>
                  <a:pt x="24560" y="35495"/>
                </a:lnTo>
                <a:lnTo>
                  <a:pt x="24142" y="36212"/>
                </a:lnTo>
                <a:lnTo>
                  <a:pt x="23604" y="36929"/>
                </a:lnTo>
                <a:lnTo>
                  <a:pt x="23126" y="37586"/>
                </a:lnTo>
                <a:lnTo>
                  <a:pt x="22528" y="38243"/>
                </a:lnTo>
                <a:lnTo>
                  <a:pt x="21931" y="38841"/>
                </a:lnTo>
                <a:lnTo>
                  <a:pt x="21333" y="39379"/>
                </a:lnTo>
                <a:lnTo>
                  <a:pt x="20736" y="39857"/>
                </a:lnTo>
                <a:lnTo>
                  <a:pt x="20078" y="40335"/>
                </a:lnTo>
                <a:lnTo>
                  <a:pt x="19421" y="40693"/>
                </a:lnTo>
                <a:lnTo>
                  <a:pt x="18943" y="40932"/>
                </a:lnTo>
                <a:lnTo>
                  <a:pt x="18405" y="41171"/>
                </a:lnTo>
                <a:lnTo>
                  <a:pt x="17867" y="41351"/>
                </a:lnTo>
                <a:lnTo>
                  <a:pt x="17270" y="41470"/>
                </a:lnTo>
                <a:lnTo>
                  <a:pt x="16075" y="41649"/>
                </a:lnTo>
                <a:lnTo>
                  <a:pt x="14880" y="41709"/>
                </a:lnTo>
                <a:lnTo>
                  <a:pt x="13684" y="41709"/>
                </a:lnTo>
                <a:lnTo>
                  <a:pt x="12489" y="41590"/>
                </a:lnTo>
                <a:lnTo>
                  <a:pt x="11354" y="41470"/>
                </a:lnTo>
                <a:lnTo>
                  <a:pt x="10219" y="41291"/>
                </a:lnTo>
                <a:lnTo>
                  <a:pt x="9024" y="40992"/>
                </a:lnTo>
                <a:lnTo>
                  <a:pt x="7888" y="40634"/>
                </a:lnTo>
                <a:lnTo>
                  <a:pt x="6753" y="40215"/>
                </a:lnTo>
                <a:lnTo>
                  <a:pt x="5737" y="39678"/>
                </a:lnTo>
                <a:lnTo>
                  <a:pt x="4721" y="39080"/>
                </a:lnTo>
                <a:lnTo>
                  <a:pt x="4243" y="38721"/>
                </a:lnTo>
                <a:lnTo>
                  <a:pt x="3765" y="38303"/>
                </a:lnTo>
                <a:lnTo>
                  <a:pt x="3347" y="37885"/>
                </a:lnTo>
                <a:lnTo>
                  <a:pt x="2988" y="37467"/>
                </a:lnTo>
                <a:lnTo>
                  <a:pt x="2570" y="36989"/>
                </a:lnTo>
                <a:lnTo>
                  <a:pt x="2271" y="36451"/>
                </a:lnTo>
                <a:lnTo>
                  <a:pt x="2510" y="36451"/>
                </a:lnTo>
                <a:lnTo>
                  <a:pt x="2689" y="36331"/>
                </a:lnTo>
                <a:lnTo>
                  <a:pt x="2809" y="36271"/>
                </a:lnTo>
                <a:lnTo>
                  <a:pt x="2869" y="36092"/>
                </a:lnTo>
                <a:lnTo>
                  <a:pt x="2928" y="35973"/>
                </a:lnTo>
                <a:lnTo>
                  <a:pt x="2928" y="35793"/>
                </a:lnTo>
                <a:lnTo>
                  <a:pt x="2809" y="35495"/>
                </a:lnTo>
                <a:lnTo>
                  <a:pt x="2570" y="35256"/>
                </a:lnTo>
                <a:lnTo>
                  <a:pt x="2450" y="35196"/>
                </a:lnTo>
                <a:lnTo>
                  <a:pt x="2331" y="35136"/>
                </a:lnTo>
                <a:lnTo>
                  <a:pt x="2152" y="35136"/>
                </a:lnTo>
                <a:lnTo>
                  <a:pt x="2032" y="35256"/>
                </a:lnTo>
                <a:lnTo>
                  <a:pt x="1913" y="35375"/>
                </a:lnTo>
                <a:lnTo>
                  <a:pt x="1793" y="35554"/>
                </a:lnTo>
                <a:lnTo>
                  <a:pt x="1494" y="34897"/>
                </a:lnTo>
                <a:lnTo>
                  <a:pt x="1255" y="34240"/>
                </a:lnTo>
                <a:lnTo>
                  <a:pt x="1136" y="33582"/>
                </a:lnTo>
                <a:lnTo>
                  <a:pt x="1076" y="32925"/>
                </a:lnTo>
                <a:lnTo>
                  <a:pt x="1076" y="32268"/>
                </a:lnTo>
                <a:lnTo>
                  <a:pt x="1136" y="31670"/>
                </a:lnTo>
                <a:lnTo>
                  <a:pt x="1255" y="31013"/>
                </a:lnTo>
                <a:lnTo>
                  <a:pt x="1375" y="30415"/>
                </a:lnTo>
                <a:lnTo>
                  <a:pt x="1614" y="29818"/>
                </a:lnTo>
                <a:lnTo>
                  <a:pt x="1853" y="29220"/>
                </a:lnTo>
                <a:lnTo>
                  <a:pt x="2450" y="28025"/>
                </a:lnTo>
                <a:lnTo>
                  <a:pt x="3227" y="26890"/>
                </a:lnTo>
                <a:lnTo>
                  <a:pt x="4064" y="25755"/>
                </a:lnTo>
                <a:lnTo>
                  <a:pt x="4960" y="24619"/>
                </a:lnTo>
                <a:lnTo>
                  <a:pt x="5916" y="23484"/>
                </a:lnTo>
                <a:lnTo>
                  <a:pt x="7769" y="21273"/>
                </a:lnTo>
                <a:lnTo>
                  <a:pt x="8605" y="20197"/>
                </a:lnTo>
                <a:lnTo>
                  <a:pt x="9382" y="19062"/>
                </a:lnTo>
                <a:lnTo>
                  <a:pt x="10039" y="17927"/>
                </a:lnTo>
                <a:lnTo>
                  <a:pt x="10278" y="17389"/>
                </a:lnTo>
                <a:lnTo>
                  <a:pt x="10517" y="16791"/>
                </a:lnTo>
                <a:lnTo>
                  <a:pt x="11115" y="14819"/>
                </a:lnTo>
                <a:lnTo>
                  <a:pt x="11772" y="12788"/>
                </a:lnTo>
                <a:lnTo>
                  <a:pt x="12131" y="11772"/>
                </a:lnTo>
                <a:lnTo>
                  <a:pt x="12549" y="10816"/>
                </a:lnTo>
                <a:lnTo>
                  <a:pt x="13087" y="9919"/>
                </a:lnTo>
                <a:lnTo>
                  <a:pt x="13684" y="9083"/>
                </a:lnTo>
                <a:lnTo>
                  <a:pt x="14342" y="8366"/>
                </a:lnTo>
                <a:lnTo>
                  <a:pt x="14700" y="8067"/>
                </a:lnTo>
                <a:lnTo>
                  <a:pt x="15059" y="7828"/>
                </a:lnTo>
                <a:lnTo>
                  <a:pt x="15477" y="7589"/>
                </a:lnTo>
                <a:lnTo>
                  <a:pt x="15895" y="7350"/>
                </a:lnTo>
                <a:lnTo>
                  <a:pt x="16373" y="7230"/>
                </a:lnTo>
                <a:lnTo>
                  <a:pt x="16851" y="7171"/>
                </a:lnTo>
                <a:lnTo>
                  <a:pt x="17270" y="7171"/>
                </a:lnTo>
                <a:lnTo>
                  <a:pt x="17808" y="7230"/>
                </a:lnTo>
                <a:lnTo>
                  <a:pt x="18345" y="7290"/>
                </a:lnTo>
                <a:lnTo>
                  <a:pt x="18525" y="7290"/>
                </a:lnTo>
                <a:lnTo>
                  <a:pt x="18644" y="7230"/>
                </a:lnTo>
                <a:lnTo>
                  <a:pt x="18823" y="7051"/>
                </a:lnTo>
                <a:lnTo>
                  <a:pt x="18823" y="6932"/>
                </a:lnTo>
                <a:lnTo>
                  <a:pt x="18764" y="6812"/>
                </a:lnTo>
                <a:lnTo>
                  <a:pt x="18584" y="6693"/>
                </a:lnTo>
                <a:lnTo>
                  <a:pt x="18166" y="6513"/>
                </a:lnTo>
                <a:lnTo>
                  <a:pt x="17808" y="6454"/>
                </a:lnTo>
                <a:lnTo>
                  <a:pt x="17927" y="5856"/>
                </a:lnTo>
                <a:lnTo>
                  <a:pt x="18047" y="5617"/>
                </a:lnTo>
                <a:lnTo>
                  <a:pt x="18166" y="5378"/>
                </a:lnTo>
                <a:lnTo>
                  <a:pt x="18286" y="5259"/>
                </a:lnTo>
                <a:close/>
                <a:moveTo>
                  <a:pt x="19899" y="0"/>
                </a:moveTo>
                <a:lnTo>
                  <a:pt x="19720" y="120"/>
                </a:lnTo>
                <a:lnTo>
                  <a:pt x="19540" y="299"/>
                </a:lnTo>
                <a:lnTo>
                  <a:pt x="19122" y="777"/>
                </a:lnTo>
                <a:lnTo>
                  <a:pt x="18704" y="1315"/>
                </a:lnTo>
                <a:lnTo>
                  <a:pt x="18345" y="1912"/>
                </a:lnTo>
                <a:lnTo>
                  <a:pt x="17927" y="2689"/>
                </a:lnTo>
                <a:lnTo>
                  <a:pt x="17449" y="3585"/>
                </a:lnTo>
                <a:lnTo>
                  <a:pt x="17210" y="4004"/>
                </a:lnTo>
                <a:lnTo>
                  <a:pt x="17031" y="4422"/>
                </a:lnTo>
                <a:lnTo>
                  <a:pt x="16911" y="4661"/>
                </a:lnTo>
                <a:lnTo>
                  <a:pt x="16732" y="4960"/>
                </a:lnTo>
                <a:lnTo>
                  <a:pt x="16134" y="5796"/>
                </a:lnTo>
                <a:lnTo>
                  <a:pt x="15477" y="6513"/>
                </a:lnTo>
                <a:lnTo>
                  <a:pt x="15238" y="6752"/>
                </a:lnTo>
                <a:lnTo>
                  <a:pt x="15059" y="6932"/>
                </a:lnTo>
                <a:lnTo>
                  <a:pt x="14521" y="7171"/>
                </a:lnTo>
                <a:lnTo>
                  <a:pt x="14043" y="7529"/>
                </a:lnTo>
                <a:lnTo>
                  <a:pt x="13625" y="7888"/>
                </a:lnTo>
                <a:lnTo>
                  <a:pt x="13206" y="8306"/>
                </a:lnTo>
                <a:lnTo>
                  <a:pt x="12728" y="8784"/>
                </a:lnTo>
                <a:lnTo>
                  <a:pt x="12370" y="9262"/>
                </a:lnTo>
                <a:lnTo>
                  <a:pt x="12011" y="9800"/>
                </a:lnTo>
                <a:lnTo>
                  <a:pt x="11713" y="10397"/>
                </a:lnTo>
                <a:lnTo>
                  <a:pt x="11175" y="11533"/>
                </a:lnTo>
                <a:lnTo>
                  <a:pt x="10756" y="12788"/>
                </a:lnTo>
                <a:lnTo>
                  <a:pt x="9980" y="15238"/>
                </a:lnTo>
                <a:lnTo>
                  <a:pt x="9621" y="16492"/>
                </a:lnTo>
                <a:lnTo>
                  <a:pt x="9143" y="17628"/>
                </a:lnTo>
                <a:lnTo>
                  <a:pt x="8545" y="18703"/>
                </a:lnTo>
                <a:lnTo>
                  <a:pt x="7948" y="19719"/>
                </a:lnTo>
                <a:lnTo>
                  <a:pt x="7231" y="20675"/>
                </a:lnTo>
                <a:lnTo>
                  <a:pt x="6454" y="21631"/>
                </a:lnTo>
                <a:lnTo>
                  <a:pt x="4900" y="23424"/>
                </a:lnTo>
                <a:lnTo>
                  <a:pt x="3287" y="25217"/>
                </a:lnTo>
                <a:lnTo>
                  <a:pt x="2510" y="26173"/>
                </a:lnTo>
                <a:lnTo>
                  <a:pt x="1853" y="27189"/>
                </a:lnTo>
                <a:lnTo>
                  <a:pt x="1196" y="28205"/>
                </a:lnTo>
                <a:lnTo>
                  <a:pt x="718" y="29280"/>
                </a:lnTo>
                <a:lnTo>
                  <a:pt x="299" y="30415"/>
                </a:lnTo>
                <a:lnTo>
                  <a:pt x="180" y="31013"/>
                </a:lnTo>
                <a:lnTo>
                  <a:pt x="60" y="31611"/>
                </a:lnTo>
                <a:lnTo>
                  <a:pt x="0" y="32208"/>
                </a:lnTo>
                <a:lnTo>
                  <a:pt x="0" y="32806"/>
                </a:lnTo>
                <a:lnTo>
                  <a:pt x="60" y="33403"/>
                </a:lnTo>
                <a:lnTo>
                  <a:pt x="120" y="34061"/>
                </a:lnTo>
                <a:lnTo>
                  <a:pt x="239" y="34658"/>
                </a:lnTo>
                <a:lnTo>
                  <a:pt x="419" y="35256"/>
                </a:lnTo>
                <a:lnTo>
                  <a:pt x="598" y="35793"/>
                </a:lnTo>
                <a:lnTo>
                  <a:pt x="837" y="36331"/>
                </a:lnTo>
                <a:lnTo>
                  <a:pt x="1136" y="36869"/>
                </a:lnTo>
                <a:lnTo>
                  <a:pt x="1435" y="37407"/>
                </a:lnTo>
                <a:lnTo>
                  <a:pt x="1793" y="37885"/>
                </a:lnTo>
                <a:lnTo>
                  <a:pt x="2152" y="38363"/>
                </a:lnTo>
                <a:lnTo>
                  <a:pt x="2988" y="39199"/>
                </a:lnTo>
                <a:lnTo>
                  <a:pt x="3944" y="39976"/>
                </a:lnTo>
                <a:lnTo>
                  <a:pt x="4960" y="40634"/>
                </a:lnTo>
                <a:lnTo>
                  <a:pt x="6036" y="41231"/>
                </a:lnTo>
                <a:lnTo>
                  <a:pt x="7052" y="41649"/>
                </a:lnTo>
                <a:lnTo>
                  <a:pt x="8127" y="42008"/>
                </a:lnTo>
                <a:lnTo>
                  <a:pt x="9203" y="42366"/>
                </a:lnTo>
                <a:lnTo>
                  <a:pt x="10338" y="42606"/>
                </a:lnTo>
                <a:lnTo>
                  <a:pt x="11473" y="42785"/>
                </a:lnTo>
                <a:lnTo>
                  <a:pt x="12609" y="42904"/>
                </a:lnTo>
                <a:lnTo>
                  <a:pt x="13744" y="42964"/>
                </a:lnTo>
                <a:lnTo>
                  <a:pt x="14880" y="42904"/>
                </a:lnTo>
                <a:lnTo>
                  <a:pt x="16015" y="42785"/>
                </a:lnTo>
                <a:lnTo>
                  <a:pt x="17090" y="42546"/>
                </a:lnTo>
                <a:lnTo>
                  <a:pt x="18166" y="42247"/>
                </a:lnTo>
                <a:lnTo>
                  <a:pt x="19242" y="41888"/>
                </a:lnTo>
                <a:lnTo>
                  <a:pt x="20258" y="41351"/>
                </a:lnTo>
                <a:lnTo>
                  <a:pt x="21214" y="40813"/>
                </a:lnTo>
                <a:lnTo>
                  <a:pt x="22110" y="40096"/>
                </a:lnTo>
                <a:lnTo>
                  <a:pt x="22887" y="39319"/>
                </a:lnTo>
                <a:lnTo>
                  <a:pt x="23664" y="38482"/>
                </a:lnTo>
                <a:lnTo>
                  <a:pt x="24321" y="37586"/>
                </a:lnTo>
                <a:lnTo>
                  <a:pt x="24978" y="36630"/>
                </a:lnTo>
                <a:lnTo>
                  <a:pt x="25576" y="35674"/>
                </a:lnTo>
                <a:lnTo>
                  <a:pt x="26114" y="34598"/>
                </a:lnTo>
                <a:lnTo>
                  <a:pt x="26532" y="33582"/>
                </a:lnTo>
                <a:lnTo>
                  <a:pt x="26890" y="32447"/>
                </a:lnTo>
                <a:lnTo>
                  <a:pt x="27189" y="31372"/>
                </a:lnTo>
                <a:lnTo>
                  <a:pt x="27309" y="30236"/>
                </a:lnTo>
                <a:lnTo>
                  <a:pt x="27368" y="29161"/>
                </a:lnTo>
                <a:lnTo>
                  <a:pt x="27309" y="28085"/>
                </a:lnTo>
                <a:lnTo>
                  <a:pt x="27189" y="27547"/>
                </a:lnTo>
                <a:lnTo>
                  <a:pt x="27070" y="27009"/>
                </a:lnTo>
                <a:lnTo>
                  <a:pt x="26890" y="26531"/>
                </a:lnTo>
                <a:lnTo>
                  <a:pt x="26711" y="25994"/>
                </a:lnTo>
                <a:lnTo>
                  <a:pt x="26472" y="25516"/>
                </a:lnTo>
                <a:lnTo>
                  <a:pt x="26173" y="25037"/>
                </a:lnTo>
                <a:lnTo>
                  <a:pt x="25875" y="24559"/>
                </a:lnTo>
                <a:lnTo>
                  <a:pt x="25516" y="24081"/>
                </a:lnTo>
                <a:lnTo>
                  <a:pt x="25098" y="23663"/>
                </a:lnTo>
                <a:lnTo>
                  <a:pt x="24620" y="23185"/>
                </a:lnTo>
                <a:lnTo>
                  <a:pt x="24082" y="22707"/>
                </a:lnTo>
                <a:lnTo>
                  <a:pt x="23604" y="22229"/>
                </a:lnTo>
                <a:lnTo>
                  <a:pt x="23186" y="21691"/>
                </a:lnTo>
                <a:lnTo>
                  <a:pt x="22827" y="21213"/>
                </a:lnTo>
                <a:lnTo>
                  <a:pt x="22468" y="20675"/>
                </a:lnTo>
                <a:lnTo>
                  <a:pt x="22170" y="20138"/>
                </a:lnTo>
                <a:lnTo>
                  <a:pt x="21931" y="19540"/>
                </a:lnTo>
                <a:lnTo>
                  <a:pt x="21692" y="19002"/>
                </a:lnTo>
                <a:lnTo>
                  <a:pt x="21512" y="18405"/>
                </a:lnTo>
                <a:lnTo>
                  <a:pt x="21393" y="17807"/>
                </a:lnTo>
                <a:lnTo>
                  <a:pt x="21214" y="16552"/>
                </a:lnTo>
                <a:lnTo>
                  <a:pt x="21154" y="15238"/>
                </a:lnTo>
                <a:lnTo>
                  <a:pt x="21154" y="13804"/>
                </a:lnTo>
                <a:lnTo>
                  <a:pt x="21273" y="12608"/>
                </a:lnTo>
                <a:lnTo>
                  <a:pt x="21393" y="11174"/>
                </a:lnTo>
                <a:lnTo>
                  <a:pt x="21512" y="9680"/>
                </a:lnTo>
                <a:lnTo>
                  <a:pt x="21512" y="8963"/>
                </a:lnTo>
                <a:lnTo>
                  <a:pt x="21453" y="8187"/>
                </a:lnTo>
                <a:lnTo>
                  <a:pt x="21393" y="7469"/>
                </a:lnTo>
                <a:lnTo>
                  <a:pt x="21214" y="6812"/>
                </a:lnTo>
                <a:lnTo>
                  <a:pt x="21034" y="6155"/>
                </a:lnTo>
                <a:lnTo>
                  <a:pt x="20736" y="5617"/>
                </a:lnTo>
                <a:lnTo>
                  <a:pt x="20317" y="5079"/>
                </a:lnTo>
                <a:lnTo>
                  <a:pt x="19839" y="4661"/>
                </a:lnTo>
                <a:lnTo>
                  <a:pt x="19540" y="4482"/>
                </a:lnTo>
                <a:lnTo>
                  <a:pt x="19242" y="4362"/>
                </a:lnTo>
                <a:lnTo>
                  <a:pt x="18883" y="4243"/>
                </a:lnTo>
                <a:lnTo>
                  <a:pt x="18465" y="4123"/>
                </a:lnTo>
                <a:lnTo>
                  <a:pt x="18644" y="3765"/>
                </a:lnTo>
                <a:lnTo>
                  <a:pt x="18943" y="3287"/>
                </a:lnTo>
                <a:lnTo>
                  <a:pt x="19660" y="2211"/>
                </a:lnTo>
                <a:lnTo>
                  <a:pt x="19959" y="1673"/>
                </a:lnTo>
                <a:lnTo>
                  <a:pt x="20258" y="1135"/>
                </a:lnTo>
                <a:lnTo>
                  <a:pt x="20437" y="717"/>
                </a:lnTo>
                <a:lnTo>
                  <a:pt x="20437" y="478"/>
                </a:lnTo>
                <a:lnTo>
                  <a:pt x="20437" y="359"/>
                </a:lnTo>
                <a:lnTo>
                  <a:pt x="20377" y="120"/>
                </a:lnTo>
                <a:lnTo>
                  <a:pt x="20258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8284491" y="3575008"/>
            <a:ext cx="872604" cy="952077"/>
          </a:xfrm>
          <a:custGeom>
            <a:avLst/>
            <a:gdLst/>
            <a:ahLst/>
            <a:cxnLst/>
            <a:rect l="l" t="t" r="r" b="b"/>
            <a:pathLst>
              <a:path w="32149" h="35077" extrusionOk="0">
                <a:moveTo>
                  <a:pt x="15656" y="13266"/>
                </a:moveTo>
                <a:lnTo>
                  <a:pt x="16791" y="13385"/>
                </a:lnTo>
                <a:lnTo>
                  <a:pt x="17688" y="13565"/>
                </a:lnTo>
                <a:lnTo>
                  <a:pt x="18524" y="13864"/>
                </a:lnTo>
                <a:lnTo>
                  <a:pt x="19301" y="14282"/>
                </a:lnTo>
                <a:lnTo>
                  <a:pt x="19660" y="14521"/>
                </a:lnTo>
                <a:lnTo>
                  <a:pt x="19958" y="14760"/>
                </a:lnTo>
                <a:lnTo>
                  <a:pt x="20257" y="15059"/>
                </a:lnTo>
                <a:lnTo>
                  <a:pt x="20496" y="15417"/>
                </a:lnTo>
                <a:lnTo>
                  <a:pt x="20675" y="15776"/>
                </a:lnTo>
                <a:lnTo>
                  <a:pt x="20795" y="16134"/>
                </a:lnTo>
                <a:lnTo>
                  <a:pt x="20914" y="16553"/>
                </a:lnTo>
                <a:lnTo>
                  <a:pt x="20914" y="16971"/>
                </a:lnTo>
                <a:lnTo>
                  <a:pt x="20855" y="17449"/>
                </a:lnTo>
                <a:lnTo>
                  <a:pt x="20735" y="17927"/>
                </a:lnTo>
                <a:lnTo>
                  <a:pt x="20496" y="18524"/>
                </a:lnTo>
                <a:lnTo>
                  <a:pt x="20197" y="19002"/>
                </a:lnTo>
                <a:lnTo>
                  <a:pt x="19899" y="19481"/>
                </a:lnTo>
                <a:lnTo>
                  <a:pt x="19540" y="19899"/>
                </a:lnTo>
                <a:lnTo>
                  <a:pt x="19122" y="20317"/>
                </a:lnTo>
                <a:lnTo>
                  <a:pt x="18644" y="20676"/>
                </a:lnTo>
                <a:lnTo>
                  <a:pt x="18166" y="20974"/>
                </a:lnTo>
                <a:lnTo>
                  <a:pt x="17688" y="21213"/>
                </a:lnTo>
                <a:lnTo>
                  <a:pt x="17150" y="21452"/>
                </a:lnTo>
                <a:lnTo>
                  <a:pt x="16612" y="21691"/>
                </a:lnTo>
                <a:lnTo>
                  <a:pt x="16015" y="21811"/>
                </a:lnTo>
                <a:lnTo>
                  <a:pt x="15477" y="21930"/>
                </a:lnTo>
                <a:lnTo>
                  <a:pt x="14879" y="21990"/>
                </a:lnTo>
                <a:lnTo>
                  <a:pt x="14341" y="22050"/>
                </a:lnTo>
                <a:lnTo>
                  <a:pt x="13206" y="22050"/>
                </a:lnTo>
                <a:lnTo>
                  <a:pt x="12608" y="21930"/>
                </a:lnTo>
                <a:lnTo>
                  <a:pt x="12071" y="21811"/>
                </a:lnTo>
                <a:lnTo>
                  <a:pt x="11533" y="21691"/>
                </a:lnTo>
                <a:lnTo>
                  <a:pt x="10995" y="21452"/>
                </a:lnTo>
                <a:lnTo>
                  <a:pt x="10517" y="21213"/>
                </a:lnTo>
                <a:lnTo>
                  <a:pt x="10039" y="20915"/>
                </a:lnTo>
                <a:lnTo>
                  <a:pt x="9621" y="20616"/>
                </a:lnTo>
                <a:lnTo>
                  <a:pt x="9202" y="20257"/>
                </a:lnTo>
                <a:lnTo>
                  <a:pt x="8904" y="19839"/>
                </a:lnTo>
                <a:lnTo>
                  <a:pt x="8665" y="19421"/>
                </a:lnTo>
                <a:lnTo>
                  <a:pt x="8485" y="19002"/>
                </a:lnTo>
                <a:lnTo>
                  <a:pt x="8426" y="18524"/>
                </a:lnTo>
                <a:lnTo>
                  <a:pt x="8426" y="18046"/>
                </a:lnTo>
                <a:lnTo>
                  <a:pt x="8545" y="17509"/>
                </a:lnTo>
                <a:lnTo>
                  <a:pt x="8784" y="16971"/>
                </a:lnTo>
                <a:lnTo>
                  <a:pt x="9143" y="16373"/>
                </a:lnTo>
                <a:lnTo>
                  <a:pt x="9501" y="15955"/>
                </a:lnTo>
                <a:lnTo>
                  <a:pt x="9860" y="15537"/>
                </a:lnTo>
                <a:lnTo>
                  <a:pt x="10278" y="15118"/>
                </a:lnTo>
                <a:lnTo>
                  <a:pt x="10696" y="14820"/>
                </a:lnTo>
                <a:lnTo>
                  <a:pt x="11115" y="14461"/>
                </a:lnTo>
                <a:lnTo>
                  <a:pt x="11593" y="14222"/>
                </a:lnTo>
                <a:lnTo>
                  <a:pt x="12071" y="13983"/>
                </a:lnTo>
                <a:lnTo>
                  <a:pt x="12549" y="13744"/>
                </a:lnTo>
                <a:lnTo>
                  <a:pt x="13027" y="13565"/>
                </a:lnTo>
                <a:lnTo>
                  <a:pt x="13565" y="13445"/>
                </a:lnTo>
                <a:lnTo>
                  <a:pt x="14043" y="13326"/>
                </a:lnTo>
                <a:lnTo>
                  <a:pt x="14580" y="13266"/>
                </a:lnTo>
                <a:close/>
                <a:moveTo>
                  <a:pt x="15716" y="12190"/>
                </a:moveTo>
                <a:lnTo>
                  <a:pt x="14640" y="12310"/>
                </a:lnTo>
                <a:lnTo>
                  <a:pt x="13565" y="12549"/>
                </a:lnTo>
                <a:lnTo>
                  <a:pt x="12489" y="12907"/>
                </a:lnTo>
                <a:lnTo>
                  <a:pt x="11473" y="13326"/>
                </a:lnTo>
                <a:lnTo>
                  <a:pt x="10935" y="13625"/>
                </a:lnTo>
                <a:lnTo>
                  <a:pt x="10398" y="13983"/>
                </a:lnTo>
                <a:lnTo>
                  <a:pt x="9860" y="14401"/>
                </a:lnTo>
                <a:lnTo>
                  <a:pt x="9382" y="14879"/>
                </a:lnTo>
                <a:lnTo>
                  <a:pt x="8904" y="15357"/>
                </a:lnTo>
                <a:lnTo>
                  <a:pt x="8485" y="15895"/>
                </a:lnTo>
                <a:lnTo>
                  <a:pt x="8127" y="16433"/>
                </a:lnTo>
                <a:lnTo>
                  <a:pt x="7828" y="17031"/>
                </a:lnTo>
                <a:lnTo>
                  <a:pt x="7649" y="17628"/>
                </a:lnTo>
                <a:lnTo>
                  <a:pt x="7470" y="18226"/>
                </a:lnTo>
                <a:lnTo>
                  <a:pt x="7470" y="18823"/>
                </a:lnTo>
                <a:lnTo>
                  <a:pt x="7529" y="19421"/>
                </a:lnTo>
                <a:lnTo>
                  <a:pt x="7649" y="19959"/>
                </a:lnTo>
                <a:lnTo>
                  <a:pt x="7948" y="20556"/>
                </a:lnTo>
                <a:lnTo>
                  <a:pt x="8366" y="21094"/>
                </a:lnTo>
                <a:lnTo>
                  <a:pt x="8963" y="21572"/>
                </a:lnTo>
                <a:lnTo>
                  <a:pt x="9501" y="21990"/>
                </a:lnTo>
                <a:lnTo>
                  <a:pt x="10099" y="22289"/>
                </a:lnTo>
                <a:lnTo>
                  <a:pt x="10696" y="22588"/>
                </a:lnTo>
                <a:lnTo>
                  <a:pt x="11354" y="22827"/>
                </a:lnTo>
                <a:lnTo>
                  <a:pt x="12011" y="22946"/>
                </a:lnTo>
                <a:lnTo>
                  <a:pt x="12668" y="23066"/>
                </a:lnTo>
                <a:lnTo>
                  <a:pt x="13385" y="23126"/>
                </a:lnTo>
                <a:lnTo>
                  <a:pt x="14102" y="23185"/>
                </a:lnTo>
                <a:lnTo>
                  <a:pt x="14760" y="23126"/>
                </a:lnTo>
                <a:lnTo>
                  <a:pt x="15477" y="23006"/>
                </a:lnTo>
                <a:lnTo>
                  <a:pt x="16134" y="22887"/>
                </a:lnTo>
                <a:lnTo>
                  <a:pt x="16791" y="22707"/>
                </a:lnTo>
                <a:lnTo>
                  <a:pt x="17449" y="22468"/>
                </a:lnTo>
                <a:lnTo>
                  <a:pt x="18046" y="22169"/>
                </a:lnTo>
                <a:lnTo>
                  <a:pt x="18644" y="21871"/>
                </a:lnTo>
                <a:lnTo>
                  <a:pt x="19182" y="21512"/>
                </a:lnTo>
                <a:lnTo>
                  <a:pt x="19660" y="21094"/>
                </a:lnTo>
                <a:lnTo>
                  <a:pt x="20138" y="20676"/>
                </a:lnTo>
                <a:lnTo>
                  <a:pt x="20556" y="20198"/>
                </a:lnTo>
                <a:lnTo>
                  <a:pt x="20914" y="19660"/>
                </a:lnTo>
                <a:lnTo>
                  <a:pt x="21213" y="19122"/>
                </a:lnTo>
                <a:lnTo>
                  <a:pt x="21452" y="18584"/>
                </a:lnTo>
                <a:lnTo>
                  <a:pt x="21691" y="18046"/>
                </a:lnTo>
                <a:lnTo>
                  <a:pt x="21811" y="17449"/>
                </a:lnTo>
                <a:lnTo>
                  <a:pt x="21871" y="16851"/>
                </a:lnTo>
                <a:lnTo>
                  <a:pt x="21871" y="16313"/>
                </a:lnTo>
                <a:lnTo>
                  <a:pt x="21811" y="15776"/>
                </a:lnTo>
                <a:lnTo>
                  <a:pt x="21632" y="15238"/>
                </a:lnTo>
                <a:lnTo>
                  <a:pt x="21333" y="14700"/>
                </a:lnTo>
                <a:lnTo>
                  <a:pt x="20974" y="14222"/>
                </a:lnTo>
                <a:lnTo>
                  <a:pt x="20556" y="13744"/>
                </a:lnTo>
                <a:lnTo>
                  <a:pt x="19958" y="13326"/>
                </a:lnTo>
                <a:lnTo>
                  <a:pt x="19480" y="13027"/>
                </a:lnTo>
                <a:lnTo>
                  <a:pt x="18943" y="12788"/>
                </a:lnTo>
                <a:lnTo>
                  <a:pt x="18405" y="12549"/>
                </a:lnTo>
                <a:lnTo>
                  <a:pt x="17867" y="12429"/>
                </a:lnTo>
                <a:lnTo>
                  <a:pt x="17329" y="12310"/>
                </a:lnTo>
                <a:lnTo>
                  <a:pt x="16791" y="12190"/>
                </a:lnTo>
                <a:close/>
                <a:moveTo>
                  <a:pt x="26651" y="897"/>
                </a:moveTo>
                <a:lnTo>
                  <a:pt x="26950" y="956"/>
                </a:lnTo>
                <a:lnTo>
                  <a:pt x="27249" y="1076"/>
                </a:lnTo>
                <a:lnTo>
                  <a:pt x="27547" y="1195"/>
                </a:lnTo>
                <a:lnTo>
                  <a:pt x="27786" y="1375"/>
                </a:lnTo>
                <a:lnTo>
                  <a:pt x="28264" y="1853"/>
                </a:lnTo>
                <a:lnTo>
                  <a:pt x="28683" y="2391"/>
                </a:lnTo>
                <a:lnTo>
                  <a:pt x="28981" y="2988"/>
                </a:lnTo>
                <a:lnTo>
                  <a:pt x="29161" y="3586"/>
                </a:lnTo>
                <a:lnTo>
                  <a:pt x="29220" y="4123"/>
                </a:lnTo>
                <a:lnTo>
                  <a:pt x="29220" y="4601"/>
                </a:lnTo>
                <a:lnTo>
                  <a:pt x="29161" y="5139"/>
                </a:lnTo>
                <a:lnTo>
                  <a:pt x="29101" y="5617"/>
                </a:lnTo>
                <a:lnTo>
                  <a:pt x="28862" y="6693"/>
                </a:lnTo>
                <a:lnTo>
                  <a:pt x="28503" y="7709"/>
                </a:lnTo>
                <a:lnTo>
                  <a:pt x="27727" y="9740"/>
                </a:lnTo>
                <a:lnTo>
                  <a:pt x="27308" y="10696"/>
                </a:lnTo>
                <a:lnTo>
                  <a:pt x="27010" y="11653"/>
                </a:lnTo>
                <a:lnTo>
                  <a:pt x="26472" y="13505"/>
                </a:lnTo>
                <a:lnTo>
                  <a:pt x="25994" y="15477"/>
                </a:lnTo>
                <a:lnTo>
                  <a:pt x="25575" y="17389"/>
                </a:lnTo>
                <a:lnTo>
                  <a:pt x="25038" y="19361"/>
                </a:lnTo>
                <a:lnTo>
                  <a:pt x="24679" y="20257"/>
                </a:lnTo>
                <a:lnTo>
                  <a:pt x="24380" y="21213"/>
                </a:lnTo>
                <a:lnTo>
                  <a:pt x="23962" y="22110"/>
                </a:lnTo>
                <a:lnTo>
                  <a:pt x="23544" y="23006"/>
                </a:lnTo>
                <a:lnTo>
                  <a:pt x="23006" y="23843"/>
                </a:lnTo>
                <a:lnTo>
                  <a:pt x="22468" y="24619"/>
                </a:lnTo>
                <a:lnTo>
                  <a:pt x="21811" y="25337"/>
                </a:lnTo>
                <a:lnTo>
                  <a:pt x="21094" y="26054"/>
                </a:lnTo>
                <a:lnTo>
                  <a:pt x="20377" y="26591"/>
                </a:lnTo>
                <a:lnTo>
                  <a:pt x="19719" y="27069"/>
                </a:lnTo>
                <a:lnTo>
                  <a:pt x="18943" y="27488"/>
                </a:lnTo>
                <a:lnTo>
                  <a:pt x="18166" y="27846"/>
                </a:lnTo>
                <a:lnTo>
                  <a:pt x="17389" y="28205"/>
                </a:lnTo>
                <a:lnTo>
                  <a:pt x="16612" y="28444"/>
                </a:lnTo>
                <a:lnTo>
                  <a:pt x="15776" y="28623"/>
                </a:lnTo>
                <a:lnTo>
                  <a:pt x="14939" y="28802"/>
                </a:lnTo>
                <a:lnTo>
                  <a:pt x="14102" y="28862"/>
                </a:lnTo>
                <a:lnTo>
                  <a:pt x="13206" y="28922"/>
                </a:lnTo>
                <a:lnTo>
                  <a:pt x="12369" y="28922"/>
                </a:lnTo>
                <a:lnTo>
                  <a:pt x="11533" y="28862"/>
                </a:lnTo>
                <a:lnTo>
                  <a:pt x="10637" y="28743"/>
                </a:lnTo>
                <a:lnTo>
                  <a:pt x="9800" y="28563"/>
                </a:lnTo>
                <a:lnTo>
                  <a:pt x="9023" y="28384"/>
                </a:lnTo>
                <a:lnTo>
                  <a:pt x="8187" y="28085"/>
                </a:lnTo>
                <a:lnTo>
                  <a:pt x="7350" y="27786"/>
                </a:lnTo>
                <a:lnTo>
                  <a:pt x="6513" y="27428"/>
                </a:lnTo>
                <a:lnTo>
                  <a:pt x="5737" y="26950"/>
                </a:lnTo>
                <a:lnTo>
                  <a:pt x="4960" y="26472"/>
                </a:lnTo>
                <a:lnTo>
                  <a:pt x="4243" y="25934"/>
                </a:lnTo>
                <a:lnTo>
                  <a:pt x="3585" y="25337"/>
                </a:lnTo>
                <a:lnTo>
                  <a:pt x="2988" y="24679"/>
                </a:lnTo>
                <a:lnTo>
                  <a:pt x="2450" y="24022"/>
                </a:lnTo>
                <a:lnTo>
                  <a:pt x="2032" y="23245"/>
                </a:lnTo>
                <a:lnTo>
                  <a:pt x="1673" y="22528"/>
                </a:lnTo>
                <a:lnTo>
                  <a:pt x="1374" y="21691"/>
                </a:lnTo>
                <a:lnTo>
                  <a:pt x="1255" y="20855"/>
                </a:lnTo>
                <a:lnTo>
                  <a:pt x="1195" y="20018"/>
                </a:lnTo>
                <a:lnTo>
                  <a:pt x="1315" y="19122"/>
                </a:lnTo>
                <a:lnTo>
                  <a:pt x="1494" y="18226"/>
                </a:lnTo>
                <a:lnTo>
                  <a:pt x="1853" y="17270"/>
                </a:lnTo>
                <a:lnTo>
                  <a:pt x="2331" y="16433"/>
                </a:lnTo>
                <a:lnTo>
                  <a:pt x="2868" y="15596"/>
                </a:lnTo>
                <a:lnTo>
                  <a:pt x="3406" y="14879"/>
                </a:lnTo>
                <a:lnTo>
                  <a:pt x="4063" y="14222"/>
                </a:lnTo>
                <a:lnTo>
                  <a:pt x="4781" y="13565"/>
                </a:lnTo>
                <a:lnTo>
                  <a:pt x="5498" y="13027"/>
                </a:lnTo>
                <a:lnTo>
                  <a:pt x="6334" y="12489"/>
                </a:lnTo>
                <a:lnTo>
                  <a:pt x="7111" y="11951"/>
                </a:lnTo>
                <a:lnTo>
                  <a:pt x="8844" y="11055"/>
                </a:lnTo>
                <a:lnTo>
                  <a:pt x="10577" y="10218"/>
                </a:lnTo>
                <a:lnTo>
                  <a:pt x="12310" y="9382"/>
                </a:lnTo>
                <a:lnTo>
                  <a:pt x="13983" y="8605"/>
                </a:lnTo>
                <a:lnTo>
                  <a:pt x="14879" y="8127"/>
                </a:lnTo>
                <a:lnTo>
                  <a:pt x="15716" y="7649"/>
                </a:lnTo>
                <a:lnTo>
                  <a:pt x="16552" y="7171"/>
                </a:lnTo>
                <a:lnTo>
                  <a:pt x="17329" y="6573"/>
                </a:lnTo>
                <a:lnTo>
                  <a:pt x="18106" y="6036"/>
                </a:lnTo>
                <a:lnTo>
                  <a:pt x="18883" y="5378"/>
                </a:lnTo>
                <a:lnTo>
                  <a:pt x="19600" y="4721"/>
                </a:lnTo>
                <a:lnTo>
                  <a:pt x="20257" y="4004"/>
                </a:lnTo>
                <a:lnTo>
                  <a:pt x="21273" y="2869"/>
                </a:lnTo>
                <a:lnTo>
                  <a:pt x="21811" y="2331"/>
                </a:lnTo>
                <a:lnTo>
                  <a:pt x="22408" y="1912"/>
                </a:lnTo>
                <a:lnTo>
                  <a:pt x="22767" y="1673"/>
                </a:lnTo>
                <a:lnTo>
                  <a:pt x="23066" y="1554"/>
                </a:lnTo>
                <a:lnTo>
                  <a:pt x="23484" y="1434"/>
                </a:lnTo>
                <a:lnTo>
                  <a:pt x="23842" y="1375"/>
                </a:lnTo>
                <a:lnTo>
                  <a:pt x="24201" y="1375"/>
                </a:lnTo>
                <a:lnTo>
                  <a:pt x="24739" y="1494"/>
                </a:lnTo>
                <a:lnTo>
                  <a:pt x="25157" y="1554"/>
                </a:lnTo>
                <a:lnTo>
                  <a:pt x="25336" y="1554"/>
                </a:lnTo>
                <a:lnTo>
                  <a:pt x="25456" y="1494"/>
                </a:lnTo>
                <a:lnTo>
                  <a:pt x="25456" y="1315"/>
                </a:lnTo>
                <a:lnTo>
                  <a:pt x="25336" y="1195"/>
                </a:lnTo>
                <a:lnTo>
                  <a:pt x="25635" y="1016"/>
                </a:lnTo>
                <a:lnTo>
                  <a:pt x="25994" y="897"/>
                </a:lnTo>
                <a:close/>
                <a:moveTo>
                  <a:pt x="29878" y="3287"/>
                </a:moveTo>
                <a:lnTo>
                  <a:pt x="30356" y="3705"/>
                </a:lnTo>
                <a:lnTo>
                  <a:pt x="30655" y="4243"/>
                </a:lnTo>
                <a:lnTo>
                  <a:pt x="30953" y="4781"/>
                </a:lnTo>
                <a:lnTo>
                  <a:pt x="31133" y="5319"/>
                </a:lnTo>
                <a:lnTo>
                  <a:pt x="31252" y="5916"/>
                </a:lnTo>
                <a:lnTo>
                  <a:pt x="31252" y="6514"/>
                </a:lnTo>
                <a:lnTo>
                  <a:pt x="31252" y="7171"/>
                </a:lnTo>
                <a:lnTo>
                  <a:pt x="31192" y="7828"/>
                </a:lnTo>
                <a:lnTo>
                  <a:pt x="31133" y="8426"/>
                </a:lnTo>
                <a:lnTo>
                  <a:pt x="30953" y="9083"/>
                </a:lnTo>
                <a:lnTo>
                  <a:pt x="30595" y="10338"/>
                </a:lnTo>
                <a:lnTo>
                  <a:pt x="30177" y="11533"/>
                </a:lnTo>
                <a:lnTo>
                  <a:pt x="29758" y="12609"/>
                </a:lnTo>
                <a:lnTo>
                  <a:pt x="29220" y="14103"/>
                </a:lnTo>
                <a:lnTo>
                  <a:pt x="28802" y="15596"/>
                </a:lnTo>
                <a:lnTo>
                  <a:pt x="28444" y="17090"/>
                </a:lnTo>
                <a:lnTo>
                  <a:pt x="28085" y="18644"/>
                </a:lnTo>
                <a:lnTo>
                  <a:pt x="27786" y="20138"/>
                </a:lnTo>
                <a:lnTo>
                  <a:pt x="27368" y="21691"/>
                </a:lnTo>
                <a:lnTo>
                  <a:pt x="26950" y="23185"/>
                </a:lnTo>
                <a:lnTo>
                  <a:pt x="26412" y="24619"/>
                </a:lnTo>
                <a:lnTo>
                  <a:pt x="25814" y="25815"/>
                </a:lnTo>
                <a:lnTo>
                  <a:pt x="25217" y="27010"/>
                </a:lnTo>
                <a:lnTo>
                  <a:pt x="24500" y="28085"/>
                </a:lnTo>
                <a:lnTo>
                  <a:pt x="23723" y="29161"/>
                </a:lnTo>
                <a:lnTo>
                  <a:pt x="22827" y="30117"/>
                </a:lnTo>
                <a:lnTo>
                  <a:pt x="21871" y="31013"/>
                </a:lnTo>
                <a:lnTo>
                  <a:pt x="20855" y="31850"/>
                </a:lnTo>
                <a:lnTo>
                  <a:pt x="19779" y="32567"/>
                </a:lnTo>
                <a:lnTo>
                  <a:pt x="19062" y="32925"/>
                </a:lnTo>
                <a:lnTo>
                  <a:pt x="18345" y="33224"/>
                </a:lnTo>
                <a:lnTo>
                  <a:pt x="17628" y="33523"/>
                </a:lnTo>
                <a:lnTo>
                  <a:pt x="16971" y="33702"/>
                </a:lnTo>
                <a:lnTo>
                  <a:pt x="16254" y="33882"/>
                </a:lnTo>
                <a:lnTo>
                  <a:pt x="15537" y="34001"/>
                </a:lnTo>
                <a:lnTo>
                  <a:pt x="14879" y="34061"/>
                </a:lnTo>
                <a:lnTo>
                  <a:pt x="14222" y="34121"/>
                </a:lnTo>
                <a:lnTo>
                  <a:pt x="13565" y="34061"/>
                </a:lnTo>
                <a:lnTo>
                  <a:pt x="12848" y="34001"/>
                </a:lnTo>
                <a:lnTo>
                  <a:pt x="12190" y="33941"/>
                </a:lnTo>
                <a:lnTo>
                  <a:pt x="11593" y="33762"/>
                </a:lnTo>
                <a:lnTo>
                  <a:pt x="10935" y="33642"/>
                </a:lnTo>
                <a:lnTo>
                  <a:pt x="10338" y="33403"/>
                </a:lnTo>
                <a:lnTo>
                  <a:pt x="9680" y="33164"/>
                </a:lnTo>
                <a:lnTo>
                  <a:pt x="9083" y="32866"/>
                </a:lnTo>
                <a:lnTo>
                  <a:pt x="7948" y="32208"/>
                </a:lnTo>
                <a:lnTo>
                  <a:pt x="6812" y="31432"/>
                </a:lnTo>
                <a:lnTo>
                  <a:pt x="5737" y="30535"/>
                </a:lnTo>
                <a:lnTo>
                  <a:pt x="4781" y="29519"/>
                </a:lnTo>
                <a:lnTo>
                  <a:pt x="3824" y="28444"/>
                </a:lnTo>
                <a:lnTo>
                  <a:pt x="2988" y="27249"/>
                </a:lnTo>
                <a:lnTo>
                  <a:pt x="2211" y="26054"/>
                </a:lnTo>
                <a:lnTo>
                  <a:pt x="1554" y="24739"/>
                </a:lnTo>
                <a:lnTo>
                  <a:pt x="1972" y="25277"/>
                </a:lnTo>
                <a:lnTo>
                  <a:pt x="2390" y="25815"/>
                </a:lnTo>
                <a:lnTo>
                  <a:pt x="2868" y="26293"/>
                </a:lnTo>
                <a:lnTo>
                  <a:pt x="3346" y="26711"/>
                </a:lnTo>
                <a:lnTo>
                  <a:pt x="3884" y="27189"/>
                </a:lnTo>
                <a:lnTo>
                  <a:pt x="4422" y="27547"/>
                </a:lnTo>
                <a:lnTo>
                  <a:pt x="5617" y="28265"/>
                </a:lnTo>
                <a:lnTo>
                  <a:pt x="6812" y="28862"/>
                </a:lnTo>
                <a:lnTo>
                  <a:pt x="8127" y="29340"/>
                </a:lnTo>
                <a:lnTo>
                  <a:pt x="9441" y="29699"/>
                </a:lnTo>
                <a:lnTo>
                  <a:pt x="10816" y="29938"/>
                </a:lnTo>
                <a:lnTo>
                  <a:pt x="12190" y="29997"/>
                </a:lnTo>
                <a:lnTo>
                  <a:pt x="13624" y="29997"/>
                </a:lnTo>
                <a:lnTo>
                  <a:pt x="14939" y="29878"/>
                </a:lnTo>
                <a:lnTo>
                  <a:pt x="16313" y="29579"/>
                </a:lnTo>
                <a:lnTo>
                  <a:pt x="17628" y="29221"/>
                </a:lnTo>
                <a:lnTo>
                  <a:pt x="18225" y="28982"/>
                </a:lnTo>
                <a:lnTo>
                  <a:pt x="18883" y="28683"/>
                </a:lnTo>
                <a:lnTo>
                  <a:pt x="19480" y="28384"/>
                </a:lnTo>
                <a:lnTo>
                  <a:pt x="20018" y="28026"/>
                </a:lnTo>
                <a:lnTo>
                  <a:pt x="20616" y="27667"/>
                </a:lnTo>
                <a:lnTo>
                  <a:pt x="21094" y="27249"/>
                </a:lnTo>
                <a:lnTo>
                  <a:pt x="21691" y="26771"/>
                </a:lnTo>
                <a:lnTo>
                  <a:pt x="22229" y="26173"/>
                </a:lnTo>
                <a:lnTo>
                  <a:pt x="22767" y="25635"/>
                </a:lnTo>
                <a:lnTo>
                  <a:pt x="23185" y="24978"/>
                </a:lnTo>
                <a:lnTo>
                  <a:pt x="23603" y="24380"/>
                </a:lnTo>
                <a:lnTo>
                  <a:pt x="24022" y="23723"/>
                </a:lnTo>
                <a:lnTo>
                  <a:pt x="24380" y="23066"/>
                </a:lnTo>
                <a:lnTo>
                  <a:pt x="24679" y="22349"/>
                </a:lnTo>
                <a:lnTo>
                  <a:pt x="25217" y="20915"/>
                </a:lnTo>
                <a:lnTo>
                  <a:pt x="25695" y="19481"/>
                </a:lnTo>
                <a:lnTo>
                  <a:pt x="26113" y="17987"/>
                </a:lnTo>
                <a:lnTo>
                  <a:pt x="26472" y="16493"/>
                </a:lnTo>
                <a:lnTo>
                  <a:pt x="27308" y="13027"/>
                </a:lnTo>
                <a:lnTo>
                  <a:pt x="27846" y="11354"/>
                </a:lnTo>
                <a:lnTo>
                  <a:pt x="28444" y="9681"/>
                </a:lnTo>
                <a:lnTo>
                  <a:pt x="29041" y="8127"/>
                </a:lnTo>
                <a:lnTo>
                  <a:pt x="29340" y="7350"/>
                </a:lnTo>
                <a:lnTo>
                  <a:pt x="29639" y="6514"/>
                </a:lnTo>
                <a:lnTo>
                  <a:pt x="29818" y="5737"/>
                </a:lnTo>
                <a:lnTo>
                  <a:pt x="29938" y="4960"/>
                </a:lnTo>
                <a:lnTo>
                  <a:pt x="29997" y="4123"/>
                </a:lnTo>
                <a:lnTo>
                  <a:pt x="29878" y="3287"/>
                </a:lnTo>
                <a:close/>
                <a:moveTo>
                  <a:pt x="26292" y="0"/>
                </a:moveTo>
                <a:lnTo>
                  <a:pt x="25994" y="60"/>
                </a:lnTo>
                <a:lnTo>
                  <a:pt x="25755" y="120"/>
                </a:lnTo>
                <a:lnTo>
                  <a:pt x="25336" y="359"/>
                </a:lnTo>
                <a:lnTo>
                  <a:pt x="24918" y="598"/>
                </a:lnTo>
                <a:lnTo>
                  <a:pt x="24500" y="777"/>
                </a:lnTo>
                <a:lnTo>
                  <a:pt x="24082" y="837"/>
                </a:lnTo>
                <a:lnTo>
                  <a:pt x="23245" y="837"/>
                </a:lnTo>
                <a:lnTo>
                  <a:pt x="23006" y="897"/>
                </a:lnTo>
                <a:lnTo>
                  <a:pt x="22767" y="956"/>
                </a:lnTo>
                <a:lnTo>
                  <a:pt x="22289" y="1195"/>
                </a:lnTo>
                <a:lnTo>
                  <a:pt x="21811" y="1434"/>
                </a:lnTo>
                <a:lnTo>
                  <a:pt x="21393" y="1793"/>
                </a:lnTo>
                <a:lnTo>
                  <a:pt x="20974" y="2151"/>
                </a:lnTo>
                <a:lnTo>
                  <a:pt x="20257" y="2928"/>
                </a:lnTo>
                <a:lnTo>
                  <a:pt x="19480" y="3705"/>
                </a:lnTo>
                <a:lnTo>
                  <a:pt x="18584" y="4601"/>
                </a:lnTo>
                <a:lnTo>
                  <a:pt x="17568" y="5378"/>
                </a:lnTo>
                <a:lnTo>
                  <a:pt x="16552" y="6095"/>
                </a:lnTo>
                <a:lnTo>
                  <a:pt x="15417" y="6753"/>
                </a:lnTo>
                <a:lnTo>
                  <a:pt x="14341" y="7350"/>
                </a:lnTo>
                <a:lnTo>
                  <a:pt x="13146" y="7948"/>
                </a:lnTo>
                <a:lnTo>
                  <a:pt x="10816" y="8964"/>
                </a:lnTo>
                <a:lnTo>
                  <a:pt x="8485" y="10099"/>
                </a:lnTo>
                <a:lnTo>
                  <a:pt x="7410" y="10637"/>
                </a:lnTo>
                <a:lnTo>
                  <a:pt x="6274" y="11294"/>
                </a:lnTo>
                <a:lnTo>
                  <a:pt x="5259" y="12011"/>
                </a:lnTo>
                <a:lnTo>
                  <a:pt x="4243" y="12788"/>
                </a:lnTo>
                <a:lnTo>
                  <a:pt x="3287" y="13625"/>
                </a:lnTo>
                <a:lnTo>
                  <a:pt x="2450" y="14581"/>
                </a:lnTo>
                <a:lnTo>
                  <a:pt x="2032" y="15059"/>
                </a:lnTo>
                <a:lnTo>
                  <a:pt x="1733" y="15596"/>
                </a:lnTo>
                <a:lnTo>
                  <a:pt x="1374" y="16134"/>
                </a:lnTo>
                <a:lnTo>
                  <a:pt x="1076" y="16732"/>
                </a:lnTo>
                <a:lnTo>
                  <a:pt x="837" y="17329"/>
                </a:lnTo>
                <a:lnTo>
                  <a:pt x="598" y="17927"/>
                </a:lnTo>
                <a:lnTo>
                  <a:pt x="418" y="18524"/>
                </a:lnTo>
                <a:lnTo>
                  <a:pt x="239" y="19182"/>
                </a:lnTo>
                <a:lnTo>
                  <a:pt x="120" y="19839"/>
                </a:lnTo>
                <a:lnTo>
                  <a:pt x="60" y="20496"/>
                </a:lnTo>
                <a:lnTo>
                  <a:pt x="0" y="21154"/>
                </a:lnTo>
                <a:lnTo>
                  <a:pt x="0" y="21751"/>
                </a:lnTo>
                <a:lnTo>
                  <a:pt x="0" y="22409"/>
                </a:lnTo>
                <a:lnTo>
                  <a:pt x="120" y="23006"/>
                </a:lnTo>
                <a:lnTo>
                  <a:pt x="239" y="23663"/>
                </a:lnTo>
                <a:lnTo>
                  <a:pt x="418" y="24261"/>
                </a:lnTo>
                <a:lnTo>
                  <a:pt x="956" y="25456"/>
                </a:lnTo>
                <a:lnTo>
                  <a:pt x="1554" y="26651"/>
                </a:lnTo>
                <a:lnTo>
                  <a:pt x="2331" y="27846"/>
                </a:lnTo>
                <a:lnTo>
                  <a:pt x="3167" y="29041"/>
                </a:lnTo>
                <a:lnTo>
                  <a:pt x="4063" y="30177"/>
                </a:lnTo>
                <a:lnTo>
                  <a:pt x="5020" y="31193"/>
                </a:lnTo>
                <a:lnTo>
                  <a:pt x="6035" y="32089"/>
                </a:lnTo>
                <a:lnTo>
                  <a:pt x="7051" y="32925"/>
                </a:lnTo>
                <a:lnTo>
                  <a:pt x="7589" y="33284"/>
                </a:lnTo>
                <a:lnTo>
                  <a:pt x="8187" y="33642"/>
                </a:lnTo>
                <a:lnTo>
                  <a:pt x="8784" y="33941"/>
                </a:lnTo>
                <a:lnTo>
                  <a:pt x="9322" y="34180"/>
                </a:lnTo>
                <a:lnTo>
                  <a:pt x="10517" y="34599"/>
                </a:lnTo>
                <a:lnTo>
                  <a:pt x="11712" y="34897"/>
                </a:lnTo>
                <a:lnTo>
                  <a:pt x="12907" y="35017"/>
                </a:lnTo>
                <a:lnTo>
                  <a:pt x="14162" y="35077"/>
                </a:lnTo>
                <a:lnTo>
                  <a:pt x="15357" y="34957"/>
                </a:lnTo>
                <a:lnTo>
                  <a:pt x="16552" y="34718"/>
                </a:lnTo>
                <a:lnTo>
                  <a:pt x="17688" y="34419"/>
                </a:lnTo>
                <a:lnTo>
                  <a:pt x="18823" y="33941"/>
                </a:lnTo>
                <a:lnTo>
                  <a:pt x="19958" y="33403"/>
                </a:lnTo>
                <a:lnTo>
                  <a:pt x="21034" y="32746"/>
                </a:lnTo>
                <a:lnTo>
                  <a:pt x="22050" y="32029"/>
                </a:lnTo>
                <a:lnTo>
                  <a:pt x="23006" y="31193"/>
                </a:lnTo>
                <a:lnTo>
                  <a:pt x="23902" y="30296"/>
                </a:lnTo>
                <a:lnTo>
                  <a:pt x="24679" y="29280"/>
                </a:lnTo>
                <a:lnTo>
                  <a:pt x="25575" y="28085"/>
                </a:lnTo>
                <a:lnTo>
                  <a:pt x="26292" y="26830"/>
                </a:lnTo>
                <a:lnTo>
                  <a:pt x="26890" y="25516"/>
                </a:lnTo>
                <a:lnTo>
                  <a:pt x="27428" y="24141"/>
                </a:lnTo>
                <a:lnTo>
                  <a:pt x="27846" y="22767"/>
                </a:lnTo>
                <a:lnTo>
                  <a:pt x="28264" y="21393"/>
                </a:lnTo>
                <a:lnTo>
                  <a:pt x="28922" y="18524"/>
                </a:lnTo>
                <a:lnTo>
                  <a:pt x="29280" y="17031"/>
                </a:lnTo>
                <a:lnTo>
                  <a:pt x="29699" y="15537"/>
                </a:lnTo>
                <a:lnTo>
                  <a:pt x="30117" y="14043"/>
                </a:lnTo>
                <a:lnTo>
                  <a:pt x="30655" y="12609"/>
                </a:lnTo>
                <a:lnTo>
                  <a:pt x="31252" y="11055"/>
                </a:lnTo>
                <a:lnTo>
                  <a:pt x="31551" y="10218"/>
                </a:lnTo>
                <a:lnTo>
                  <a:pt x="31790" y="9442"/>
                </a:lnTo>
                <a:lnTo>
                  <a:pt x="31969" y="8605"/>
                </a:lnTo>
                <a:lnTo>
                  <a:pt x="32089" y="7768"/>
                </a:lnTo>
                <a:lnTo>
                  <a:pt x="32148" y="6932"/>
                </a:lnTo>
                <a:lnTo>
                  <a:pt x="32089" y="6036"/>
                </a:lnTo>
                <a:lnTo>
                  <a:pt x="31969" y="5438"/>
                </a:lnTo>
                <a:lnTo>
                  <a:pt x="31790" y="4900"/>
                </a:lnTo>
                <a:lnTo>
                  <a:pt x="31611" y="4362"/>
                </a:lnTo>
                <a:lnTo>
                  <a:pt x="31372" y="3884"/>
                </a:lnTo>
                <a:lnTo>
                  <a:pt x="31073" y="3406"/>
                </a:lnTo>
                <a:lnTo>
                  <a:pt x="30714" y="2928"/>
                </a:lnTo>
                <a:lnTo>
                  <a:pt x="30296" y="2510"/>
                </a:lnTo>
                <a:lnTo>
                  <a:pt x="29878" y="2092"/>
                </a:lnTo>
                <a:lnTo>
                  <a:pt x="29101" y="1315"/>
                </a:lnTo>
                <a:lnTo>
                  <a:pt x="28742" y="956"/>
                </a:lnTo>
                <a:lnTo>
                  <a:pt x="28324" y="658"/>
                </a:lnTo>
                <a:lnTo>
                  <a:pt x="27846" y="359"/>
                </a:lnTo>
                <a:lnTo>
                  <a:pt x="27368" y="180"/>
                </a:lnTo>
                <a:lnTo>
                  <a:pt x="26830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67" name="Google Shape;67;p3"/>
          <p:cNvSpPr/>
          <p:nvPr/>
        </p:nvSpPr>
        <p:spPr>
          <a:xfrm rot="-3835551">
            <a:off x="5103883" y="3888224"/>
            <a:ext cx="1036432" cy="603375"/>
          </a:xfrm>
          <a:custGeom>
            <a:avLst/>
            <a:gdLst/>
            <a:ahLst/>
            <a:cxnLst/>
            <a:rect l="l" t="t" r="r" b="b"/>
            <a:pathLst>
              <a:path w="38185" h="22230" extrusionOk="0">
                <a:moveTo>
                  <a:pt x="19481" y="6633"/>
                </a:moveTo>
                <a:lnTo>
                  <a:pt x="19003" y="6693"/>
                </a:lnTo>
                <a:lnTo>
                  <a:pt x="18465" y="6813"/>
                </a:lnTo>
                <a:lnTo>
                  <a:pt x="17808" y="7052"/>
                </a:lnTo>
                <a:lnTo>
                  <a:pt x="17509" y="7231"/>
                </a:lnTo>
                <a:lnTo>
                  <a:pt x="17270" y="7410"/>
                </a:lnTo>
                <a:lnTo>
                  <a:pt x="17151" y="7649"/>
                </a:lnTo>
                <a:lnTo>
                  <a:pt x="17151" y="7709"/>
                </a:lnTo>
                <a:lnTo>
                  <a:pt x="17151" y="7829"/>
                </a:lnTo>
                <a:lnTo>
                  <a:pt x="17330" y="8187"/>
                </a:lnTo>
                <a:lnTo>
                  <a:pt x="17569" y="8486"/>
                </a:lnTo>
                <a:lnTo>
                  <a:pt x="17868" y="8665"/>
                </a:lnTo>
                <a:lnTo>
                  <a:pt x="18226" y="8844"/>
                </a:lnTo>
                <a:lnTo>
                  <a:pt x="18645" y="8904"/>
                </a:lnTo>
                <a:lnTo>
                  <a:pt x="19123" y="8964"/>
                </a:lnTo>
                <a:lnTo>
                  <a:pt x="19601" y="8964"/>
                </a:lnTo>
                <a:lnTo>
                  <a:pt x="20079" y="8904"/>
                </a:lnTo>
                <a:lnTo>
                  <a:pt x="20975" y="8785"/>
                </a:lnTo>
                <a:lnTo>
                  <a:pt x="21752" y="8546"/>
                </a:lnTo>
                <a:lnTo>
                  <a:pt x="22051" y="8366"/>
                </a:lnTo>
                <a:lnTo>
                  <a:pt x="22230" y="8247"/>
                </a:lnTo>
                <a:lnTo>
                  <a:pt x="22349" y="8127"/>
                </a:lnTo>
                <a:lnTo>
                  <a:pt x="22290" y="7948"/>
                </a:lnTo>
                <a:lnTo>
                  <a:pt x="22409" y="8008"/>
                </a:lnTo>
                <a:lnTo>
                  <a:pt x="22529" y="7948"/>
                </a:lnTo>
                <a:lnTo>
                  <a:pt x="22708" y="7888"/>
                </a:lnTo>
                <a:lnTo>
                  <a:pt x="22768" y="7769"/>
                </a:lnTo>
                <a:lnTo>
                  <a:pt x="22768" y="7709"/>
                </a:lnTo>
                <a:lnTo>
                  <a:pt x="22768" y="7590"/>
                </a:lnTo>
                <a:lnTo>
                  <a:pt x="22708" y="7470"/>
                </a:lnTo>
                <a:lnTo>
                  <a:pt x="22290" y="7231"/>
                </a:lnTo>
                <a:lnTo>
                  <a:pt x="21871" y="6992"/>
                </a:lnTo>
                <a:lnTo>
                  <a:pt x="21393" y="6813"/>
                </a:lnTo>
                <a:lnTo>
                  <a:pt x="20915" y="6693"/>
                </a:lnTo>
                <a:lnTo>
                  <a:pt x="20437" y="6633"/>
                </a:lnTo>
                <a:close/>
                <a:moveTo>
                  <a:pt x="36452" y="1136"/>
                </a:moveTo>
                <a:lnTo>
                  <a:pt x="36033" y="1255"/>
                </a:lnTo>
                <a:lnTo>
                  <a:pt x="35555" y="1375"/>
                </a:lnTo>
                <a:lnTo>
                  <a:pt x="31253" y="2331"/>
                </a:lnTo>
                <a:lnTo>
                  <a:pt x="26951" y="3287"/>
                </a:lnTo>
                <a:lnTo>
                  <a:pt x="22648" y="4124"/>
                </a:lnTo>
                <a:lnTo>
                  <a:pt x="20437" y="4482"/>
                </a:lnTo>
                <a:lnTo>
                  <a:pt x="18286" y="4781"/>
                </a:lnTo>
                <a:lnTo>
                  <a:pt x="13804" y="5319"/>
                </a:lnTo>
                <a:lnTo>
                  <a:pt x="11593" y="5498"/>
                </a:lnTo>
                <a:lnTo>
                  <a:pt x="9323" y="5677"/>
                </a:lnTo>
                <a:lnTo>
                  <a:pt x="6873" y="5797"/>
                </a:lnTo>
                <a:lnTo>
                  <a:pt x="4363" y="5916"/>
                </a:lnTo>
                <a:lnTo>
                  <a:pt x="2092" y="6096"/>
                </a:lnTo>
                <a:lnTo>
                  <a:pt x="1256" y="6275"/>
                </a:lnTo>
                <a:lnTo>
                  <a:pt x="897" y="6394"/>
                </a:lnTo>
                <a:lnTo>
                  <a:pt x="838" y="6454"/>
                </a:lnTo>
                <a:lnTo>
                  <a:pt x="957" y="6514"/>
                </a:lnTo>
                <a:lnTo>
                  <a:pt x="2033" y="6633"/>
                </a:lnTo>
                <a:lnTo>
                  <a:pt x="1853" y="6872"/>
                </a:lnTo>
                <a:lnTo>
                  <a:pt x="1794" y="7171"/>
                </a:lnTo>
                <a:lnTo>
                  <a:pt x="1794" y="7530"/>
                </a:lnTo>
                <a:lnTo>
                  <a:pt x="1794" y="7948"/>
                </a:lnTo>
                <a:lnTo>
                  <a:pt x="1913" y="8366"/>
                </a:lnTo>
                <a:lnTo>
                  <a:pt x="2033" y="8844"/>
                </a:lnTo>
                <a:lnTo>
                  <a:pt x="2391" y="9741"/>
                </a:lnTo>
                <a:lnTo>
                  <a:pt x="2869" y="10697"/>
                </a:lnTo>
                <a:lnTo>
                  <a:pt x="3288" y="11533"/>
                </a:lnTo>
                <a:lnTo>
                  <a:pt x="4064" y="12728"/>
                </a:lnTo>
                <a:lnTo>
                  <a:pt x="4602" y="13386"/>
                </a:lnTo>
                <a:lnTo>
                  <a:pt x="5140" y="14043"/>
                </a:lnTo>
                <a:lnTo>
                  <a:pt x="5737" y="14700"/>
                </a:lnTo>
                <a:lnTo>
                  <a:pt x="6395" y="15298"/>
                </a:lnTo>
                <a:lnTo>
                  <a:pt x="7112" y="15836"/>
                </a:lnTo>
                <a:lnTo>
                  <a:pt x="7769" y="16374"/>
                </a:lnTo>
                <a:lnTo>
                  <a:pt x="8546" y="16852"/>
                </a:lnTo>
                <a:lnTo>
                  <a:pt x="9323" y="17270"/>
                </a:lnTo>
                <a:lnTo>
                  <a:pt x="10996" y="18106"/>
                </a:lnTo>
                <a:lnTo>
                  <a:pt x="12729" y="18823"/>
                </a:lnTo>
                <a:lnTo>
                  <a:pt x="14581" y="19421"/>
                </a:lnTo>
                <a:lnTo>
                  <a:pt x="16374" y="19899"/>
                </a:lnTo>
                <a:lnTo>
                  <a:pt x="17390" y="20078"/>
                </a:lnTo>
                <a:lnTo>
                  <a:pt x="18406" y="20138"/>
                </a:lnTo>
                <a:lnTo>
                  <a:pt x="19421" y="20198"/>
                </a:lnTo>
                <a:lnTo>
                  <a:pt x="20437" y="20258"/>
                </a:lnTo>
                <a:lnTo>
                  <a:pt x="21035" y="20138"/>
                </a:lnTo>
                <a:lnTo>
                  <a:pt x="21931" y="20019"/>
                </a:lnTo>
                <a:lnTo>
                  <a:pt x="23186" y="19780"/>
                </a:lnTo>
                <a:lnTo>
                  <a:pt x="22827" y="19600"/>
                </a:lnTo>
                <a:lnTo>
                  <a:pt x="22469" y="19541"/>
                </a:lnTo>
                <a:lnTo>
                  <a:pt x="22051" y="19481"/>
                </a:lnTo>
                <a:lnTo>
                  <a:pt x="21632" y="19481"/>
                </a:lnTo>
                <a:lnTo>
                  <a:pt x="20856" y="19600"/>
                </a:lnTo>
                <a:lnTo>
                  <a:pt x="20079" y="19660"/>
                </a:lnTo>
                <a:lnTo>
                  <a:pt x="19123" y="19600"/>
                </a:lnTo>
                <a:lnTo>
                  <a:pt x="18226" y="19541"/>
                </a:lnTo>
                <a:lnTo>
                  <a:pt x="17330" y="19421"/>
                </a:lnTo>
                <a:lnTo>
                  <a:pt x="16434" y="19242"/>
                </a:lnTo>
                <a:lnTo>
                  <a:pt x="14522" y="18764"/>
                </a:lnTo>
                <a:lnTo>
                  <a:pt x="13565" y="18465"/>
                </a:lnTo>
                <a:lnTo>
                  <a:pt x="12669" y="18166"/>
                </a:lnTo>
                <a:lnTo>
                  <a:pt x="11713" y="17748"/>
                </a:lnTo>
                <a:lnTo>
                  <a:pt x="10817" y="17389"/>
                </a:lnTo>
                <a:lnTo>
                  <a:pt x="9920" y="16911"/>
                </a:lnTo>
                <a:lnTo>
                  <a:pt x="9084" y="16493"/>
                </a:lnTo>
                <a:lnTo>
                  <a:pt x="8426" y="16075"/>
                </a:lnTo>
                <a:lnTo>
                  <a:pt x="7769" y="15597"/>
                </a:lnTo>
                <a:lnTo>
                  <a:pt x="7112" y="15119"/>
                </a:lnTo>
                <a:lnTo>
                  <a:pt x="6574" y="14581"/>
                </a:lnTo>
                <a:lnTo>
                  <a:pt x="5976" y="13983"/>
                </a:lnTo>
                <a:lnTo>
                  <a:pt x="5498" y="13446"/>
                </a:lnTo>
                <a:lnTo>
                  <a:pt x="4961" y="12788"/>
                </a:lnTo>
                <a:lnTo>
                  <a:pt x="4542" y="12131"/>
                </a:lnTo>
                <a:lnTo>
                  <a:pt x="4184" y="11533"/>
                </a:lnTo>
                <a:lnTo>
                  <a:pt x="3825" y="10876"/>
                </a:lnTo>
                <a:lnTo>
                  <a:pt x="3527" y="10278"/>
                </a:lnTo>
                <a:lnTo>
                  <a:pt x="3288" y="9621"/>
                </a:lnTo>
                <a:lnTo>
                  <a:pt x="3048" y="8844"/>
                </a:lnTo>
                <a:lnTo>
                  <a:pt x="2929" y="8068"/>
                </a:lnTo>
                <a:lnTo>
                  <a:pt x="2750" y="7350"/>
                </a:lnTo>
                <a:lnTo>
                  <a:pt x="2630" y="6992"/>
                </a:lnTo>
                <a:lnTo>
                  <a:pt x="2511" y="6633"/>
                </a:lnTo>
                <a:lnTo>
                  <a:pt x="4483" y="6633"/>
                </a:lnTo>
                <a:lnTo>
                  <a:pt x="6514" y="6454"/>
                </a:lnTo>
                <a:lnTo>
                  <a:pt x="7530" y="6335"/>
                </a:lnTo>
                <a:lnTo>
                  <a:pt x="8546" y="6275"/>
                </a:lnTo>
                <a:lnTo>
                  <a:pt x="9502" y="6275"/>
                </a:lnTo>
                <a:lnTo>
                  <a:pt x="10458" y="6394"/>
                </a:lnTo>
                <a:lnTo>
                  <a:pt x="10996" y="6454"/>
                </a:lnTo>
                <a:lnTo>
                  <a:pt x="11115" y="6454"/>
                </a:lnTo>
                <a:lnTo>
                  <a:pt x="11235" y="6514"/>
                </a:lnTo>
                <a:lnTo>
                  <a:pt x="11354" y="6753"/>
                </a:lnTo>
                <a:lnTo>
                  <a:pt x="11593" y="7291"/>
                </a:lnTo>
                <a:lnTo>
                  <a:pt x="11773" y="7530"/>
                </a:lnTo>
                <a:lnTo>
                  <a:pt x="12012" y="7769"/>
                </a:lnTo>
                <a:lnTo>
                  <a:pt x="12490" y="8187"/>
                </a:lnTo>
                <a:lnTo>
                  <a:pt x="13147" y="8665"/>
                </a:lnTo>
                <a:lnTo>
                  <a:pt x="13864" y="9024"/>
                </a:lnTo>
                <a:lnTo>
                  <a:pt x="15358" y="9681"/>
                </a:lnTo>
                <a:lnTo>
                  <a:pt x="16135" y="9980"/>
                </a:lnTo>
                <a:lnTo>
                  <a:pt x="16912" y="10278"/>
                </a:lnTo>
                <a:lnTo>
                  <a:pt x="17689" y="10518"/>
                </a:lnTo>
                <a:lnTo>
                  <a:pt x="18465" y="10697"/>
                </a:lnTo>
                <a:lnTo>
                  <a:pt x="19302" y="10876"/>
                </a:lnTo>
                <a:lnTo>
                  <a:pt x="20079" y="10936"/>
                </a:lnTo>
                <a:lnTo>
                  <a:pt x="20856" y="10996"/>
                </a:lnTo>
                <a:lnTo>
                  <a:pt x="21632" y="10936"/>
                </a:lnTo>
                <a:lnTo>
                  <a:pt x="22409" y="10816"/>
                </a:lnTo>
                <a:lnTo>
                  <a:pt x="23126" y="10637"/>
                </a:lnTo>
                <a:lnTo>
                  <a:pt x="23843" y="10398"/>
                </a:lnTo>
                <a:lnTo>
                  <a:pt x="24501" y="10039"/>
                </a:lnTo>
                <a:lnTo>
                  <a:pt x="25158" y="9621"/>
                </a:lnTo>
                <a:lnTo>
                  <a:pt x="25815" y="9083"/>
                </a:lnTo>
                <a:lnTo>
                  <a:pt x="26413" y="8486"/>
                </a:lnTo>
                <a:lnTo>
                  <a:pt x="26951" y="7769"/>
                </a:lnTo>
                <a:lnTo>
                  <a:pt x="27309" y="7171"/>
                </a:lnTo>
                <a:lnTo>
                  <a:pt x="27727" y="6454"/>
                </a:lnTo>
                <a:lnTo>
                  <a:pt x="28026" y="5737"/>
                </a:lnTo>
                <a:lnTo>
                  <a:pt x="28146" y="5379"/>
                </a:lnTo>
                <a:lnTo>
                  <a:pt x="28205" y="5080"/>
                </a:lnTo>
                <a:lnTo>
                  <a:pt x="28205" y="4482"/>
                </a:lnTo>
                <a:lnTo>
                  <a:pt x="28205" y="4363"/>
                </a:lnTo>
                <a:lnTo>
                  <a:pt x="28146" y="4303"/>
                </a:lnTo>
                <a:lnTo>
                  <a:pt x="28086" y="4363"/>
                </a:lnTo>
                <a:lnTo>
                  <a:pt x="27966" y="4482"/>
                </a:lnTo>
                <a:lnTo>
                  <a:pt x="27668" y="4960"/>
                </a:lnTo>
                <a:lnTo>
                  <a:pt x="26831" y="6514"/>
                </a:lnTo>
                <a:lnTo>
                  <a:pt x="26413" y="7231"/>
                </a:lnTo>
                <a:lnTo>
                  <a:pt x="25995" y="7888"/>
                </a:lnTo>
                <a:lnTo>
                  <a:pt x="25516" y="8546"/>
                </a:lnTo>
                <a:lnTo>
                  <a:pt x="24919" y="9143"/>
                </a:lnTo>
                <a:lnTo>
                  <a:pt x="24620" y="9382"/>
                </a:lnTo>
                <a:lnTo>
                  <a:pt x="24262" y="9621"/>
                </a:lnTo>
                <a:lnTo>
                  <a:pt x="23843" y="9800"/>
                </a:lnTo>
                <a:lnTo>
                  <a:pt x="23425" y="10039"/>
                </a:lnTo>
                <a:lnTo>
                  <a:pt x="22588" y="10278"/>
                </a:lnTo>
                <a:lnTo>
                  <a:pt x="21692" y="10398"/>
                </a:lnTo>
                <a:lnTo>
                  <a:pt x="20856" y="10458"/>
                </a:lnTo>
                <a:lnTo>
                  <a:pt x="19959" y="10398"/>
                </a:lnTo>
                <a:lnTo>
                  <a:pt x="19123" y="10278"/>
                </a:lnTo>
                <a:lnTo>
                  <a:pt x="18226" y="10099"/>
                </a:lnTo>
                <a:lnTo>
                  <a:pt x="17390" y="9800"/>
                </a:lnTo>
                <a:lnTo>
                  <a:pt x="16553" y="9561"/>
                </a:lnTo>
                <a:lnTo>
                  <a:pt x="15179" y="9024"/>
                </a:lnTo>
                <a:lnTo>
                  <a:pt x="14402" y="8725"/>
                </a:lnTo>
                <a:lnTo>
                  <a:pt x="13685" y="8366"/>
                </a:lnTo>
                <a:lnTo>
                  <a:pt x="12968" y="8008"/>
                </a:lnTo>
                <a:lnTo>
                  <a:pt x="12370" y="7530"/>
                </a:lnTo>
                <a:lnTo>
                  <a:pt x="12131" y="7231"/>
                </a:lnTo>
                <a:lnTo>
                  <a:pt x="11892" y="6932"/>
                </a:lnTo>
                <a:lnTo>
                  <a:pt x="11713" y="6633"/>
                </a:lnTo>
                <a:lnTo>
                  <a:pt x="11534" y="6275"/>
                </a:lnTo>
                <a:lnTo>
                  <a:pt x="14641" y="6036"/>
                </a:lnTo>
                <a:lnTo>
                  <a:pt x="17748" y="5737"/>
                </a:lnTo>
                <a:lnTo>
                  <a:pt x="20856" y="5379"/>
                </a:lnTo>
                <a:lnTo>
                  <a:pt x="24023" y="4901"/>
                </a:lnTo>
                <a:lnTo>
                  <a:pt x="27130" y="4363"/>
                </a:lnTo>
                <a:lnTo>
                  <a:pt x="30237" y="3705"/>
                </a:lnTo>
                <a:lnTo>
                  <a:pt x="31791" y="3347"/>
                </a:lnTo>
                <a:lnTo>
                  <a:pt x="33285" y="2929"/>
                </a:lnTo>
                <a:lnTo>
                  <a:pt x="34779" y="2510"/>
                </a:lnTo>
                <a:lnTo>
                  <a:pt x="36213" y="2032"/>
                </a:lnTo>
                <a:lnTo>
                  <a:pt x="36213" y="3526"/>
                </a:lnTo>
                <a:lnTo>
                  <a:pt x="36153" y="5140"/>
                </a:lnTo>
                <a:lnTo>
                  <a:pt x="36033" y="6693"/>
                </a:lnTo>
                <a:lnTo>
                  <a:pt x="35794" y="8187"/>
                </a:lnTo>
                <a:lnTo>
                  <a:pt x="35615" y="8964"/>
                </a:lnTo>
                <a:lnTo>
                  <a:pt x="35436" y="9741"/>
                </a:lnTo>
                <a:lnTo>
                  <a:pt x="35197" y="10458"/>
                </a:lnTo>
                <a:lnTo>
                  <a:pt x="34898" y="11175"/>
                </a:lnTo>
                <a:lnTo>
                  <a:pt x="34540" y="11832"/>
                </a:lnTo>
                <a:lnTo>
                  <a:pt x="34181" y="12549"/>
                </a:lnTo>
                <a:lnTo>
                  <a:pt x="33703" y="13147"/>
                </a:lnTo>
                <a:lnTo>
                  <a:pt x="33225" y="13804"/>
                </a:lnTo>
                <a:lnTo>
                  <a:pt x="32747" y="14342"/>
                </a:lnTo>
                <a:lnTo>
                  <a:pt x="32209" y="14880"/>
                </a:lnTo>
                <a:lnTo>
                  <a:pt x="31014" y="15836"/>
                </a:lnTo>
                <a:lnTo>
                  <a:pt x="29819" y="16732"/>
                </a:lnTo>
                <a:lnTo>
                  <a:pt x="28564" y="17569"/>
                </a:lnTo>
                <a:lnTo>
                  <a:pt x="27249" y="18405"/>
                </a:lnTo>
                <a:lnTo>
                  <a:pt x="26532" y="18764"/>
                </a:lnTo>
                <a:lnTo>
                  <a:pt x="25815" y="19063"/>
                </a:lnTo>
                <a:lnTo>
                  <a:pt x="24501" y="19720"/>
                </a:lnTo>
                <a:lnTo>
                  <a:pt x="23664" y="20019"/>
                </a:lnTo>
                <a:lnTo>
                  <a:pt x="23365" y="20138"/>
                </a:lnTo>
                <a:lnTo>
                  <a:pt x="23186" y="20138"/>
                </a:lnTo>
                <a:lnTo>
                  <a:pt x="23664" y="20198"/>
                </a:lnTo>
                <a:lnTo>
                  <a:pt x="24142" y="20198"/>
                </a:lnTo>
                <a:lnTo>
                  <a:pt x="24560" y="20138"/>
                </a:lnTo>
                <a:lnTo>
                  <a:pt x="25038" y="20019"/>
                </a:lnTo>
                <a:lnTo>
                  <a:pt x="25935" y="19720"/>
                </a:lnTo>
                <a:lnTo>
                  <a:pt x="26831" y="19302"/>
                </a:lnTo>
                <a:lnTo>
                  <a:pt x="27727" y="18823"/>
                </a:lnTo>
                <a:lnTo>
                  <a:pt x="28504" y="18226"/>
                </a:lnTo>
                <a:lnTo>
                  <a:pt x="30058" y="17150"/>
                </a:lnTo>
                <a:lnTo>
                  <a:pt x="31552" y="16015"/>
                </a:lnTo>
                <a:lnTo>
                  <a:pt x="32269" y="15417"/>
                </a:lnTo>
                <a:lnTo>
                  <a:pt x="32926" y="14820"/>
                </a:lnTo>
                <a:lnTo>
                  <a:pt x="33583" y="14103"/>
                </a:lnTo>
                <a:lnTo>
                  <a:pt x="34181" y="13386"/>
                </a:lnTo>
                <a:lnTo>
                  <a:pt x="34659" y="12609"/>
                </a:lnTo>
                <a:lnTo>
                  <a:pt x="35137" y="11772"/>
                </a:lnTo>
                <a:lnTo>
                  <a:pt x="35496" y="10936"/>
                </a:lnTo>
                <a:lnTo>
                  <a:pt x="35854" y="9980"/>
                </a:lnTo>
                <a:lnTo>
                  <a:pt x="36093" y="9083"/>
                </a:lnTo>
                <a:lnTo>
                  <a:pt x="36272" y="8127"/>
                </a:lnTo>
                <a:lnTo>
                  <a:pt x="36452" y="7171"/>
                </a:lnTo>
                <a:lnTo>
                  <a:pt x="36571" y="6215"/>
                </a:lnTo>
                <a:lnTo>
                  <a:pt x="36691" y="4303"/>
                </a:lnTo>
                <a:lnTo>
                  <a:pt x="36631" y="3347"/>
                </a:lnTo>
                <a:lnTo>
                  <a:pt x="36631" y="2929"/>
                </a:lnTo>
                <a:lnTo>
                  <a:pt x="36691" y="2451"/>
                </a:lnTo>
                <a:lnTo>
                  <a:pt x="36870" y="1913"/>
                </a:lnTo>
                <a:lnTo>
                  <a:pt x="36990" y="1614"/>
                </a:lnTo>
                <a:lnTo>
                  <a:pt x="37049" y="1554"/>
                </a:lnTo>
                <a:lnTo>
                  <a:pt x="36990" y="1315"/>
                </a:lnTo>
                <a:lnTo>
                  <a:pt x="36810" y="1196"/>
                </a:lnTo>
                <a:lnTo>
                  <a:pt x="36631" y="1136"/>
                </a:lnTo>
                <a:close/>
                <a:moveTo>
                  <a:pt x="37587" y="1"/>
                </a:moveTo>
                <a:lnTo>
                  <a:pt x="37408" y="60"/>
                </a:lnTo>
                <a:lnTo>
                  <a:pt x="37288" y="120"/>
                </a:lnTo>
                <a:lnTo>
                  <a:pt x="37169" y="240"/>
                </a:lnTo>
                <a:lnTo>
                  <a:pt x="37109" y="359"/>
                </a:lnTo>
                <a:lnTo>
                  <a:pt x="37109" y="718"/>
                </a:lnTo>
                <a:lnTo>
                  <a:pt x="37229" y="1255"/>
                </a:lnTo>
                <a:lnTo>
                  <a:pt x="37348" y="2690"/>
                </a:lnTo>
                <a:lnTo>
                  <a:pt x="37408" y="3347"/>
                </a:lnTo>
                <a:lnTo>
                  <a:pt x="37468" y="4064"/>
                </a:lnTo>
                <a:lnTo>
                  <a:pt x="37408" y="4960"/>
                </a:lnTo>
                <a:lnTo>
                  <a:pt x="37408" y="5797"/>
                </a:lnTo>
                <a:lnTo>
                  <a:pt x="37288" y="6693"/>
                </a:lnTo>
                <a:lnTo>
                  <a:pt x="37169" y="7530"/>
                </a:lnTo>
                <a:lnTo>
                  <a:pt x="36990" y="8426"/>
                </a:lnTo>
                <a:lnTo>
                  <a:pt x="36810" y="9263"/>
                </a:lnTo>
                <a:lnTo>
                  <a:pt x="36571" y="10099"/>
                </a:lnTo>
                <a:lnTo>
                  <a:pt x="36272" y="10936"/>
                </a:lnTo>
                <a:lnTo>
                  <a:pt x="35675" y="12250"/>
                </a:lnTo>
                <a:lnTo>
                  <a:pt x="34958" y="13505"/>
                </a:lnTo>
                <a:lnTo>
                  <a:pt x="34121" y="14760"/>
                </a:lnTo>
                <a:lnTo>
                  <a:pt x="33165" y="15836"/>
                </a:lnTo>
                <a:lnTo>
                  <a:pt x="32149" y="16911"/>
                </a:lnTo>
                <a:lnTo>
                  <a:pt x="31014" y="17867"/>
                </a:lnTo>
                <a:lnTo>
                  <a:pt x="29819" y="18704"/>
                </a:lnTo>
                <a:lnTo>
                  <a:pt x="28564" y="19421"/>
                </a:lnTo>
                <a:lnTo>
                  <a:pt x="27309" y="19959"/>
                </a:lnTo>
                <a:lnTo>
                  <a:pt x="25995" y="20437"/>
                </a:lnTo>
                <a:lnTo>
                  <a:pt x="24680" y="20795"/>
                </a:lnTo>
                <a:lnTo>
                  <a:pt x="23365" y="21034"/>
                </a:lnTo>
                <a:lnTo>
                  <a:pt x="21991" y="21214"/>
                </a:lnTo>
                <a:lnTo>
                  <a:pt x="20617" y="21273"/>
                </a:lnTo>
                <a:lnTo>
                  <a:pt x="19242" y="21273"/>
                </a:lnTo>
                <a:lnTo>
                  <a:pt x="17808" y="21154"/>
                </a:lnTo>
                <a:lnTo>
                  <a:pt x="16434" y="20975"/>
                </a:lnTo>
                <a:lnTo>
                  <a:pt x="15119" y="20676"/>
                </a:lnTo>
                <a:lnTo>
                  <a:pt x="13745" y="20317"/>
                </a:lnTo>
                <a:lnTo>
                  <a:pt x="12430" y="19839"/>
                </a:lnTo>
                <a:lnTo>
                  <a:pt x="11175" y="19361"/>
                </a:lnTo>
                <a:lnTo>
                  <a:pt x="9920" y="18764"/>
                </a:lnTo>
                <a:lnTo>
                  <a:pt x="8785" y="18047"/>
                </a:lnTo>
                <a:lnTo>
                  <a:pt x="7650" y="17330"/>
                </a:lnTo>
                <a:lnTo>
                  <a:pt x="6514" y="16433"/>
                </a:lnTo>
                <a:lnTo>
                  <a:pt x="5439" y="15477"/>
                </a:lnTo>
                <a:lnTo>
                  <a:pt x="4483" y="14402"/>
                </a:lnTo>
                <a:lnTo>
                  <a:pt x="3646" y="13266"/>
                </a:lnTo>
                <a:lnTo>
                  <a:pt x="2869" y="12071"/>
                </a:lnTo>
                <a:lnTo>
                  <a:pt x="2212" y="10816"/>
                </a:lnTo>
                <a:lnTo>
                  <a:pt x="1674" y="9502"/>
                </a:lnTo>
                <a:lnTo>
                  <a:pt x="1136" y="8187"/>
                </a:lnTo>
                <a:lnTo>
                  <a:pt x="838" y="6813"/>
                </a:lnTo>
                <a:lnTo>
                  <a:pt x="599" y="5976"/>
                </a:lnTo>
                <a:lnTo>
                  <a:pt x="479" y="5737"/>
                </a:lnTo>
                <a:lnTo>
                  <a:pt x="359" y="5618"/>
                </a:lnTo>
                <a:lnTo>
                  <a:pt x="180" y="5677"/>
                </a:lnTo>
                <a:lnTo>
                  <a:pt x="120" y="5797"/>
                </a:lnTo>
                <a:lnTo>
                  <a:pt x="61" y="6036"/>
                </a:lnTo>
                <a:lnTo>
                  <a:pt x="1" y="6275"/>
                </a:lnTo>
                <a:lnTo>
                  <a:pt x="61" y="6813"/>
                </a:lnTo>
                <a:lnTo>
                  <a:pt x="120" y="7231"/>
                </a:lnTo>
                <a:lnTo>
                  <a:pt x="240" y="8068"/>
                </a:lnTo>
                <a:lnTo>
                  <a:pt x="419" y="8844"/>
                </a:lnTo>
                <a:lnTo>
                  <a:pt x="658" y="9681"/>
                </a:lnTo>
                <a:lnTo>
                  <a:pt x="957" y="10458"/>
                </a:lnTo>
                <a:lnTo>
                  <a:pt x="1316" y="11175"/>
                </a:lnTo>
                <a:lnTo>
                  <a:pt x="1674" y="11952"/>
                </a:lnTo>
                <a:lnTo>
                  <a:pt x="2092" y="12669"/>
                </a:lnTo>
                <a:lnTo>
                  <a:pt x="2570" y="13386"/>
                </a:lnTo>
                <a:lnTo>
                  <a:pt x="3467" y="14581"/>
                </a:lnTo>
                <a:lnTo>
                  <a:pt x="4483" y="15776"/>
                </a:lnTo>
                <a:lnTo>
                  <a:pt x="5618" y="16852"/>
                </a:lnTo>
                <a:lnTo>
                  <a:pt x="6813" y="17808"/>
                </a:lnTo>
                <a:lnTo>
                  <a:pt x="8068" y="18704"/>
                </a:lnTo>
                <a:lnTo>
                  <a:pt x="9442" y="19481"/>
                </a:lnTo>
                <a:lnTo>
                  <a:pt x="10817" y="20198"/>
                </a:lnTo>
                <a:lnTo>
                  <a:pt x="12311" y="20795"/>
                </a:lnTo>
                <a:lnTo>
                  <a:pt x="13804" y="21273"/>
                </a:lnTo>
                <a:lnTo>
                  <a:pt x="15298" y="21692"/>
                </a:lnTo>
                <a:lnTo>
                  <a:pt x="16852" y="21991"/>
                </a:lnTo>
                <a:lnTo>
                  <a:pt x="18406" y="22170"/>
                </a:lnTo>
                <a:lnTo>
                  <a:pt x="19959" y="22230"/>
                </a:lnTo>
                <a:lnTo>
                  <a:pt x="21513" y="22170"/>
                </a:lnTo>
                <a:lnTo>
                  <a:pt x="23067" y="22050"/>
                </a:lnTo>
                <a:lnTo>
                  <a:pt x="24560" y="21751"/>
                </a:lnTo>
                <a:lnTo>
                  <a:pt x="25457" y="21572"/>
                </a:lnTo>
                <a:lnTo>
                  <a:pt x="26293" y="21333"/>
                </a:lnTo>
                <a:lnTo>
                  <a:pt x="27130" y="20975"/>
                </a:lnTo>
                <a:lnTo>
                  <a:pt x="27966" y="20676"/>
                </a:lnTo>
                <a:lnTo>
                  <a:pt x="28743" y="20258"/>
                </a:lnTo>
                <a:lnTo>
                  <a:pt x="29460" y="19839"/>
                </a:lnTo>
                <a:lnTo>
                  <a:pt x="30237" y="19361"/>
                </a:lnTo>
                <a:lnTo>
                  <a:pt x="30894" y="18823"/>
                </a:lnTo>
                <a:lnTo>
                  <a:pt x="31612" y="18286"/>
                </a:lnTo>
                <a:lnTo>
                  <a:pt x="32209" y="17748"/>
                </a:lnTo>
                <a:lnTo>
                  <a:pt x="32866" y="17150"/>
                </a:lnTo>
                <a:lnTo>
                  <a:pt x="33404" y="16493"/>
                </a:lnTo>
                <a:lnTo>
                  <a:pt x="34002" y="15836"/>
                </a:lnTo>
                <a:lnTo>
                  <a:pt x="34480" y="15178"/>
                </a:lnTo>
                <a:lnTo>
                  <a:pt x="35018" y="14461"/>
                </a:lnTo>
                <a:lnTo>
                  <a:pt x="35436" y="13744"/>
                </a:lnTo>
                <a:lnTo>
                  <a:pt x="35914" y="12967"/>
                </a:lnTo>
                <a:lnTo>
                  <a:pt x="36272" y="12191"/>
                </a:lnTo>
                <a:lnTo>
                  <a:pt x="36631" y="11414"/>
                </a:lnTo>
                <a:lnTo>
                  <a:pt x="36930" y="10577"/>
                </a:lnTo>
                <a:lnTo>
                  <a:pt x="37229" y="9741"/>
                </a:lnTo>
                <a:lnTo>
                  <a:pt x="37468" y="8904"/>
                </a:lnTo>
                <a:lnTo>
                  <a:pt x="37707" y="8068"/>
                </a:lnTo>
                <a:lnTo>
                  <a:pt x="37886" y="7231"/>
                </a:lnTo>
                <a:lnTo>
                  <a:pt x="38005" y="6394"/>
                </a:lnTo>
                <a:lnTo>
                  <a:pt x="38125" y="5498"/>
                </a:lnTo>
                <a:lnTo>
                  <a:pt x="38185" y="4602"/>
                </a:lnTo>
                <a:lnTo>
                  <a:pt x="38185" y="3765"/>
                </a:lnTo>
                <a:lnTo>
                  <a:pt x="38125" y="2869"/>
                </a:lnTo>
                <a:lnTo>
                  <a:pt x="38065" y="1973"/>
                </a:lnTo>
                <a:lnTo>
                  <a:pt x="37946" y="1136"/>
                </a:lnTo>
                <a:lnTo>
                  <a:pt x="37826" y="240"/>
                </a:lnTo>
                <a:lnTo>
                  <a:pt x="37707" y="60"/>
                </a:lnTo>
                <a:lnTo>
                  <a:pt x="37587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6582643" y="4211269"/>
            <a:ext cx="971249" cy="983625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A1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3"/>
          <p:cNvSpPr/>
          <p:nvPr/>
        </p:nvSpPr>
        <p:spPr>
          <a:xfrm>
            <a:off x="6713131" y="4490584"/>
            <a:ext cx="419672" cy="425019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"/>
          <p:cNvSpPr/>
          <p:nvPr/>
        </p:nvSpPr>
        <p:spPr>
          <a:xfrm>
            <a:off x="6414486" y="4183251"/>
            <a:ext cx="1016948" cy="1039666"/>
          </a:xfrm>
          <a:custGeom>
            <a:avLst/>
            <a:gdLst/>
            <a:ahLst/>
            <a:cxnLst/>
            <a:rect l="l" t="t" r="r" b="b"/>
            <a:pathLst>
              <a:path w="37467" h="38304" extrusionOk="0">
                <a:moveTo>
                  <a:pt x="20676" y="6753"/>
                </a:moveTo>
                <a:lnTo>
                  <a:pt x="21333" y="6812"/>
                </a:lnTo>
                <a:lnTo>
                  <a:pt x="21990" y="6872"/>
                </a:lnTo>
                <a:lnTo>
                  <a:pt x="22528" y="6992"/>
                </a:lnTo>
                <a:lnTo>
                  <a:pt x="23126" y="7171"/>
                </a:lnTo>
                <a:lnTo>
                  <a:pt x="23544" y="7470"/>
                </a:lnTo>
                <a:lnTo>
                  <a:pt x="23903" y="7768"/>
                </a:lnTo>
                <a:lnTo>
                  <a:pt x="24082" y="8187"/>
                </a:lnTo>
                <a:lnTo>
                  <a:pt x="24142" y="8605"/>
                </a:lnTo>
                <a:lnTo>
                  <a:pt x="24142" y="9083"/>
                </a:lnTo>
                <a:lnTo>
                  <a:pt x="24022" y="9621"/>
                </a:lnTo>
                <a:lnTo>
                  <a:pt x="23843" y="10159"/>
                </a:lnTo>
                <a:lnTo>
                  <a:pt x="23425" y="11115"/>
                </a:lnTo>
                <a:lnTo>
                  <a:pt x="22887" y="12011"/>
                </a:lnTo>
                <a:lnTo>
                  <a:pt x="22349" y="12907"/>
                </a:lnTo>
                <a:lnTo>
                  <a:pt x="21751" y="13744"/>
                </a:lnTo>
                <a:lnTo>
                  <a:pt x="20496" y="15477"/>
                </a:lnTo>
                <a:lnTo>
                  <a:pt x="19301" y="17090"/>
                </a:lnTo>
                <a:lnTo>
                  <a:pt x="19062" y="16493"/>
                </a:lnTo>
                <a:lnTo>
                  <a:pt x="18823" y="15895"/>
                </a:lnTo>
                <a:lnTo>
                  <a:pt x="18345" y="14581"/>
                </a:lnTo>
                <a:lnTo>
                  <a:pt x="17927" y="13505"/>
                </a:lnTo>
                <a:lnTo>
                  <a:pt x="17688" y="12609"/>
                </a:lnTo>
                <a:lnTo>
                  <a:pt x="17150" y="9800"/>
                </a:lnTo>
                <a:lnTo>
                  <a:pt x="16911" y="8366"/>
                </a:lnTo>
                <a:lnTo>
                  <a:pt x="16792" y="7828"/>
                </a:lnTo>
                <a:lnTo>
                  <a:pt x="16792" y="7649"/>
                </a:lnTo>
                <a:lnTo>
                  <a:pt x="16792" y="7529"/>
                </a:lnTo>
                <a:lnTo>
                  <a:pt x="16851" y="7470"/>
                </a:lnTo>
                <a:lnTo>
                  <a:pt x="16971" y="7350"/>
                </a:lnTo>
                <a:lnTo>
                  <a:pt x="17449" y="7171"/>
                </a:lnTo>
                <a:lnTo>
                  <a:pt x="17987" y="6992"/>
                </a:lnTo>
                <a:lnTo>
                  <a:pt x="18584" y="6872"/>
                </a:lnTo>
                <a:lnTo>
                  <a:pt x="19242" y="6753"/>
                </a:lnTo>
                <a:close/>
                <a:moveTo>
                  <a:pt x="19660" y="6215"/>
                </a:moveTo>
                <a:lnTo>
                  <a:pt x="18345" y="6334"/>
                </a:lnTo>
                <a:lnTo>
                  <a:pt x="17688" y="6454"/>
                </a:lnTo>
                <a:lnTo>
                  <a:pt x="17090" y="6573"/>
                </a:lnTo>
                <a:lnTo>
                  <a:pt x="16851" y="6693"/>
                </a:lnTo>
                <a:lnTo>
                  <a:pt x="16612" y="6812"/>
                </a:lnTo>
                <a:lnTo>
                  <a:pt x="16433" y="6932"/>
                </a:lnTo>
                <a:lnTo>
                  <a:pt x="16314" y="7111"/>
                </a:lnTo>
                <a:lnTo>
                  <a:pt x="16194" y="7231"/>
                </a:lnTo>
                <a:lnTo>
                  <a:pt x="16134" y="7410"/>
                </a:lnTo>
                <a:lnTo>
                  <a:pt x="16134" y="7828"/>
                </a:lnTo>
                <a:lnTo>
                  <a:pt x="16194" y="8247"/>
                </a:lnTo>
                <a:lnTo>
                  <a:pt x="16314" y="8725"/>
                </a:lnTo>
                <a:lnTo>
                  <a:pt x="16493" y="9262"/>
                </a:lnTo>
                <a:lnTo>
                  <a:pt x="16612" y="9800"/>
                </a:lnTo>
                <a:lnTo>
                  <a:pt x="16971" y="11772"/>
                </a:lnTo>
                <a:lnTo>
                  <a:pt x="17150" y="12728"/>
                </a:lnTo>
                <a:lnTo>
                  <a:pt x="17449" y="13744"/>
                </a:lnTo>
                <a:lnTo>
                  <a:pt x="17808" y="14999"/>
                </a:lnTo>
                <a:lnTo>
                  <a:pt x="18286" y="16254"/>
                </a:lnTo>
                <a:lnTo>
                  <a:pt x="18584" y="17090"/>
                </a:lnTo>
                <a:lnTo>
                  <a:pt x="18764" y="17628"/>
                </a:lnTo>
                <a:lnTo>
                  <a:pt x="18823" y="17748"/>
                </a:lnTo>
                <a:lnTo>
                  <a:pt x="18883" y="17867"/>
                </a:lnTo>
                <a:lnTo>
                  <a:pt x="19062" y="17927"/>
                </a:lnTo>
                <a:lnTo>
                  <a:pt x="19242" y="17927"/>
                </a:lnTo>
                <a:lnTo>
                  <a:pt x="19421" y="17867"/>
                </a:lnTo>
                <a:lnTo>
                  <a:pt x="19540" y="17748"/>
                </a:lnTo>
                <a:lnTo>
                  <a:pt x="19959" y="17389"/>
                </a:lnTo>
                <a:lnTo>
                  <a:pt x="20317" y="16911"/>
                </a:lnTo>
                <a:lnTo>
                  <a:pt x="20975" y="15835"/>
                </a:lnTo>
                <a:lnTo>
                  <a:pt x="21453" y="15059"/>
                </a:lnTo>
                <a:lnTo>
                  <a:pt x="22767" y="13206"/>
                </a:lnTo>
                <a:lnTo>
                  <a:pt x="23425" y="12310"/>
                </a:lnTo>
                <a:lnTo>
                  <a:pt x="24022" y="11294"/>
                </a:lnTo>
                <a:lnTo>
                  <a:pt x="24440" y="10457"/>
                </a:lnTo>
                <a:lnTo>
                  <a:pt x="24620" y="10039"/>
                </a:lnTo>
                <a:lnTo>
                  <a:pt x="24739" y="9621"/>
                </a:lnTo>
                <a:lnTo>
                  <a:pt x="24799" y="9203"/>
                </a:lnTo>
                <a:lnTo>
                  <a:pt x="24799" y="8784"/>
                </a:lnTo>
                <a:lnTo>
                  <a:pt x="24799" y="8426"/>
                </a:lnTo>
                <a:lnTo>
                  <a:pt x="24739" y="8067"/>
                </a:lnTo>
                <a:lnTo>
                  <a:pt x="24620" y="7709"/>
                </a:lnTo>
                <a:lnTo>
                  <a:pt x="24440" y="7410"/>
                </a:lnTo>
                <a:lnTo>
                  <a:pt x="24201" y="7171"/>
                </a:lnTo>
                <a:lnTo>
                  <a:pt x="23962" y="6932"/>
                </a:lnTo>
                <a:lnTo>
                  <a:pt x="23604" y="6693"/>
                </a:lnTo>
                <a:lnTo>
                  <a:pt x="23185" y="6514"/>
                </a:lnTo>
                <a:lnTo>
                  <a:pt x="22767" y="6394"/>
                </a:lnTo>
                <a:lnTo>
                  <a:pt x="22229" y="6334"/>
                </a:lnTo>
                <a:lnTo>
                  <a:pt x="20975" y="6215"/>
                </a:lnTo>
                <a:close/>
                <a:moveTo>
                  <a:pt x="11414" y="9023"/>
                </a:moveTo>
                <a:lnTo>
                  <a:pt x="11055" y="9083"/>
                </a:lnTo>
                <a:lnTo>
                  <a:pt x="10637" y="9143"/>
                </a:lnTo>
                <a:lnTo>
                  <a:pt x="10278" y="9262"/>
                </a:lnTo>
                <a:lnTo>
                  <a:pt x="9920" y="9442"/>
                </a:lnTo>
                <a:lnTo>
                  <a:pt x="9561" y="9681"/>
                </a:lnTo>
                <a:lnTo>
                  <a:pt x="8844" y="10218"/>
                </a:lnTo>
                <a:lnTo>
                  <a:pt x="8247" y="10876"/>
                </a:lnTo>
                <a:lnTo>
                  <a:pt x="7709" y="11533"/>
                </a:lnTo>
                <a:lnTo>
                  <a:pt x="7410" y="12071"/>
                </a:lnTo>
                <a:lnTo>
                  <a:pt x="7111" y="12728"/>
                </a:lnTo>
                <a:lnTo>
                  <a:pt x="6872" y="13385"/>
                </a:lnTo>
                <a:lnTo>
                  <a:pt x="6633" y="14162"/>
                </a:lnTo>
                <a:lnTo>
                  <a:pt x="6514" y="14879"/>
                </a:lnTo>
                <a:lnTo>
                  <a:pt x="6394" y="15596"/>
                </a:lnTo>
                <a:lnTo>
                  <a:pt x="6454" y="16313"/>
                </a:lnTo>
                <a:lnTo>
                  <a:pt x="6573" y="16911"/>
                </a:lnTo>
                <a:lnTo>
                  <a:pt x="6693" y="17210"/>
                </a:lnTo>
                <a:lnTo>
                  <a:pt x="6872" y="17509"/>
                </a:lnTo>
                <a:lnTo>
                  <a:pt x="7052" y="17688"/>
                </a:lnTo>
                <a:lnTo>
                  <a:pt x="7350" y="17867"/>
                </a:lnTo>
                <a:lnTo>
                  <a:pt x="7589" y="17987"/>
                </a:lnTo>
                <a:lnTo>
                  <a:pt x="7948" y="18106"/>
                </a:lnTo>
                <a:lnTo>
                  <a:pt x="8605" y="18285"/>
                </a:lnTo>
                <a:lnTo>
                  <a:pt x="9322" y="18405"/>
                </a:lnTo>
                <a:lnTo>
                  <a:pt x="10099" y="18465"/>
                </a:lnTo>
                <a:lnTo>
                  <a:pt x="11354" y="18524"/>
                </a:lnTo>
                <a:lnTo>
                  <a:pt x="12669" y="18704"/>
                </a:lnTo>
                <a:lnTo>
                  <a:pt x="14640" y="18883"/>
                </a:lnTo>
                <a:lnTo>
                  <a:pt x="15656" y="18943"/>
                </a:lnTo>
                <a:lnTo>
                  <a:pt x="16553" y="18943"/>
                </a:lnTo>
                <a:lnTo>
                  <a:pt x="16911" y="18883"/>
                </a:lnTo>
                <a:lnTo>
                  <a:pt x="17210" y="18823"/>
                </a:lnTo>
                <a:lnTo>
                  <a:pt x="17509" y="18704"/>
                </a:lnTo>
                <a:lnTo>
                  <a:pt x="17628" y="18584"/>
                </a:lnTo>
                <a:lnTo>
                  <a:pt x="17688" y="18465"/>
                </a:lnTo>
                <a:lnTo>
                  <a:pt x="17688" y="18405"/>
                </a:lnTo>
                <a:lnTo>
                  <a:pt x="17628" y="18345"/>
                </a:lnTo>
                <a:lnTo>
                  <a:pt x="17509" y="18285"/>
                </a:lnTo>
                <a:lnTo>
                  <a:pt x="17150" y="18166"/>
                </a:lnTo>
                <a:lnTo>
                  <a:pt x="16672" y="18106"/>
                </a:lnTo>
                <a:lnTo>
                  <a:pt x="15178" y="18106"/>
                </a:lnTo>
                <a:lnTo>
                  <a:pt x="13326" y="17987"/>
                </a:lnTo>
                <a:lnTo>
                  <a:pt x="11414" y="17807"/>
                </a:lnTo>
                <a:lnTo>
                  <a:pt x="10039" y="17688"/>
                </a:lnTo>
                <a:lnTo>
                  <a:pt x="9382" y="17628"/>
                </a:lnTo>
                <a:lnTo>
                  <a:pt x="8725" y="17449"/>
                </a:lnTo>
                <a:lnTo>
                  <a:pt x="8426" y="17389"/>
                </a:lnTo>
                <a:lnTo>
                  <a:pt x="8127" y="17270"/>
                </a:lnTo>
                <a:lnTo>
                  <a:pt x="7948" y="17090"/>
                </a:lnTo>
                <a:lnTo>
                  <a:pt x="7709" y="16911"/>
                </a:lnTo>
                <a:lnTo>
                  <a:pt x="7530" y="16672"/>
                </a:lnTo>
                <a:lnTo>
                  <a:pt x="7410" y="16373"/>
                </a:lnTo>
                <a:lnTo>
                  <a:pt x="7350" y="16015"/>
                </a:lnTo>
                <a:lnTo>
                  <a:pt x="7350" y="15656"/>
                </a:lnTo>
                <a:lnTo>
                  <a:pt x="7410" y="14939"/>
                </a:lnTo>
                <a:lnTo>
                  <a:pt x="7530" y="14222"/>
                </a:lnTo>
                <a:lnTo>
                  <a:pt x="7709" y="13505"/>
                </a:lnTo>
                <a:lnTo>
                  <a:pt x="8008" y="12848"/>
                </a:lnTo>
                <a:lnTo>
                  <a:pt x="8306" y="12190"/>
                </a:lnTo>
                <a:lnTo>
                  <a:pt x="8725" y="11593"/>
                </a:lnTo>
                <a:lnTo>
                  <a:pt x="9203" y="11055"/>
                </a:lnTo>
                <a:lnTo>
                  <a:pt x="9741" y="10577"/>
                </a:lnTo>
                <a:lnTo>
                  <a:pt x="10159" y="10338"/>
                </a:lnTo>
                <a:lnTo>
                  <a:pt x="10517" y="10159"/>
                </a:lnTo>
                <a:lnTo>
                  <a:pt x="10816" y="10039"/>
                </a:lnTo>
                <a:lnTo>
                  <a:pt x="11175" y="9979"/>
                </a:lnTo>
                <a:lnTo>
                  <a:pt x="11473" y="9979"/>
                </a:lnTo>
                <a:lnTo>
                  <a:pt x="11772" y="10039"/>
                </a:lnTo>
                <a:lnTo>
                  <a:pt x="12011" y="10099"/>
                </a:lnTo>
                <a:lnTo>
                  <a:pt x="12250" y="10278"/>
                </a:lnTo>
                <a:lnTo>
                  <a:pt x="12788" y="10637"/>
                </a:lnTo>
                <a:lnTo>
                  <a:pt x="13206" y="11115"/>
                </a:lnTo>
                <a:lnTo>
                  <a:pt x="13625" y="11712"/>
                </a:lnTo>
                <a:lnTo>
                  <a:pt x="14043" y="12370"/>
                </a:lnTo>
                <a:lnTo>
                  <a:pt x="15656" y="15298"/>
                </a:lnTo>
                <a:lnTo>
                  <a:pt x="17090" y="17867"/>
                </a:lnTo>
                <a:lnTo>
                  <a:pt x="17150" y="17748"/>
                </a:lnTo>
                <a:lnTo>
                  <a:pt x="17210" y="17628"/>
                </a:lnTo>
                <a:lnTo>
                  <a:pt x="17150" y="17150"/>
                </a:lnTo>
                <a:lnTo>
                  <a:pt x="17031" y="16612"/>
                </a:lnTo>
                <a:lnTo>
                  <a:pt x="16792" y="15955"/>
                </a:lnTo>
                <a:lnTo>
                  <a:pt x="16314" y="14760"/>
                </a:lnTo>
                <a:lnTo>
                  <a:pt x="15955" y="13983"/>
                </a:lnTo>
                <a:lnTo>
                  <a:pt x="15417" y="12848"/>
                </a:lnTo>
                <a:lnTo>
                  <a:pt x="14820" y="11772"/>
                </a:lnTo>
                <a:lnTo>
                  <a:pt x="14103" y="10756"/>
                </a:lnTo>
                <a:lnTo>
                  <a:pt x="13744" y="10278"/>
                </a:lnTo>
                <a:lnTo>
                  <a:pt x="13326" y="9800"/>
                </a:lnTo>
                <a:lnTo>
                  <a:pt x="12967" y="9501"/>
                </a:lnTo>
                <a:lnTo>
                  <a:pt x="12609" y="9262"/>
                </a:lnTo>
                <a:lnTo>
                  <a:pt x="12191" y="9143"/>
                </a:lnTo>
                <a:lnTo>
                  <a:pt x="11832" y="9023"/>
                </a:lnTo>
                <a:close/>
                <a:moveTo>
                  <a:pt x="27906" y="12370"/>
                </a:moveTo>
                <a:lnTo>
                  <a:pt x="28205" y="12429"/>
                </a:lnTo>
                <a:lnTo>
                  <a:pt x="28444" y="12609"/>
                </a:lnTo>
                <a:lnTo>
                  <a:pt x="28743" y="12788"/>
                </a:lnTo>
                <a:lnTo>
                  <a:pt x="29042" y="13087"/>
                </a:lnTo>
                <a:lnTo>
                  <a:pt x="29340" y="13445"/>
                </a:lnTo>
                <a:lnTo>
                  <a:pt x="29699" y="13864"/>
                </a:lnTo>
                <a:lnTo>
                  <a:pt x="30296" y="14820"/>
                </a:lnTo>
                <a:lnTo>
                  <a:pt x="30655" y="15417"/>
                </a:lnTo>
                <a:lnTo>
                  <a:pt x="30954" y="16015"/>
                </a:lnTo>
                <a:lnTo>
                  <a:pt x="31252" y="16672"/>
                </a:lnTo>
                <a:lnTo>
                  <a:pt x="31491" y="17270"/>
                </a:lnTo>
                <a:lnTo>
                  <a:pt x="31551" y="17867"/>
                </a:lnTo>
                <a:lnTo>
                  <a:pt x="31611" y="18166"/>
                </a:lnTo>
                <a:lnTo>
                  <a:pt x="31551" y="18465"/>
                </a:lnTo>
                <a:lnTo>
                  <a:pt x="31491" y="18704"/>
                </a:lnTo>
                <a:lnTo>
                  <a:pt x="31372" y="18943"/>
                </a:lnTo>
                <a:lnTo>
                  <a:pt x="31193" y="19122"/>
                </a:lnTo>
                <a:lnTo>
                  <a:pt x="31013" y="19301"/>
                </a:lnTo>
                <a:lnTo>
                  <a:pt x="30774" y="19421"/>
                </a:lnTo>
                <a:lnTo>
                  <a:pt x="30535" y="19540"/>
                </a:lnTo>
                <a:lnTo>
                  <a:pt x="29998" y="19660"/>
                </a:lnTo>
                <a:lnTo>
                  <a:pt x="29400" y="19720"/>
                </a:lnTo>
                <a:lnTo>
                  <a:pt x="28743" y="19779"/>
                </a:lnTo>
                <a:lnTo>
                  <a:pt x="27667" y="19779"/>
                </a:lnTo>
                <a:lnTo>
                  <a:pt x="26771" y="19839"/>
                </a:lnTo>
                <a:lnTo>
                  <a:pt x="25815" y="19779"/>
                </a:lnTo>
                <a:lnTo>
                  <a:pt x="24918" y="19779"/>
                </a:lnTo>
                <a:lnTo>
                  <a:pt x="23962" y="19660"/>
                </a:lnTo>
                <a:lnTo>
                  <a:pt x="22170" y="19421"/>
                </a:lnTo>
                <a:lnTo>
                  <a:pt x="20317" y="19002"/>
                </a:lnTo>
                <a:lnTo>
                  <a:pt x="20975" y="18584"/>
                </a:lnTo>
                <a:lnTo>
                  <a:pt x="21632" y="18106"/>
                </a:lnTo>
                <a:lnTo>
                  <a:pt x="22229" y="17509"/>
                </a:lnTo>
                <a:lnTo>
                  <a:pt x="22827" y="16851"/>
                </a:lnTo>
                <a:lnTo>
                  <a:pt x="23962" y="15477"/>
                </a:lnTo>
                <a:lnTo>
                  <a:pt x="25038" y="14282"/>
                </a:lnTo>
                <a:lnTo>
                  <a:pt x="25635" y="13625"/>
                </a:lnTo>
                <a:lnTo>
                  <a:pt x="26233" y="13087"/>
                </a:lnTo>
                <a:lnTo>
                  <a:pt x="26831" y="12668"/>
                </a:lnTo>
                <a:lnTo>
                  <a:pt x="27070" y="12549"/>
                </a:lnTo>
                <a:lnTo>
                  <a:pt x="27368" y="12429"/>
                </a:lnTo>
                <a:lnTo>
                  <a:pt x="27607" y="12370"/>
                </a:lnTo>
                <a:close/>
                <a:moveTo>
                  <a:pt x="27428" y="11533"/>
                </a:moveTo>
                <a:lnTo>
                  <a:pt x="26950" y="11653"/>
                </a:lnTo>
                <a:lnTo>
                  <a:pt x="26412" y="11951"/>
                </a:lnTo>
                <a:lnTo>
                  <a:pt x="25994" y="12250"/>
                </a:lnTo>
                <a:lnTo>
                  <a:pt x="25635" y="12549"/>
                </a:lnTo>
                <a:lnTo>
                  <a:pt x="24918" y="13326"/>
                </a:lnTo>
                <a:lnTo>
                  <a:pt x="23544" y="14879"/>
                </a:lnTo>
                <a:lnTo>
                  <a:pt x="22648" y="15776"/>
                </a:lnTo>
                <a:lnTo>
                  <a:pt x="21632" y="16732"/>
                </a:lnTo>
                <a:lnTo>
                  <a:pt x="21154" y="17210"/>
                </a:lnTo>
                <a:lnTo>
                  <a:pt x="20676" y="17748"/>
                </a:lnTo>
                <a:lnTo>
                  <a:pt x="20317" y="18285"/>
                </a:lnTo>
                <a:lnTo>
                  <a:pt x="20018" y="18823"/>
                </a:lnTo>
                <a:lnTo>
                  <a:pt x="19959" y="18883"/>
                </a:lnTo>
                <a:lnTo>
                  <a:pt x="19481" y="18883"/>
                </a:lnTo>
                <a:lnTo>
                  <a:pt x="19361" y="18943"/>
                </a:lnTo>
                <a:lnTo>
                  <a:pt x="19301" y="19062"/>
                </a:lnTo>
                <a:lnTo>
                  <a:pt x="19361" y="19241"/>
                </a:lnTo>
                <a:lnTo>
                  <a:pt x="19361" y="19361"/>
                </a:lnTo>
                <a:lnTo>
                  <a:pt x="19421" y="19481"/>
                </a:lnTo>
                <a:lnTo>
                  <a:pt x="19720" y="19600"/>
                </a:lnTo>
                <a:lnTo>
                  <a:pt x="20018" y="19720"/>
                </a:lnTo>
                <a:lnTo>
                  <a:pt x="20437" y="19839"/>
                </a:lnTo>
                <a:lnTo>
                  <a:pt x="21214" y="19959"/>
                </a:lnTo>
                <a:lnTo>
                  <a:pt x="21751" y="20078"/>
                </a:lnTo>
                <a:lnTo>
                  <a:pt x="23066" y="20317"/>
                </a:lnTo>
                <a:lnTo>
                  <a:pt x="24381" y="20437"/>
                </a:lnTo>
                <a:lnTo>
                  <a:pt x="25695" y="20556"/>
                </a:lnTo>
                <a:lnTo>
                  <a:pt x="27070" y="20556"/>
                </a:lnTo>
                <a:lnTo>
                  <a:pt x="28026" y="20496"/>
                </a:lnTo>
                <a:lnTo>
                  <a:pt x="29101" y="20496"/>
                </a:lnTo>
                <a:lnTo>
                  <a:pt x="30237" y="20377"/>
                </a:lnTo>
                <a:lnTo>
                  <a:pt x="30715" y="20257"/>
                </a:lnTo>
                <a:lnTo>
                  <a:pt x="31193" y="20078"/>
                </a:lnTo>
                <a:lnTo>
                  <a:pt x="31611" y="19839"/>
                </a:lnTo>
                <a:lnTo>
                  <a:pt x="31910" y="19481"/>
                </a:lnTo>
                <a:lnTo>
                  <a:pt x="32149" y="19122"/>
                </a:lnTo>
                <a:lnTo>
                  <a:pt x="32209" y="18763"/>
                </a:lnTo>
                <a:lnTo>
                  <a:pt x="32268" y="18345"/>
                </a:lnTo>
                <a:lnTo>
                  <a:pt x="32209" y="17867"/>
                </a:lnTo>
                <a:lnTo>
                  <a:pt x="32089" y="17389"/>
                </a:lnTo>
                <a:lnTo>
                  <a:pt x="31970" y="16971"/>
                </a:lnTo>
                <a:lnTo>
                  <a:pt x="31671" y="16015"/>
                </a:lnTo>
                <a:lnTo>
                  <a:pt x="31193" y="14999"/>
                </a:lnTo>
                <a:lnTo>
                  <a:pt x="30655" y="13923"/>
                </a:lnTo>
                <a:lnTo>
                  <a:pt x="30296" y="13445"/>
                </a:lnTo>
                <a:lnTo>
                  <a:pt x="29998" y="12967"/>
                </a:lnTo>
                <a:lnTo>
                  <a:pt x="29579" y="12489"/>
                </a:lnTo>
                <a:lnTo>
                  <a:pt x="29221" y="12131"/>
                </a:lnTo>
                <a:lnTo>
                  <a:pt x="28802" y="11832"/>
                </a:lnTo>
                <a:lnTo>
                  <a:pt x="28324" y="11653"/>
                </a:lnTo>
                <a:lnTo>
                  <a:pt x="27906" y="11533"/>
                </a:lnTo>
                <a:close/>
                <a:moveTo>
                  <a:pt x="9920" y="20317"/>
                </a:moveTo>
                <a:lnTo>
                  <a:pt x="10995" y="20377"/>
                </a:lnTo>
                <a:lnTo>
                  <a:pt x="12549" y="20437"/>
                </a:lnTo>
                <a:lnTo>
                  <a:pt x="14043" y="20616"/>
                </a:lnTo>
                <a:lnTo>
                  <a:pt x="15537" y="20855"/>
                </a:lnTo>
                <a:lnTo>
                  <a:pt x="16971" y="21154"/>
                </a:lnTo>
                <a:lnTo>
                  <a:pt x="16433" y="21512"/>
                </a:lnTo>
                <a:lnTo>
                  <a:pt x="15955" y="21871"/>
                </a:lnTo>
                <a:lnTo>
                  <a:pt x="15477" y="22349"/>
                </a:lnTo>
                <a:lnTo>
                  <a:pt x="14999" y="22827"/>
                </a:lnTo>
                <a:lnTo>
                  <a:pt x="14103" y="23902"/>
                </a:lnTo>
                <a:lnTo>
                  <a:pt x="13266" y="24799"/>
                </a:lnTo>
                <a:lnTo>
                  <a:pt x="12489" y="25755"/>
                </a:lnTo>
                <a:lnTo>
                  <a:pt x="12011" y="26352"/>
                </a:lnTo>
                <a:lnTo>
                  <a:pt x="11473" y="26890"/>
                </a:lnTo>
                <a:lnTo>
                  <a:pt x="10936" y="27368"/>
                </a:lnTo>
                <a:lnTo>
                  <a:pt x="10338" y="27727"/>
                </a:lnTo>
                <a:lnTo>
                  <a:pt x="10099" y="27846"/>
                </a:lnTo>
                <a:lnTo>
                  <a:pt x="9800" y="27906"/>
                </a:lnTo>
                <a:lnTo>
                  <a:pt x="9502" y="27966"/>
                </a:lnTo>
                <a:lnTo>
                  <a:pt x="9203" y="27906"/>
                </a:lnTo>
                <a:lnTo>
                  <a:pt x="8964" y="27786"/>
                </a:lnTo>
                <a:lnTo>
                  <a:pt x="8605" y="27547"/>
                </a:lnTo>
                <a:lnTo>
                  <a:pt x="8306" y="27189"/>
                </a:lnTo>
                <a:lnTo>
                  <a:pt x="7948" y="26771"/>
                </a:lnTo>
                <a:lnTo>
                  <a:pt x="7231" y="25755"/>
                </a:lnTo>
                <a:lnTo>
                  <a:pt x="6514" y="24619"/>
                </a:lnTo>
                <a:lnTo>
                  <a:pt x="6275" y="24022"/>
                </a:lnTo>
                <a:lnTo>
                  <a:pt x="6036" y="23424"/>
                </a:lnTo>
                <a:lnTo>
                  <a:pt x="5856" y="22887"/>
                </a:lnTo>
                <a:lnTo>
                  <a:pt x="5737" y="22349"/>
                </a:lnTo>
                <a:lnTo>
                  <a:pt x="5677" y="21871"/>
                </a:lnTo>
                <a:lnTo>
                  <a:pt x="5797" y="21452"/>
                </a:lnTo>
                <a:lnTo>
                  <a:pt x="5976" y="21094"/>
                </a:lnTo>
                <a:lnTo>
                  <a:pt x="6095" y="20915"/>
                </a:lnTo>
                <a:lnTo>
                  <a:pt x="6275" y="20855"/>
                </a:lnTo>
                <a:lnTo>
                  <a:pt x="6753" y="20616"/>
                </a:lnTo>
                <a:lnTo>
                  <a:pt x="7291" y="20496"/>
                </a:lnTo>
                <a:lnTo>
                  <a:pt x="7948" y="20377"/>
                </a:lnTo>
                <a:lnTo>
                  <a:pt x="8605" y="20317"/>
                </a:lnTo>
                <a:close/>
                <a:moveTo>
                  <a:pt x="10039" y="19660"/>
                </a:moveTo>
                <a:lnTo>
                  <a:pt x="8725" y="19720"/>
                </a:lnTo>
                <a:lnTo>
                  <a:pt x="7828" y="19779"/>
                </a:lnTo>
                <a:lnTo>
                  <a:pt x="7291" y="19839"/>
                </a:lnTo>
                <a:lnTo>
                  <a:pt x="6753" y="19899"/>
                </a:lnTo>
                <a:lnTo>
                  <a:pt x="6215" y="20078"/>
                </a:lnTo>
                <a:lnTo>
                  <a:pt x="5737" y="20257"/>
                </a:lnTo>
                <a:lnTo>
                  <a:pt x="5558" y="20377"/>
                </a:lnTo>
                <a:lnTo>
                  <a:pt x="5378" y="20556"/>
                </a:lnTo>
                <a:lnTo>
                  <a:pt x="5259" y="20735"/>
                </a:lnTo>
                <a:lnTo>
                  <a:pt x="5139" y="20974"/>
                </a:lnTo>
                <a:lnTo>
                  <a:pt x="5080" y="21333"/>
                </a:lnTo>
                <a:lnTo>
                  <a:pt x="5020" y="21811"/>
                </a:lnTo>
                <a:lnTo>
                  <a:pt x="5080" y="22349"/>
                </a:lnTo>
                <a:lnTo>
                  <a:pt x="5199" y="22887"/>
                </a:lnTo>
                <a:lnTo>
                  <a:pt x="5319" y="23484"/>
                </a:lnTo>
                <a:lnTo>
                  <a:pt x="5558" y="24082"/>
                </a:lnTo>
                <a:lnTo>
                  <a:pt x="6095" y="25277"/>
                </a:lnTo>
                <a:lnTo>
                  <a:pt x="6753" y="26472"/>
                </a:lnTo>
                <a:lnTo>
                  <a:pt x="7111" y="26950"/>
                </a:lnTo>
                <a:lnTo>
                  <a:pt x="7470" y="27428"/>
                </a:lnTo>
                <a:lnTo>
                  <a:pt x="7828" y="27906"/>
                </a:lnTo>
                <a:lnTo>
                  <a:pt x="8247" y="28205"/>
                </a:lnTo>
                <a:lnTo>
                  <a:pt x="8605" y="28504"/>
                </a:lnTo>
                <a:lnTo>
                  <a:pt x="8964" y="28683"/>
                </a:lnTo>
                <a:lnTo>
                  <a:pt x="9382" y="28802"/>
                </a:lnTo>
                <a:lnTo>
                  <a:pt x="9800" y="28743"/>
                </a:lnTo>
                <a:lnTo>
                  <a:pt x="10278" y="28623"/>
                </a:lnTo>
                <a:lnTo>
                  <a:pt x="10756" y="28444"/>
                </a:lnTo>
                <a:lnTo>
                  <a:pt x="11234" y="28145"/>
                </a:lnTo>
                <a:lnTo>
                  <a:pt x="11653" y="27786"/>
                </a:lnTo>
                <a:lnTo>
                  <a:pt x="12609" y="26890"/>
                </a:lnTo>
                <a:lnTo>
                  <a:pt x="13445" y="25934"/>
                </a:lnTo>
                <a:lnTo>
                  <a:pt x="14222" y="24978"/>
                </a:lnTo>
                <a:lnTo>
                  <a:pt x="14939" y="24141"/>
                </a:lnTo>
                <a:lnTo>
                  <a:pt x="15477" y="23484"/>
                </a:lnTo>
                <a:lnTo>
                  <a:pt x="16612" y="22349"/>
                </a:lnTo>
                <a:lnTo>
                  <a:pt x="17270" y="21691"/>
                </a:lnTo>
                <a:lnTo>
                  <a:pt x="17867" y="21213"/>
                </a:lnTo>
                <a:lnTo>
                  <a:pt x="17748" y="21034"/>
                </a:lnTo>
                <a:lnTo>
                  <a:pt x="17628" y="20795"/>
                </a:lnTo>
                <a:lnTo>
                  <a:pt x="17449" y="20616"/>
                </a:lnTo>
                <a:lnTo>
                  <a:pt x="17210" y="20496"/>
                </a:lnTo>
                <a:lnTo>
                  <a:pt x="16732" y="20257"/>
                </a:lnTo>
                <a:lnTo>
                  <a:pt x="16134" y="20138"/>
                </a:lnTo>
                <a:lnTo>
                  <a:pt x="15537" y="20018"/>
                </a:lnTo>
                <a:lnTo>
                  <a:pt x="14999" y="19959"/>
                </a:lnTo>
                <a:lnTo>
                  <a:pt x="14043" y="19839"/>
                </a:lnTo>
                <a:lnTo>
                  <a:pt x="12728" y="19720"/>
                </a:lnTo>
                <a:lnTo>
                  <a:pt x="11414" y="19660"/>
                </a:lnTo>
                <a:close/>
                <a:moveTo>
                  <a:pt x="20556" y="20855"/>
                </a:moveTo>
                <a:lnTo>
                  <a:pt x="20257" y="20915"/>
                </a:lnTo>
                <a:lnTo>
                  <a:pt x="20078" y="20974"/>
                </a:lnTo>
                <a:lnTo>
                  <a:pt x="20018" y="21094"/>
                </a:lnTo>
                <a:lnTo>
                  <a:pt x="20018" y="21154"/>
                </a:lnTo>
                <a:lnTo>
                  <a:pt x="20078" y="21273"/>
                </a:lnTo>
                <a:lnTo>
                  <a:pt x="20138" y="21333"/>
                </a:lnTo>
                <a:lnTo>
                  <a:pt x="20496" y="21512"/>
                </a:lnTo>
                <a:lnTo>
                  <a:pt x="20915" y="21632"/>
                </a:lnTo>
                <a:lnTo>
                  <a:pt x="21871" y="21871"/>
                </a:lnTo>
                <a:lnTo>
                  <a:pt x="22409" y="21990"/>
                </a:lnTo>
                <a:lnTo>
                  <a:pt x="24201" y="22468"/>
                </a:lnTo>
                <a:lnTo>
                  <a:pt x="26054" y="23006"/>
                </a:lnTo>
                <a:lnTo>
                  <a:pt x="27368" y="23424"/>
                </a:lnTo>
                <a:lnTo>
                  <a:pt x="28026" y="23604"/>
                </a:lnTo>
                <a:lnTo>
                  <a:pt x="28623" y="23843"/>
                </a:lnTo>
                <a:lnTo>
                  <a:pt x="28922" y="24022"/>
                </a:lnTo>
                <a:lnTo>
                  <a:pt x="29101" y="24201"/>
                </a:lnTo>
                <a:lnTo>
                  <a:pt x="29340" y="24380"/>
                </a:lnTo>
                <a:lnTo>
                  <a:pt x="29460" y="24619"/>
                </a:lnTo>
                <a:lnTo>
                  <a:pt x="29579" y="24918"/>
                </a:lnTo>
                <a:lnTo>
                  <a:pt x="29639" y="25217"/>
                </a:lnTo>
                <a:lnTo>
                  <a:pt x="29639" y="25516"/>
                </a:lnTo>
                <a:lnTo>
                  <a:pt x="29579" y="25934"/>
                </a:lnTo>
                <a:lnTo>
                  <a:pt x="29400" y="26591"/>
                </a:lnTo>
                <a:lnTo>
                  <a:pt x="29161" y="27308"/>
                </a:lnTo>
                <a:lnTo>
                  <a:pt x="28802" y="27966"/>
                </a:lnTo>
                <a:lnTo>
                  <a:pt x="28444" y="28563"/>
                </a:lnTo>
                <a:lnTo>
                  <a:pt x="27966" y="29101"/>
                </a:lnTo>
                <a:lnTo>
                  <a:pt x="27428" y="29639"/>
                </a:lnTo>
                <a:lnTo>
                  <a:pt x="26890" y="30057"/>
                </a:lnTo>
                <a:lnTo>
                  <a:pt x="26233" y="30416"/>
                </a:lnTo>
                <a:lnTo>
                  <a:pt x="25516" y="30655"/>
                </a:lnTo>
                <a:lnTo>
                  <a:pt x="25217" y="30714"/>
                </a:lnTo>
                <a:lnTo>
                  <a:pt x="24620" y="30714"/>
                </a:lnTo>
                <a:lnTo>
                  <a:pt x="24381" y="30655"/>
                </a:lnTo>
                <a:lnTo>
                  <a:pt x="24142" y="30595"/>
                </a:lnTo>
                <a:lnTo>
                  <a:pt x="23962" y="30475"/>
                </a:lnTo>
                <a:lnTo>
                  <a:pt x="23544" y="30117"/>
                </a:lnTo>
                <a:lnTo>
                  <a:pt x="23245" y="29639"/>
                </a:lnTo>
                <a:lnTo>
                  <a:pt x="22887" y="29101"/>
                </a:lnTo>
                <a:lnTo>
                  <a:pt x="22648" y="28444"/>
                </a:lnTo>
                <a:lnTo>
                  <a:pt x="21453" y="24918"/>
                </a:lnTo>
                <a:lnTo>
                  <a:pt x="20795" y="22767"/>
                </a:lnTo>
                <a:lnTo>
                  <a:pt x="20496" y="21811"/>
                </a:lnTo>
                <a:lnTo>
                  <a:pt x="20437" y="21930"/>
                </a:lnTo>
                <a:lnTo>
                  <a:pt x="20317" y="22110"/>
                </a:lnTo>
                <a:lnTo>
                  <a:pt x="20317" y="22289"/>
                </a:lnTo>
                <a:lnTo>
                  <a:pt x="20257" y="22588"/>
                </a:lnTo>
                <a:lnTo>
                  <a:pt x="20317" y="23305"/>
                </a:lnTo>
                <a:lnTo>
                  <a:pt x="20437" y="24082"/>
                </a:lnTo>
                <a:lnTo>
                  <a:pt x="20795" y="25576"/>
                </a:lnTo>
                <a:lnTo>
                  <a:pt x="21034" y="26532"/>
                </a:lnTo>
                <a:lnTo>
                  <a:pt x="21333" y="27607"/>
                </a:lnTo>
                <a:lnTo>
                  <a:pt x="21692" y="28683"/>
                </a:lnTo>
                <a:lnTo>
                  <a:pt x="21931" y="29280"/>
                </a:lnTo>
                <a:lnTo>
                  <a:pt x="22170" y="29758"/>
                </a:lnTo>
                <a:lnTo>
                  <a:pt x="22409" y="30296"/>
                </a:lnTo>
                <a:lnTo>
                  <a:pt x="22767" y="30714"/>
                </a:lnTo>
                <a:lnTo>
                  <a:pt x="23066" y="31013"/>
                </a:lnTo>
                <a:lnTo>
                  <a:pt x="23365" y="31312"/>
                </a:lnTo>
                <a:lnTo>
                  <a:pt x="23723" y="31491"/>
                </a:lnTo>
                <a:lnTo>
                  <a:pt x="24082" y="31611"/>
                </a:lnTo>
                <a:lnTo>
                  <a:pt x="24440" y="31671"/>
                </a:lnTo>
                <a:lnTo>
                  <a:pt x="24799" y="31671"/>
                </a:lnTo>
                <a:lnTo>
                  <a:pt x="25217" y="31611"/>
                </a:lnTo>
                <a:lnTo>
                  <a:pt x="25635" y="31551"/>
                </a:lnTo>
                <a:lnTo>
                  <a:pt x="26412" y="31252"/>
                </a:lnTo>
                <a:lnTo>
                  <a:pt x="27129" y="30894"/>
                </a:lnTo>
                <a:lnTo>
                  <a:pt x="27846" y="30416"/>
                </a:lnTo>
                <a:lnTo>
                  <a:pt x="28384" y="29878"/>
                </a:lnTo>
                <a:lnTo>
                  <a:pt x="28802" y="29400"/>
                </a:lnTo>
                <a:lnTo>
                  <a:pt x="29221" y="28862"/>
                </a:lnTo>
                <a:lnTo>
                  <a:pt x="29639" y="28205"/>
                </a:lnTo>
                <a:lnTo>
                  <a:pt x="29998" y="27547"/>
                </a:lnTo>
                <a:lnTo>
                  <a:pt x="30296" y="26830"/>
                </a:lnTo>
                <a:lnTo>
                  <a:pt x="30535" y="26173"/>
                </a:lnTo>
                <a:lnTo>
                  <a:pt x="30655" y="25456"/>
                </a:lnTo>
                <a:lnTo>
                  <a:pt x="30655" y="24799"/>
                </a:lnTo>
                <a:lnTo>
                  <a:pt x="30595" y="24500"/>
                </a:lnTo>
                <a:lnTo>
                  <a:pt x="30476" y="24201"/>
                </a:lnTo>
                <a:lnTo>
                  <a:pt x="30296" y="23962"/>
                </a:lnTo>
                <a:lnTo>
                  <a:pt x="30057" y="23783"/>
                </a:lnTo>
                <a:lnTo>
                  <a:pt x="29818" y="23544"/>
                </a:lnTo>
                <a:lnTo>
                  <a:pt x="29520" y="23365"/>
                </a:lnTo>
                <a:lnTo>
                  <a:pt x="28862" y="23066"/>
                </a:lnTo>
                <a:lnTo>
                  <a:pt x="28205" y="22827"/>
                </a:lnTo>
                <a:lnTo>
                  <a:pt x="27488" y="22648"/>
                </a:lnTo>
                <a:lnTo>
                  <a:pt x="26233" y="22289"/>
                </a:lnTo>
                <a:lnTo>
                  <a:pt x="24978" y="21871"/>
                </a:lnTo>
                <a:lnTo>
                  <a:pt x="23066" y="21273"/>
                </a:lnTo>
                <a:lnTo>
                  <a:pt x="22110" y="21034"/>
                </a:lnTo>
                <a:lnTo>
                  <a:pt x="21273" y="20855"/>
                </a:lnTo>
                <a:close/>
                <a:moveTo>
                  <a:pt x="18047" y="22409"/>
                </a:moveTo>
                <a:lnTo>
                  <a:pt x="18823" y="24440"/>
                </a:lnTo>
                <a:lnTo>
                  <a:pt x="19301" y="25874"/>
                </a:lnTo>
                <a:lnTo>
                  <a:pt x="19600" y="26950"/>
                </a:lnTo>
                <a:lnTo>
                  <a:pt x="20138" y="29758"/>
                </a:lnTo>
                <a:lnTo>
                  <a:pt x="20377" y="31193"/>
                </a:lnTo>
                <a:lnTo>
                  <a:pt x="20496" y="31730"/>
                </a:lnTo>
                <a:lnTo>
                  <a:pt x="20556" y="31850"/>
                </a:lnTo>
                <a:lnTo>
                  <a:pt x="20556" y="32029"/>
                </a:lnTo>
                <a:lnTo>
                  <a:pt x="20496" y="32089"/>
                </a:lnTo>
                <a:lnTo>
                  <a:pt x="20377" y="32208"/>
                </a:lnTo>
                <a:lnTo>
                  <a:pt x="19899" y="32388"/>
                </a:lnTo>
                <a:lnTo>
                  <a:pt x="19361" y="32567"/>
                </a:lnTo>
                <a:lnTo>
                  <a:pt x="18704" y="32686"/>
                </a:lnTo>
                <a:lnTo>
                  <a:pt x="18047" y="32746"/>
                </a:lnTo>
                <a:lnTo>
                  <a:pt x="17329" y="32806"/>
                </a:lnTo>
                <a:lnTo>
                  <a:pt x="16672" y="32806"/>
                </a:lnTo>
                <a:lnTo>
                  <a:pt x="15955" y="32746"/>
                </a:lnTo>
                <a:lnTo>
                  <a:pt x="15358" y="32627"/>
                </a:lnTo>
                <a:lnTo>
                  <a:pt x="14760" y="32567"/>
                </a:lnTo>
                <a:lnTo>
                  <a:pt x="14222" y="32388"/>
                </a:lnTo>
                <a:lnTo>
                  <a:pt x="13744" y="32089"/>
                </a:lnTo>
                <a:lnTo>
                  <a:pt x="13445" y="31790"/>
                </a:lnTo>
                <a:lnTo>
                  <a:pt x="13206" y="31372"/>
                </a:lnTo>
                <a:lnTo>
                  <a:pt x="13147" y="30954"/>
                </a:lnTo>
                <a:lnTo>
                  <a:pt x="13147" y="30416"/>
                </a:lnTo>
                <a:lnTo>
                  <a:pt x="13266" y="29938"/>
                </a:lnTo>
                <a:lnTo>
                  <a:pt x="13445" y="29340"/>
                </a:lnTo>
                <a:lnTo>
                  <a:pt x="13923" y="28444"/>
                </a:lnTo>
                <a:lnTo>
                  <a:pt x="14401" y="27547"/>
                </a:lnTo>
                <a:lnTo>
                  <a:pt x="14999" y="26651"/>
                </a:lnTo>
                <a:lnTo>
                  <a:pt x="15597" y="25815"/>
                </a:lnTo>
                <a:lnTo>
                  <a:pt x="16851" y="24082"/>
                </a:lnTo>
                <a:lnTo>
                  <a:pt x="18047" y="22409"/>
                </a:lnTo>
                <a:close/>
                <a:moveTo>
                  <a:pt x="18106" y="21632"/>
                </a:moveTo>
                <a:lnTo>
                  <a:pt x="17927" y="21691"/>
                </a:lnTo>
                <a:lnTo>
                  <a:pt x="17748" y="21811"/>
                </a:lnTo>
                <a:lnTo>
                  <a:pt x="17389" y="22170"/>
                </a:lnTo>
                <a:lnTo>
                  <a:pt x="17031" y="22648"/>
                </a:lnTo>
                <a:lnTo>
                  <a:pt x="16314" y="23723"/>
                </a:lnTo>
                <a:lnTo>
                  <a:pt x="15895" y="24500"/>
                </a:lnTo>
                <a:lnTo>
                  <a:pt x="14521" y="26352"/>
                </a:lnTo>
                <a:lnTo>
                  <a:pt x="13923" y="27249"/>
                </a:lnTo>
                <a:lnTo>
                  <a:pt x="13326" y="28205"/>
                </a:lnTo>
                <a:lnTo>
                  <a:pt x="12848" y="29101"/>
                </a:lnTo>
                <a:lnTo>
                  <a:pt x="12728" y="29519"/>
                </a:lnTo>
                <a:lnTo>
                  <a:pt x="12609" y="29938"/>
                </a:lnTo>
                <a:lnTo>
                  <a:pt x="12489" y="30356"/>
                </a:lnTo>
                <a:lnTo>
                  <a:pt x="12489" y="30774"/>
                </a:lnTo>
                <a:lnTo>
                  <a:pt x="12489" y="31133"/>
                </a:lnTo>
                <a:lnTo>
                  <a:pt x="12549" y="31491"/>
                </a:lnTo>
                <a:lnTo>
                  <a:pt x="12669" y="31790"/>
                </a:lnTo>
                <a:lnTo>
                  <a:pt x="12848" y="32089"/>
                </a:lnTo>
                <a:lnTo>
                  <a:pt x="13087" y="32388"/>
                </a:lnTo>
                <a:lnTo>
                  <a:pt x="13386" y="32627"/>
                </a:lnTo>
                <a:lnTo>
                  <a:pt x="13684" y="32866"/>
                </a:lnTo>
                <a:lnTo>
                  <a:pt x="14103" y="33045"/>
                </a:lnTo>
                <a:lnTo>
                  <a:pt x="14581" y="33164"/>
                </a:lnTo>
                <a:lnTo>
                  <a:pt x="15119" y="33224"/>
                </a:lnTo>
                <a:lnTo>
                  <a:pt x="16373" y="33344"/>
                </a:lnTo>
                <a:lnTo>
                  <a:pt x="17688" y="33344"/>
                </a:lnTo>
                <a:lnTo>
                  <a:pt x="18943" y="33224"/>
                </a:lnTo>
                <a:lnTo>
                  <a:pt x="19600" y="33105"/>
                </a:lnTo>
                <a:lnTo>
                  <a:pt x="20198" y="32925"/>
                </a:lnTo>
                <a:lnTo>
                  <a:pt x="20496" y="32866"/>
                </a:lnTo>
                <a:lnTo>
                  <a:pt x="20736" y="32746"/>
                </a:lnTo>
                <a:lnTo>
                  <a:pt x="20915" y="32627"/>
                </a:lnTo>
                <a:lnTo>
                  <a:pt x="21034" y="32447"/>
                </a:lnTo>
                <a:lnTo>
                  <a:pt x="21094" y="32268"/>
                </a:lnTo>
                <a:lnTo>
                  <a:pt x="21154" y="32089"/>
                </a:lnTo>
                <a:lnTo>
                  <a:pt x="21154" y="31730"/>
                </a:lnTo>
                <a:lnTo>
                  <a:pt x="21094" y="31312"/>
                </a:lnTo>
                <a:lnTo>
                  <a:pt x="20975" y="30834"/>
                </a:lnTo>
                <a:lnTo>
                  <a:pt x="20855" y="30296"/>
                </a:lnTo>
                <a:lnTo>
                  <a:pt x="20736" y="29758"/>
                </a:lnTo>
                <a:lnTo>
                  <a:pt x="20377" y="27786"/>
                </a:lnTo>
                <a:lnTo>
                  <a:pt x="20138" y="26771"/>
                </a:lnTo>
                <a:lnTo>
                  <a:pt x="19899" y="25815"/>
                </a:lnTo>
                <a:lnTo>
                  <a:pt x="19481" y="24560"/>
                </a:lnTo>
                <a:lnTo>
                  <a:pt x="19003" y="23305"/>
                </a:lnTo>
                <a:lnTo>
                  <a:pt x="18764" y="22409"/>
                </a:lnTo>
                <a:lnTo>
                  <a:pt x="18584" y="21930"/>
                </a:lnTo>
                <a:lnTo>
                  <a:pt x="18465" y="21751"/>
                </a:lnTo>
                <a:lnTo>
                  <a:pt x="18405" y="21691"/>
                </a:lnTo>
                <a:lnTo>
                  <a:pt x="18226" y="21632"/>
                </a:lnTo>
                <a:close/>
                <a:moveTo>
                  <a:pt x="20138" y="2630"/>
                </a:moveTo>
                <a:lnTo>
                  <a:pt x="18823" y="2749"/>
                </a:lnTo>
                <a:lnTo>
                  <a:pt x="17509" y="2988"/>
                </a:lnTo>
                <a:lnTo>
                  <a:pt x="16254" y="3347"/>
                </a:lnTo>
                <a:lnTo>
                  <a:pt x="14939" y="3765"/>
                </a:lnTo>
                <a:lnTo>
                  <a:pt x="13684" y="4303"/>
                </a:lnTo>
                <a:lnTo>
                  <a:pt x="12430" y="4900"/>
                </a:lnTo>
                <a:lnTo>
                  <a:pt x="11234" y="5617"/>
                </a:lnTo>
                <a:lnTo>
                  <a:pt x="10039" y="6394"/>
                </a:lnTo>
                <a:lnTo>
                  <a:pt x="8904" y="7231"/>
                </a:lnTo>
                <a:lnTo>
                  <a:pt x="7888" y="8127"/>
                </a:lnTo>
                <a:lnTo>
                  <a:pt x="6872" y="9083"/>
                </a:lnTo>
                <a:lnTo>
                  <a:pt x="5976" y="10159"/>
                </a:lnTo>
                <a:lnTo>
                  <a:pt x="5139" y="11175"/>
                </a:lnTo>
                <a:lnTo>
                  <a:pt x="4363" y="12310"/>
                </a:lnTo>
                <a:lnTo>
                  <a:pt x="3705" y="13445"/>
                </a:lnTo>
                <a:lnTo>
                  <a:pt x="3227" y="14640"/>
                </a:lnTo>
                <a:lnTo>
                  <a:pt x="2809" y="15835"/>
                </a:lnTo>
                <a:lnTo>
                  <a:pt x="2510" y="16971"/>
                </a:lnTo>
                <a:lnTo>
                  <a:pt x="2331" y="18226"/>
                </a:lnTo>
                <a:lnTo>
                  <a:pt x="2271" y="19421"/>
                </a:lnTo>
                <a:lnTo>
                  <a:pt x="2331" y="20616"/>
                </a:lnTo>
                <a:lnTo>
                  <a:pt x="2450" y="21871"/>
                </a:lnTo>
                <a:lnTo>
                  <a:pt x="2630" y="23066"/>
                </a:lnTo>
                <a:lnTo>
                  <a:pt x="2988" y="24261"/>
                </a:lnTo>
                <a:lnTo>
                  <a:pt x="3347" y="25396"/>
                </a:lnTo>
                <a:lnTo>
                  <a:pt x="3825" y="26532"/>
                </a:lnTo>
                <a:lnTo>
                  <a:pt x="4363" y="27667"/>
                </a:lnTo>
                <a:lnTo>
                  <a:pt x="5020" y="28683"/>
                </a:lnTo>
                <a:lnTo>
                  <a:pt x="5737" y="29699"/>
                </a:lnTo>
                <a:lnTo>
                  <a:pt x="6454" y="30655"/>
                </a:lnTo>
                <a:lnTo>
                  <a:pt x="7291" y="31551"/>
                </a:lnTo>
                <a:lnTo>
                  <a:pt x="8187" y="32388"/>
                </a:lnTo>
                <a:lnTo>
                  <a:pt x="9262" y="33224"/>
                </a:lnTo>
                <a:lnTo>
                  <a:pt x="10398" y="33941"/>
                </a:lnTo>
                <a:lnTo>
                  <a:pt x="11533" y="34539"/>
                </a:lnTo>
                <a:lnTo>
                  <a:pt x="12728" y="35077"/>
                </a:lnTo>
                <a:lnTo>
                  <a:pt x="13983" y="35495"/>
                </a:lnTo>
                <a:lnTo>
                  <a:pt x="15238" y="35794"/>
                </a:lnTo>
                <a:lnTo>
                  <a:pt x="16493" y="36033"/>
                </a:lnTo>
                <a:lnTo>
                  <a:pt x="17748" y="36152"/>
                </a:lnTo>
                <a:lnTo>
                  <a:pt x="19062" y="36152"/>
                </a:lnTo>
                <a:lnTo>
                  <a:pt x="20377" y="36092"/>
                </a:lnTo>
                <a:lnTo>
                  <a:pt x="21692" y="35913"/>
                </a:lnTo>
                <a:lnTo>
                  <a:pt x="22946" y="35674"/>
                </a:lnTo>
                <a:lnTo>
                  <a:pt x="24261" y="35375"/>
                </a:lnTo>
                <a:lnTo>
                  <a:pt x="25516" y="34957"/>
                </a:lnTo>
                <a:lnTo>
                  <a:pt x="26711" y="34479"/>
                </a:lnTo>
                <a:lnTo>
                  <a:pt x="27966" y="33882"/>
                </a:lnTo>
                <a:lnTo>
                  <a:pt x="28444" y="33583"/>
                </a:lnTo>
                <a:lnTo>
                  <a:pt x="28862" y="33284"/>
                </a:lnTo>
                <a:lnTo>
                  <a:pt x="29221" y="32925"/>
                </a:lnTo>
                <a:lnTo>
                  <a:pt x="29520" y="32567"/>
                </a:lnTo>
                <a:lnTo>
                  <a:pt x="29699" y="32268"/>
                </a:lnTo>
                <a:lnTo>
                  <a:pt x="29818" y="32029"/>
                </a:lnTo>
                <a:lnTo>
                  <a:pt x="29818" y="31969"/>
                </a:lnTo>
                <a:lnTo>
                  <a:pt x="29699" y="31969"/>
                </a:lnTo>
                <a:lnTo>
                  <a:pt x="28444" y="32686"/>
                </a:lnTo>
                <a:lnTo>
                  <a:pt x="27129" y="33344"/>
                </a:lnTo>
                <a:lnTo>
                  <a:pt x="25815" y="33941"/>
                </a:lnTo>
                <a:lnTo>
                  <a:pt x="24500" y="34479"/>
                </a:lnTo>
                <a:lnTo>
                  <a:pt x="23126" y="34897"/>
                </a:lnTo>
                <a:lnTo>
                  <a:pt x="21751" y="35196"/>
                </a:lnTo>
                <a:lnTo>
                  <a:pt x="20317" y="35435"/>
                </a:lnTo>
                <a:lnTo>
                  <a:pt x="19600" y="35495"/>
                </a:lnTo>
                <a:lnTo>
                  <a:pt x="18883" y="35495"/>
                </a:lnTo>
                <a:lnTo>
                  <a:pt x="17688" y="35435"/>
                </a:lnTo>
                <a:lnTo>
                  <a:pt x="16493" y="35316"/>
                </a:lnTo>
                <a:lnTo>
                  <a:pt x="15298" y="35077"/>
                </a:lnTo>
                <a:lnTo>
                  <a:pt x="14103" y="34778"/>
                </a:lnTo>
                <a:lnTo>
                  <a:pt x="13027" y="34360"/>
                </a:lnTo>
                <a:lnTo>
                  <a:pt x="11892" y="33882"/>
                </a:lnTo>
                <a:lnTo>
                  <a:pt x="10876" y="33284"/>
                </a:lnTo>
                <a:lnTo>
                  <a:pt x="9860" y="32627"/>
                </a:lnTo>
                <a:lnTo>
                  <a:pt x="8904" y="31969"/>
                </a:lnTo>
                <a:lnTo>
                  <a:pt x="8008" y="31133"/>
                </a:lnTo>
                <a:lnTo>
                  <a:pt x="7171" y="30296"/>
                </a:lnTo>
                <a:lnTo>
                  <a:pt x="6394" y="29400"/>
                </a:lnTo>
                <a:lnTo>
                  <a:pt x="5677" y="28444"/>
                </a:lnTo>
                <a:lnTo>
                  <a:pt x="5080" y="27428"/>
                </a:lnTo>
                <a:lnTo>
                  <a:pt x="4542" y="26352"/>
                </a:lnTo>
                <a:lnTo>
                  <a:pt x="4064" y="25217"/>
                </a:lnTo>
                <a:lnTo>
                  <a:pt x="3645" y="23843"/>
                </a:lnTo>
                <a:lnTo>
                  <a:pt x="3347" y="22528"/>
                </a:lnTo>
                <a:lnTo>
                  <a:pt x="3167" y="21154"/>
                </a:lnTo>
                <a:lnTo>
                  <a:pt x="3108" y="19839"/>
                </a:lnTo>
                <a:lnTo>
                  <a:pt x="3167" y="18584"/>
                </a:lnTo>
                <a:lnTo>
                  <a:pt x="3287" y="17270"/>
                </a:lnTo>
                <a:lnTo>
                  <a:pt x="3586" y="16074"/>
                </a:lnTo>
                <a:lnTo>
                  <a:pt x="4004" y="14820"/>
                </a:lnTo>
                <a:lnTo>
                  <a:pt x="4482" y="13684"/>
                </a:lnTo>
                <a:lnTo>
                  <a:pt x="5080" y="12549"/>
                </a:lnTo>
                <a:lnTo>
                  <a:pt x="5737" y="11473"/>
                </a:lnTo>
                <a:lnTo>
                  <a:pt x="6573" y="10398"/>
                </a:lnTo>
                <a:lnTo>
                  <a:pt x="7410" y="9442"/>
                </a:lnTo>
                <a:lnTo>
                  <a:pt x="8366" y="8486"/>
                </a:lnTo>
                <a:lnTo>
                  <a:pt x="9382" y="7649"/>
                </a:lnTo>
                <a:lnTo>
                  <a:pt x="10517" y="6812"/>
                </a:lnTo>
                <a:lnTo>
                  <a:pt x="11892" y="5976"/>
                </a:lnTo>
                <a:lnTo>
                  <a:pt x="13386" y="5199"/>
                </a:lnTo>
                <a:lnTo>
                  <a:pt x="14162" y="4840"/>
                </a:lnTo>
                <a:lnTo>
                  <a:pt x="14999" y="4542"/>
                </a:lnTo>
                <a:lnTo>
                  <a:pt x="15836" y="4303"/>
                </a:lnTo>
                <a:lnTo>
                  <a:pt x="16672" y="4064"/>
                </a:lnTo>
                <a:lnTo>
                  <a:pt x="17509" y="3884"/>
                </a:lnTo>
                <a:lnTo>
                  <a:pt x="18345" y="3705"/>
                </a:lnTo>
                <a:lnTo>
                  <a:pt x="19242" y="3586"/>
                </a:lnTo>
                <a:lnTo>
                  <a:pt x="20078" y="3526"/>
                </a:lnTo>
                <a:lnTo>
                  <a:pt x="20915" y="3526"/>
                </a:lnTo>
                <a:lnTo>
                  <a:pt x="21751" y="3586"/>
                </a:lnTo>
                <a:lnTo>
                  <a:pt x="22588" y="3705"/>
                </a:lnTo>
                <a:lnTo>
                  <a:pt x="23365" y="3884"/>
                </a:lnTo>
                <a:lnTo>
                  <a:pt x="24082" y="4064"/>
                </a:lnTo>
                <a:lnTo>
                  <a:pt x="24739" y="4303"/>
                </a:lnTo>
                <a:lnTo>
                  <a:pt x="25396" y="4601"/>
                </a:lnTo>
                <a:lnTo>
                  <a:pt x="26054" y="4900"/>
                </a:lnTo>
                <a:lnTo>
                  <a:pt x="26651" y="5259"/>
                </a:lnTo>
                <a:lnTo>
                  <a:pt x="27249" y="5677"/>
                </a:lnTo>
                <a:lnTo>
                  <a:pt x="27846" y="6095"/>
                </a:lnTo>
                <a:lnTo>
                  <a:pt x="28384" y="6514"/>
                </a:lnTo>
                <a:lnTo>
                  <a:pt x="29460" y="7529"/>
                </a:lnTo>
                <a:lnTo>
                  <a:pt x="30416" y="8605"/>
                </a:lnTo>
                <a:lnTo>
                  <a:pt x="31252" y="9740"/>
                </a:lnTo>
                <a:lnTo>
                  <a:pt x="32029" y="10936"/>
                </a:lnTo>
                <a:lnTo>
                  <a:pt x="32806" y="12370"/>
                </a:lnTo>
                <a:lnTo>
                  <a:pt x="33463" y="13804"/>
                </a:lnTo>
                <a:lnTo>
                  <a:pt x="34001" y="15357"/>
                </a:lnTo>
                <a:lnTo>
                  <a:pt x="34240" y="16134"/>
                </a:lnTo>
                <a:lnTo>
                  <a:pt x="34419" y="16911"/>
                </a:lnTo>
                <a:lnTo>
                  <a:pt x="34599" y="17688"/>
                </a:lnTo>
                <a:lnTo>
                  <a:pt x="34659" y="18465"/>
                </a:lnTo>
                <a:lnTo>
                  <a:pt x="34778" y="19241"/>
                </a:lnTo>
                <a:lnTo>
                  <a:pt x="34778" y="20078"/>
                </a:lnTo>
                <a:lnTo>
                  <a:pt x="34718" y="20855"/>
                </a:lnTo>
                <a:lnTo>
                  <a:pt x="34659" y="21691"/>
                </a:lnTo>
                <a:lnTo>
                  <a:pt x="34539" y="22468"/>
                </a:lnTo>
                <a:lnTo>
                  <a:pt x="34419" y="23245"/>
                </a:lnTo>
                <a:lnTo>
                  <a:pt x="34180" y="23962"/>
                </a:lnTo>
                <a:lnTo>
                  <a:pt x="33941" y="24619"/>
                </a:lnTo>
                <a:lnTo>
                  <a:pt x="33702" y="25277"/>
                </a:lnTo>
                <a:lnTo>
                  <a:pt x="33404" y="25934"/>
                </a:lnTo>
                <a:lnTo>
                  <a:pt x="33045" y="26532"/>
                </a:lnTo>
                <a:lnTo>
                  <a:pt x="32687" y="27189"/>
                </a:lnTo>
                <a:lnTo>
                  <a:pt x="31850" y="28324"/>
                </a:lnTo>
                <a:lnTo>
                  <a:pt x="30894" y="29519"/>
                </a:lnTo>
                <a:lnTo>
                  <a:pt x="29878" y="30595"/>
                </a:lnTo>
                <a:lnTo>
                  <a:pt x="29400" y="31013"/>
                </a:lnTo>
                <a:lnTo>
                  <a:pt x="29161" y="31252"/>
                </a:lnTo>
                <a:lnTo>
                  <a:pt x="28982" y="31491"/>
                </a:lnTo>
                <a:lnTo>
                  <a:pt x="28683" y="31910"/>
                </a:lnTo>
                <a:lnTo>
                  <a:pt x="28563" y="32149"/>
                </a:lnTo>
                <a:lnTo>
                  <a:pt x="28623" y="32208"/>
                </a:lnTo>
                <a:lnTo>
                  <a:pt x="28683" y="32149"/>
                </a:lnTo>
                <a:lnTo>
                  <a:pt x="29639" y="31312"/>
                </a:lnTo>
                <a:lnTo>
                  <a:pt x="30535" y="30416"/>
                </a:lnTo>
                <a:lnTo>
                  <a:pt x="31372" y="29519"/>
                </a:lnTo>
                <a:lnTo>
                  <a:pt x="32149" y="28623"/>
                </a:lnTo>
                <a:lnTo>
                  <a:pt x="32806" y="27607"/>
                </a:lnTo>
                <a:lnTo>
                  <a:pt x="33404" y="26651"/>
                </a:lnTo>
                <a:lnTo>
                  <a:pt x="33941" y="25576"/>
                </a:lnTo>
                <a:lnTo>
                  <a:pt x="34360" y="24560"/>
                </a:lnTo>
                <a:lnTo>
                  <a:pt x="34718" y="23424"/>
                </a:lnTo>
                <a:lnTo>
                  <a:pt x="35017" y="22349"/>
                </a:lnTo>
                <a:lnTo>
                  <a:pt x="35196" y="21213"/>
                </a:lnTo>
                <a:lnTo>
                  <a:pt x="35256" y="20018"/>
                </a:lnTo>
                <a:lnTo>
                  <a:pt x="35256" y="18823"/>
                </a:lnTo>
                <a:lnTo>
                  <a:pt x="35137" y="17628"/>
                </a:lnTo>
                <a:lnTo>
                  <a:pt x="34957" y="16433"/>
                </a:lnTo>
                <a:lnTo>
                  <a:pt x="34599" y="15178"/>
                </a:lnTo>
                <a:lnTo>
                  <a:pt x="34240" y="13983"/>
                </a:lnTo>
                <a:lnTo>
                  <a:pt x="33762" y="12788"/>
                </a:lnTo>
                <a:lnTo>
                  <a:pt x="33224" y="11593"/>
                </a:lnTo>
                <a:lnTo>
                  <a:pt x="32567" y="10457"/>
                </a:lnTo>
                <a:lnTo>
                  <a:pt x="31850" y="9322"/>
                </a:lnTo>
                <a:lnTo>
                  <a:pt x="31133" y="8306"/>
                </a:lnTo>
                <a:lnTo>
                  <a:pt x="30296" y="7290"/>
                </a:lnTo>
                <a:lnTo>
                  <a:pt x="29400" y="6334"/>
                </a:lnTo>
                <a:lnTo>
                  <a:pt x="28444" y="5498"/>
                </a:lnTo>
                <a:lnTo>
                  <a:pt x="27368" y="4781"/>
                </a:lnTo>
                <a:lnTo>
                  <a:pt x="26293" y="4123"/>
                </a:lnTo>
                <a:lnTo>
                  <a:pt x="25157" y="3526"/>
                </a:lnTo>
                <a:lnTo>
                  <a:pt x="23962" y="3108"/>
                </a:lnTo>
                <a:lnTo>
                  <a:pt x="23365" y="2928"/>
                </a:lnTo>
                <a:lnTo>
                  <a:pt x="22767" y="2809"/>
                </a:lnTo>
                <a:lnTo>
                  <a:pt x="22110" y="2749"/>
                </a:lnTo>
                <a:lnTo>
                  <a:pt x="21453" y="2689"/>
                </a:lnTo>
                <a:lnTo>
                  <a:pt x="20795" y="2630"/>
                </a:lnTo>
                <a:close/>
                <a:moveTo>
                  <a:pt x="21094" y="0"/>
                </a:moveTo>
                <a:lnTo>
                  <a:pt x="20915" y="60"/>
                </a:lnTo>
                <a:lnTo>
                  <a:pt x="20855" y="239"/>
                </a:lnTo>
                <a:lnTo>
                  <a:pt x="20855" y="419"/>
                </a:lnTo>
                <a:lnTo>
                  <a:pt x="20915" y="598"/>
                </a:lnTo>
                <a:lnTo>
                  <a:pt x="21034" y="777"/>
                </a:lnTo>
                <a:lnTo>
                  <a:pt x="21273" y="897"/>
                </a:lnTo>
                <a:lnTo>
                  <a:pt x="21453" y="1016"/>
                </a:lnTo>
                <a:lnTo>
                  <a:pt x="22349" y="1255"/>
                </a:lnTo>
                <a:lnTo>
                  <a:pt x="23185" y="1494"/>
                </a:lnTo>
                <a:lnTo>
                  <a:pt x="24022" y="1853"/>
                </a:lnTo>
                <a:lnTo>
                  <a:pt x="24859" y="2152"/>
                </a:lnTo>
                <a:lnTo>
                  <a:pt x="25635" y="2570"/>
                </a:lnTo>
                <a:lnTo>
                  <a:pt x="26412" y="2988"/>
                </a:lnTo>
                <a:lnTo>
                  <a:pt x="27189" y="3406"/>
                </a:lnTo>
                <a:lnTo>
                  <a:pt x="27966" y="3884"/>
                </a:lnTo>
                <a:lnTo>
                  <a:pt x="28683" y="4422"/>
                </a:lnTo>
                <a:lnTo>
                  <a:pt x="29340" y="4900"/>
                </a:lnTo>
                <a:lnTo>
                  <a:pt x="29998" y="5498"/>
                </a:lnTo>
                <a:lnTo>
                  <a:pt x="30655" y="6036"/>
                </a:lnTo>
                <a:lnTo>
                  <a:pt x="31252" y="6633"/>
                </a:lnTo>
                <a:lnTo>
                  <a:pt x="31790" y="7290"/>
                </a:lnTo>
                <a:lnTo>
                  <a:pt x="32328" y="7948"/>
                </a:lnTo>
                <a:lnTo>
                  <a:pt x="32866" y="8605"/>
                </a:lnTo>
                <a:lnTo>
                  <a:pt x="33344" y="9322"/>
                </a:lnTo>
                <a:lnTo>
                  <a:pt x="33822" y="10039"/>
                </a:lnTo>
                <a:lnTo>
                  <a:pt x="34240" y="10756"/>
                </a:lnTo>
                <a:lnTo>
                  <a:pt x="34599" y="11533"/>
                </a:lnTo>
                <a:lnTo>
                  <a:pt x="34957" y="12310"/>
                </a:lnTo>
                <a:lnTo>
                  <a:pt x="35316" y="13087"/>
                </a:lnTo>
                <a:lnTo>
                  <a:pt x="35555" y="13923"/>
                </a:lnTo>
                <a:lnTo>
                  <a:pt x="35794" y="14760"/>
                </a:lnTo>
                <a:lnTo>
                  <a:pt x="35973" y="15596"/>
                </a:lnTo>
                <a:lnTo>
                  <a:pt x="36152" y="16373"/>
                </a:lnTo>
                <a:lnTo>
                  <a:pt x="36272" y="17210"/>
                </a:lnTo>
                <a:lnTo>
                  <a:pt x="36332" y="18106"/>
                </a:lnTo>
                <a:lnTo>
                  <a:pt x="36391" y="18943"/>
                </a:lnTo>
                <a:lnTo>
                  <a:pt x="36391" y="19779"/>
                </a:lnTo>
                <a:lnTo>
                  <a:pt x="36332" y="20676"/>
                </a:lnTo>
                <a:lnTo>
                  <a:pt x="36272" y="21512"/>
                </a:lnTo>
                <a:lnTo>
                  <a:pt x="36152" y="22349"/>
                </a:lnTo>
                <a:lnTo>
                  <a:pt x="36033" y="23185"/>
                </a:lnTo>
                <a:lnTo>
                  <a:pt x="35854" y="24022"/>
                </a:lnTo>
                <a:lnTo>
                  <a:pt x="35615" y="24858"/>
                </a:lnTo>
                <a:lnTo>
                  <a:pt x="35376" y="25695"/>
                </a:lnTo>
                <a:lnTo>
                  <a:pt x="35077" y="26532"/>
                </a:lnTo>
                <a:lnTo>
                  <a:pt x="34778" y="27308"/>
                </a:lnTo>
                <a:lnTo>
                  <a:pt x="34419" y="28085"/>
                </a:lnTo>
                <a:lnTo>
                  <a:pt x="34061" y="28862"/>
                </a:lnTo>
                <a:lnTo>
                  <a:pt x="33583" y="29579"/>
                </a:lnTo>
                <a:lnTo>
                  <a:pt x="33165" y="30296"/>
                </a:lnTo>
                <a:lnTo>
                  <a:pt x="32687" y="31013"/>
                </a:lnTo>
                <a:lnTo>
                  <a:pt x="32149" y="31671"/>
                </a:lnTo>
                <a:lnTo>
                  <a:pt x="31611" y="32268"/>
                </a:lnTo>
                <a:lnTo>
                  <a:pt x="31013" y="32866"/>
                </a:lnTo>
                <a:lnTo>
                  <a:pt x="30416" y="33463"/>
                </a:lnTo>
                <a:lnTo>
                  <a:pt x="29759" y="34001"/>
                </a:lnTo>
                <a:lnTo>
                  <a:pt x="29101" y="34479"/>
                </a:lnTo>
                <a:lnTo>
                  <a:pt x="28384" y="34957"/>
                </a:lnTo>
                <a:lnTo>
                  <a:pt x="27667" y="35375"/>
                </a:lnTo>
                <a:lnTo>
                  <a:pt x="26890" y="35734"/>
                </a:lnTo>
                <a:lnTo>
                  <a:pt x="26054" y="36092"/>
                </a:lnTo>
                <a:lnTo>
                  <a:pt x="25277" y="36331"/>
                </a:lnTo>
                <a:lnTo>
                  <a:pt x="24381" y="36571"/>
                </a:lnTo>
                <a:lnTo>
                  <a:pt x="23484" y="36810"/>
                </a:lnTo>
                <a:lnTo>
                  <a:pt x="22588" y="36929"/>
                </a:lnTo>
                <a:lnTo>
                  <a:pt x="21632" y="37049"/>
                </a:lnTo>
                <a:lnTo>
                  <a:pt x="20676" y="37108"/>
                </a:lnTo>
                <a:lnTo>
                  <a:pt x="19720" y="37168"/>
                </a:lnTo>
                <a:lnTo>
                  <a:pt x="18704" y="37108"/>
                </a:lnTo>
                <a:lnTo>
                  <a:pt x="17748" y="37049"/>
                </a:lnTo>
                <a:lnTo>
                  <a:pt x="16732" y="36989"/>
                </a:lnTo>
                <a:lnTo>
                  <a:pt x="15776" y="36869"/>
                </a:lnTo>
                <a:lnTo>
                  <a:pt x="14760" y="36690"/>
                </a:lnTo>
                <a:lnTo>
                  <a:pt x="13804" y="36451"/>
                </a:lnTo>
                <a:lnTo>
                  <a:pt x="12848" y="36212"/>
                </a:lnTo>
                <a:lnTo>
                  <a:pt x="11892" y="35913"/>
                </a:lnTo>
                <a:lnTo>
                  <a:pt x="10995" y="35555"/>
                </a:lnTo>
                <a:lnTo>
                  <a:pt x="10039" y="35136"/>
                </a:lnTo>
                <a:lnTo>
                  <a:pt x="9143" y="34718"/>
                </a:lnTo>
                <a:lnTo>
                  <a:pt x="8306" y="34300"/>
                </a:lnTo>
                <a:lnTo>
                  <a:pt x="7470" y="33762"/>
                </a:lnTo>
                <a:lnTo>
                  <a:pt x="6693" y="33224"/>
                </a:lnTo>
                <a:lnTo>
                  <a:pt x="5916" y="32686"/>
                </a:lnTo>
                <a:lnTo>
                  <a:pt x="5199" y="32089"/>
                </a:lnTo>
                <a:lnTo>
                  <a:pt x="4542" y="31432"/>
                </a:lnTo>
                <a:lnTo>
                  <a:pt x="3885" y="30714"/>
                </a:lnTo>
                <a:lnTo>
                  <a:pt x="3347" y="29997"/>
                </a:lnTo>
                <a:lnTo>
                  <a:pt x="2809" y="29221"/>
                </a:lnTo>
                <a:lnTo>
                  <a:pt x="2331" y="28384"/>
                </a:lnTo>
                <a:lnTo>
                  <a:pt x="1913" y="27547"/>
                </a:lnTo>
                <a:lnTo>
                  <a:pt x="1554" y="26711"/>
                </a:lnTo>
                <a:lnTo>
                  <a:pt x="1255" y="25755"/>
                </a:lnTo>
                <a:lnTo>
                  <a:pt x="1076" y="24799"/>
                </a:lnTo>
                <a:lnTo>
                  <a:pt x="956" y="23843"/>
                </a:lnTo>
                <a:lnTo>
                  <a:pt x="837" y="22767"/>
                </a:lnTo>
                <a:lnTo>
                  <a:pt x="837" y="21751"/>
                </a:lnTo>
                <a:lnTo>
                  <a:pt x="897" y="20735"/>
                </a:lnTo>
                <a:lnTo>
                  <a:pt x="1016" y="19660"/>
                </a:lnTo>
                <a:lnTo>
                  <a:pt x="1196" y="18644"/>
                </a:lnTo>
                <a:lnTo>
                  <a:pt x="1375" y="17628"/>
                </a:lnTo>
                <a:lnTo>
                  <a:pt x="1674" y="16553"/>
                </a:lnTo>
                <a:lnTo>
                  <a:pt x="1972" y="15596"/>
                </a:lnTo>
                <a:lnTo>
                  <a:pt x="2331" y="14581"/>
                </a:lnTo>
                <a:lnTo>
                  <a:pt x="2749" y="13625"/>
                </a:lnTo>
                <a:lnTo>
                  <a:pt x="3167" y="12668"/>
                </a:lnTo>
                <a:lnTo>
                  <a:pt x="3705" y="11712"/>
                </a:lnTo>
                <a:lnTo>
                  <a:pt x="4243" y="10816"/>
                </a:lnTo>
                <a:lnTo>
                  <a:pt x="4781" y="9920"/>
                </a:lnTo>
                <a:lnTo>
                  <a:pt x="5438" y="9083"/>
                </a:lnTo>
                <a:lnTo>
                  <a:pt x="6095" y="8306"/>
                </a:lnTo>
                <a:lnTo>
                  <a:pt x="6813" y="7529"/>
                </a:lnTo>
                <a:lnTo>
                  <a:pt x="7530" y="6812"/>
                </a:lnTo>
                <a:lnTo>
                  <a:pt x="8306" y="6155"/>
                </a:lnTo>
                <a:lnTo>
                  <a:pt x="9143" y="5558"/>
                </a:lnTo>
                <a:lnTo>
                  <a:pt x="9980" y="4960"/>
                </a:lnTo>
                <a:lnTo>
                  <a:pt x="10816" y="4422"/>
                </a:lnTo>
                <a:lnTo>
                  <a:pt x="11712" y="3944"/>
                </a:lnTo>
                <a:lnTo>
                  <a:pt x="12669" y="3526"/>
                </a:lnTo>
                <a:lnTo>
                  <a:pt x="13625" y="3108"/>
                </a:lnTo>
                <a:lnTo>
                  <a:pt x="14640" y="2809"/>
                </a:lnTo>
                <a:lnTo>
                  <a:pt x="15656" y="2510"/>
                </a:lnTo>
                <a:lnTo>
                  <a:pt x="16672" y="2271"/>
                </a:lnTo>
                <a:lnTo>
                  <a:pt x="17748" y="2092"/>
                </a:lnTo>
                <a:lnTo>
                  <a:pt x="19959" y="1972"/>
                </a:lnTo>
                <a:lnTo>
                  <a:pt x="21273" y="1912"/>
                </a:lnTo>
                <a:lnTo>
                  <a:pt x="21751" y="1853"/>
                </a:lnTo>
                <a:lnTo>
                  <a:pt x="21871" y="1793"/>
                </a:lnTo>
                <a:lnTo>
                  <a:pt x="21871" y="1673"/>
                </a:lnTo>
                <a:lnTo>
                  <a:pt x="21811" y="1614"/>
                </a:lnTo>
                <a:lnTo>
                  <a:pt x="21453" y="1554"/>
                </a:lnTo>
                <a:lnTo>
                  <a:pt x="20915" y="1494"/>
                </a:lnTo>
                <a:lnTo>
                  <a:pt x="20198" y="1494"/>
                </a:lnTo>
                <a:lnTo>
                  <a:pt x="19301" y="1554"/>
                </a:lnTo>
                <a:lnTo>
                  <a:pt x="18286" y="1614"/>
                </a:lnTo>
                <a:lnTo>
                  <a:pt x="17150" y="1793"/>
                </a:lnTo>
                <a:lnTo>
                  <a:pt x="15955" y="2032"/>
                </a:lnTo>
                <a:lnTo>
                  <a:pt x="14700" y="2331"/>
                </a:lnTo>
                <a:lnTo>
                  <a:pt x="13386" y="2689"/>
                </a:lnTo>
                <a:lnTo>
                  <a:pt x="12071" y="3167"/>
                </a:lnTo>
                <a:lnTo>
                  <a:pt x="10816" y="3705"/>
                </a:lnTo>
                <a:lnTo>
                  <a:pt x="9561" y="4303"/>
                </a:lnTo>
                <a:lnTo>
                  <a:pt x="8426" y="5080"/>
                </a:lnTo>
                <a:lnTo>
                  <a:pt x="7888" y="5438"/>
                </a:lnTo>
                <a:lnTo>
                  <a:pt x="7350" y="5856"/>
                </a:lnTo>
                <a:lnTo>
                  <a:pt x="6872" y="6334"/>
                </a:lnTo>
                <a:lnTo>
                  <a:pt x="6454" y="6812"/>
                </a:lnTo>
                <a:lnTo>
                  <a:pt x="5677" y="7768"/>
                </a:lnTo>
                <a:lnTo>
                  <a:pt x="4900" y="8725"/>
                </a:lnTo>
                <a:lnTo>
                  <a:pt x="4243" y="9800"/>
                </a:lnTo>
                <a:lnTo>
                  <a:pt x="3526" y="10816"/>
                </a:lnTo>
                <a:lnTo>
                  <a:pt x="2928" y="11951"/>
                </a:lnTo>
                <a:lnTo>
                  <a:pt x="2331" y="13087"/>
                </a:lnTo>
                <a:lnTo>
                  <a:pt x="1793" y="14222"/>
                </a:lnTo>
                <a:lnTo>
                  <a:pt x="1315" y="15417"/>
                </a:lnTo>
                <a:lnTo>
                  <a:pt x="956" y="16612"/>
                </a:lnTo>
                <a:lnTo>
                  <a:pt x="598" y="17867"/>
                </a:lnTo>
                <a:lnTo>
                  <a:pt x="299" y="19062"/>
                </a:lnTo>
                <a:lnTo>
                  <a:pt x="120" y="20317"/>
                </a:lnTo>
                <a:lnTo>
                  <a:pt x="0" y="21512"/>
                </a:lnTo>
                <a:lnTo>
                  <a:pt x="0" y="22767"/>
                </a:lnTo>
                <a:lnTo>
                  <a:pt x="0" y="23962"/>
                </a:lnTo>
                <a:lnTo>
                  <a:pt x="180" y="25217"/>
                </a:lnTo>
                <a:lnTo>
                  <a:pt x="419" y="26412"/>
                </a:lnTo>
                <a:lnTo>
                  <a:pt x="777" y="27607"/>
                </a:lnTo>
                <a:lnTo>
                  <a:pt x="1255" y="28743"/>
                </a:lnTo>
                <a:lnTo>
                  <a:pt x="1853" y="29758"/>
                </a:lnTo>
                <a:lnTo>
                  <a:pt x="2510" y="30774"/>
                </a:lnTo>
                <a:lnTo>
                  <a:pt x="3227" y="31730"/>
                </a:lnTo>
                <a:lnTo>
                  <a:pt x="4064" y="32627"/>
                </a:lnTo>
                <a:lnTo>
                  <a:pt x="4900" y="33403"/>
                </a:lnTo>
                <a:lnTo>
                  <a:pt x="5856" y="34180"/>
                </a:lnTo>
                <a:lnTo>
                  <a:pt x="6872" y="34897"/>
                </a:lnTo>
                <a:lnTo>
                  <a:pt x="7948" y="35555"/>
                </a:lnTo>
                <a:lnTo>
                  <a:pt x="9083" y="36092"/>
                </a:lnTo>
                <a:lnTo>
                  <a:pt x="10219" y="36630"/>
                </a:lnTo>
                <a:lnTo>
                  <a:pt x="11414" y="37049"/>
                </a:lnTo>
                <a:lnTo>
                  <a:pt x="12609" y="37407"/>
                </a:lnTo>
                <a:lnTo>
                  <a:pt x="13864" y="37766"/>
                </a:lnTo>
                <a:lnTo>
                  <a:pt x="15119" y="38005"/>
                </a:lnTo>
                <a:lnTo>
                  <a:pt x="16433" y="38184"/>
                </a:lnTo>
                <a:lnTo>
                  <a:pt x="17688" y="38303"/>
                </a:lnTo>
                <a:lnTo>
                  <a:pt x="20257" y="38303"/>
                </a:lnTo>
                <a:lnTo>
                  <a:pt x="21512" y="38184"/>
                </a:lnTo>
                <a:lnTo>
                  <a:pt x="22767" y="38064"/>
                </a:lnTo>
                <a:lnTo>
                  <a:pt x="24022" y="37825"/>
                </a:lnTo>
                <a:lnTo>
                  <a:pt x="25217" y="37467"/>
                </a:lnTo>
                <a:lnTo>
                  <a:pt x="26353" y="37108"/>
                </a:lnTo>
                <a:lnTo>
                  <a:pt x="27488" y="36630"/>
                </a:lnTo>
                <a:lnTo>
                  <a:pt x="28563" y="36092"/>
                </a:lnTo>
                <a:lnTo>
                  <a:pt x="29579" y="35495"/>
                </a:lnTo>
                <a:lnTo>
                  <a:pt x="30595" y="34838"/>
                </a:lnTo>
                <a:lnTo>
                  <a:pt x="31491" y="34061"/>
                </a:lnTo>
                <a:lnTo>
                  <a:pt x="32328" y="33224"/>
                </a:lnTo>
                <a:lnTo>
                  <a:pt x="33165" y="32268"/>
                </a:lnTo>
                <a:lnTo>
                  <a:pt x="33882" y="31252"/>
                </a:lnTo>
                <a:lnTo>
                  <a:pt x="34599" y="30177"/>
                </a:lnTo>
                <a:lnTo>
                  <a:pt x="35196" y="29041"/>
                </a:lnTo>
                <a:lnTo>
                  <a:pt x="35734" y="27906"/>
                </a:lnTo>
                <a:lnTo>
                  <a:pt x="36212" y="26711"/>
                </a:lnTo>
                <a:lnTo>
                  <a:pt x="36630" y="25516"/>
                </a:lnTo>
                <a:lnTo>
                  <a:pt x="36929" y="24261"/>
                </a:lnTo>
                <a:lnTo>
                  <a:pt x="37168" y="23006"/>
                </a:lnTo>
                <a:lnTo>
                  <a:pt x="37347" y="21751"/>
                </a:lnTo>
                <a:lnTo>
                  <a:pt x="37467" y="20496"/>
                </a:lnTo>
                <a:lnTo>
                  <a:pt x="37467" y="19241"/>
                </a:lnTo>
                <a:lnTo>
                  <a:pt x="37407" y="17927"/>
                </a:lnTo>
                <a:lnTo>
                  <a:pt x="37288" y="16672"/>
                </a:lnTo>
                <a:lnTo>
                  <a:pt x="37108" y="15417"/>
                </a:lnTo>
                <a:lnTo>
                  <a:pt x="36810" y="14162"/>
                </a:lnTo>
                <a:lnTo>
                  <a:pt x="36571" y="13385"/>
                </a:lnTo>
                <a:lnTo>
                  <a:pt x="36272" y="12609"/>
                </a:lnTo>
                <a:lnTo>
                  <a:pt x="35973" y="11832"/>
                </a:lnTo>
                <a:lnTo>
                  <a:pt x="35615" y="11055"/>
                </a:lnTo>
                <a:lnTo>
                  <a:pt x="35256" y="10338"/>
                </a:lnTo>
                <a:lnTo>
                  <a:pt x="34898" y="9621"/>
                </a:lnTo>
                <a:lnTo>
                  <a:pt x="34001" y="8187"/>
                </a:lnTo>
                <a:lnTo>
                  <a:pt x="32985" y="6872"/>
                </a:lnTo>
                <a:lnTo>
                  <a:pt x="31850" y="5677"/>
                </a:lnTo>
                <a:lnTo>
                  <a:pt x="30655" y="4542"/>
                </a:lnTo>
                <a:lnTo>
                  <a:pt x="29340" y="3526"/>
                </a:lnTo>
                <a:lnTo>
                  <a:pt x="28085" y="2630"/>
                </a:lnTo>
                <a:lnTo>
                  <a:pt x="26771" y="1912"/>
                </a:lnTo>
                <a:lnTo>
                  <a:pt x="25396" y="1255"/>
                </a:lnTo>
                <a:lnTo>
                  <a:pt x="23962" y="717"/>
                </a:lnTo>
                <a:lnTo>
                  <a:pt x="22648" y="299"/>
                </a:lnTo>
                <a:lnTo>
                  <a:pt x="21333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7377098" y="1171526"/>
            <a:ext cx="467067" cy="478170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96B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7237913" y="1224742"/>
            <a:ext cx="556340" cy="424970"/>
          </a:xfrm>
          <a:custGeom>
            <a:avLst/>
            <a:gdLst/>
            <a:ahLst/>
            <a:cxnLst/>
            <a:rect l="l" t="t" r="r" b="b"/>
            <a:pathLst>
              <a:path w="20497" h="15657" extrusionOk="0">
                <a:moveTo>
                  <a:pt x="5199" y="1793"/>
                </a:moveTo>
                <a:lnTo>
                  <a:pt x="3944" y="1853"/>
                </a:lnTo>
                <a:lnTo>
                  <a:pt x="3347" y="1912"/>
                </a:lnTo>
                <a:lnTo>
                  <a:pt x="2809" y="2032"/>
                </a:lnTo>
                <a:lnTo>
                  <a:pt x="2451" y="2152"/>
                </a:lnTo>
                <a:lnTo>
                  <a:pt x="2331" y="2271"/>
                </a:lnTo>
                <a:lnTo>
                  <a:pt x="2271" y="2391"/>
                </a:lnTo>
                <a:lnTo>
                  <a:pt x="2331" y="2510"/>
                </a:lnTo>
                <a:lnTo>
                  <a:pt x="2510" y="2630"/>
                </a:lnTo>
                <a:lnTo>
                  <a:pt x="2690" y="2689"/>
                </a:lnTo>
                <a:lnTo>
                  <a:pt x="2929" y="2749"/>
                </a:lnTo>
                <a:lnTo>
                  <a:pt x="3586" y="2689"/>
                </a:lnTo>
                <a:lnTo>
                  <a:pt x="4303" y="2570"/>
                </a:lnTo>
                <a:lnTo>
                  <a:pt x="5020" y="2391"/>
                </a:lnTo>
                <a:lnTo>
                  <a:pt x="5558" y="2152"/>
                </a:lnTo>
                <a:lnTo>
                  <a:pt x="5916" y="1972"/>
                </a:lnTo>
                <a:lnTo>
                  <a:pt x="5916" y="1912"/>
                </a:lnTo>
                <a:lnTo>
                  <a:pt x="5916" y="1853"/>
                </a:lnTo>
                <a:lnTo>
                  <a:pt x="5618" y="1793"/>
                </a:lnTo>
                <a:close/>
                <a:moveTo>
                  <a:pt x="5618" y="777"/>
                </a:moveTo>
                <a:lnTo>
                  <a:pt x="6275" y="837"/>
                </a:lnTo>
                <a:lnTo>
                  <a:pt x="6872" y="1076"/>
                </a:lnTo>
                <a:lnTo>
                  <a:pt x="7111" y="1195"/>
                </a:lnTo>
                <a:lnTo>
                  <a:pt x="7350" y="1375"/>
                </a:lnTo>
                <a:lnTo>
                  <a:pt x="7590" y="1554"/>
                </a:lnTo>
                <a:lnTo>
                  <a:pt x="7769" y="1793"/>
                </a:lnTo>
                <a:lnTo>
                  <a:pt x="7888" y="2032"/>
                </a:lnTo>
                <a:lnTo>
                  <a:pt x="8008" y="2331"/>
                </a:lnTo>
                <a:lnTo>
                  <a:pt x="8127" y="2630"/>
                </a:lnTo>
                <a:lnTo>
                  <a:pt x="8127" y="2988"/>
                </a:lnTo>
                <a:lnTo>
                  <a:pt x="8127" y="3347"/>
                </a:lnTo>
                <a:lnTo>
                  <a:pt x="8068" y="3705"/>
                </a:lnTo>
                <a:lnTo>
                  <a:pt x="8008" y="4004"/>
                </a:lnTo>
                <a:lnTo>
                  <a:pt x="7888" y="4303"/>
                </a:lnTo>
                <a:lnTo>
                  <a:pt x="7590" y="4900"/>
                </a:lnTo>
                <a:lnTo>
                  <a:pt x="7171" y="5378"/>
                </a:lnTo>
                <a:lnTo>
                  <a:pt x="6633" y="5737"/>
                </a:lnTo>
                <a:lnTo>
                  <a:pt x="6096" y="6095"/>
                </a:lnTo>
                <a:lnTo>
                  <a:pt x="5438" y="6334"/>
                </a:lnTo>
                <a:lnTo>
                  <a:pt x="4841" y="6514"/>
                </a:lnTo>
                <a:lnTo>
                  <a:pt x="4183" y="6573"/>
                </a:lnTo>
                <a:lnTo>
                  <a:pt x="3526" y="6514"/>
                </a:lnTo>
                <a:lnTo>
                  <a:pt x="2869" y="6394"/>
                </a:lnTo>
                <a:lnTo>
                  <a:pt x="2331" y="6215"/>
                </a:lnTo>
                <a:lnTo>
                  <a:pt x="1853" y="5856"/>
                </a:lnTo>
                <a:lnTo>
                  <a:pt x="1614" y="5677"/>
                </a:lnTo>
                <a:lnTo>
                  <a:pt x="1435" y="5438"/>
                </a:lnTo>
                <a:lnTo>
                  <a:pt x="1255" y="5199"/>
                </a:lnTo>
                <a:lnTo>
                  <a:pt x="1076" y="4900"/>
                </a:lnTo>
                <a:lnTo>
                  <a:pt x="1016" y="4601"/>
                </a:lnTo>
                <a:lnTo>
                  <a:pt x="897" y="4243"/>
                </a:lnTo>
                <a:lnTo>
                  <a:pt x="897" y="3944"/>
                </a:lnTo>
                <a:lnTo>
                  <a:pt x="897" y="3645"/>
                </a:lnTo>
                <a:lnTo>
                  <a:pt x="957" y="3347"/>
                </a:lnTo>
                <a:lnTo>
                  <a:pt x="1016" y="3048"/>
                </a:lnTo>
                <a:lnTo>
                  <a:pt x="1196" y="2749"/>
                </a:lnTo>
                <a:lnTo>
                  <a:pt x="1375" y="2510"/>
                </a:lnTo>
                <a:lnTo>
                  <a:pt x="1793" y="2032"/>
                </a:lnTo>
                <a:lnTo>
                  <a:pt x="2271" y="1614"/>
                </a:lnTo>
                <a:lnTo>
                  <a:pt x="2929" y="1315"/>
                </a:lnTo>
                <a:lnTo>
                  <a:pt x="3586" y="1016"/>
                </a:lnTo>
                <a:lnTo>
                  <a:pt x="4243" y="837"/>
                </a:lnTo>
                <a:lnTo>
                  <a:pt x="4960" y="777"/>
                </a:lnTo>
                <a:close/>
                <a:moveTo>
                  <a:pt x="4721" y="0"/>
                </a:moveTo>
                <a:lnTo>
                  <a:pt x="4243" y="60"/>
                </a:lnTo>
                <a:lnTo>
                  <a:pt x="3885" y="120"/>
                </a:lnTo>
                <a:lnTo>
                  <a:pt x="3765" y="180"/>
                </a:lnTo>
                <a:lnTo>
                  <a:pt x="3705" y="299"/>
                </a:lnTo>
                <a:lnTo>
                  <a:pt x="3765" y="359"/>
                </a:lnTo>
                <a:lnTo>
                  <a:pt x="3825" y="478"/>
                </a:lnTo>
                <a:lnTo>
                  <a:pt x="3227" y="598"/>
                </a:lnTo>
                <a:lnTo>
                  <a:pt x="2570" y="777"/>
                </a:lnTo>
                <a:lnTo>
                  <a:pt x="2032" y="1016"/>
                </a:lnTo>
                <a:lnTo>
                  <a:pt x="1554" y="1315"/>
                </a:lnTo>
                <a:lnTo>
                  <a:pt x="1076" y="1733"/>
                </a:lnTo>
                <a:lnTo>
                  <a:pt x="718" y="2152"/>
                </a:lnTo>
                <a:lnTo>
                  <a:pt x="419" y="2630"/>
                </a:lnTo>
                <a:lnTo>
                  <a:pt x="180" y="3108"/>
                </a:lnTo>
                <a:lnTo>
                  <a:pt x="60" y="3645"/>
                </a:lnTo>
                <a:lnTo>
                  <a:pt x="1" y="4123"/>
                </a:lnTo>
                <a:lnTo>
                  <a:pt x="60" y="4661"/>
                </a:lnTo>
                <a:lnTo>
                  <a:pt x="180" y="5139"/>
                </a:lnTo>
                <a:lnTo>
                  <a:pt x="479" y="5617"/>
                </a:lnTo>
                <a:lnTo>
                  <a:pt x="837" y="6095"/>
                </a:lnTo>
                <a:lnTo>
                  <a:pt x="1375" y="6454"/>
                </a:lnTo>
                <a:lnTo>
                  <a:pt x="1973" y="6812"/>
                </a:lnTo>
                <a:lnTo>
                  <a:pt x="2570" y="7051"/>
                </a:lnTo>
                <a:lnTo>
                  <a:pt x="3168" y="7171"/>
                </a:lnTo>
                <a:lnTo>
                  <a:pt x="3765" y="7290"/>
                </a:lnTo>
                <a:lnTo>
                  <a:pt x="4901" y="7290"/>
                </a:lnTo>
                <a:lnTo>
                  <a:pt x="5438" y="7171"/>
                </a:lnTo>
                <a:lnTo>
                  <a:pt x="5976" y="6992"/>
                </a:lnTo>
                <a:lnTo>
                  <a:pt x="6514" y="6753"/>
                </a:lnTo>
                <a:lnTo>
                  <a:pt x="6992" y="6514"/>
                </a:lnTo>
                <a:lnTo>
                  <a:pt x="7410" y="6155"/>
                </a:lnTo>
                <a:lnTo>
                  <a:pt x="7829" y="5797"/>
                </a:lnTo>
                <a:lnTo>
                  <a:pt x="8127" y="5319"/>
                </a:lnTo>
                <a:lnTo>
                  <a:pt x="8426" y="4840"/>
                </a:lnTo>
                <a:lnTo>
                  <a:pt x="8605" y="4303"/>
                </a:lnTo>
                <a:lnTo>
                  <a:pt x="8725" y="3645"/>
                </a:lnTo>
                <a:lnTo>
                  <a:pt x="8785" y="3048"/>
                </a:lnTo>
                <a:lnTo>
                  <a:pt x="8785" y="2450"/>
                </a:lnTo>
                <a:lnTo>
                  <a:pt x="8665" y="1912"/>
                </a:lnTo>
                <a:lnTo>
                  <a:pt x="8426" y="1434"/>
                </a:lnTo>
                <a:lnTo>
                  <a:pt x="8127" y="1016"/>
                </a:lnTo>
                <a:lnTo>
                  <a:pt x="7769" y="717"/>
                </a:lnTo>
                <a:lnTo>
                  <a:pt x="7350" y="419"/>
                </a:lnTo>
                <a:lnTo>
                  <a:pt x="6872" y="180"/>
                </a:lnTo>
                <a:lnTo>
                  <a:pt x="6335" y="60"/>
                </a:lnTo>
                <a:lnTo>
                  <a:pt x="5737" y="0"/>
                </a:lnTo>
                <a:close/>
                <a:moveTo>
                  <a:pt x="16553" y="7290"/>
                </a:moveTo>
                <a:lnTo>
                  <a:pt x="16254" y="7410"/>
                </a:lnTo>
                <a:lnTo>
                  <a:pt x="16075" y="7470"/>
                </a:lnTo>
                <a:lnTo>
                  <a:pt x="15895" y="7649"/>
                </a:lnTo>
                <a:lnTo>
                  <a:pt x="15776" y="7768"/>
                </a:lnTo>
                <a:lnTo>
                  <a:pt x="15716" y="7948"/>
                </a:lnTo>
                <a:lnTo>
                  <a:pt x="15716" y="8127"/>
                </a:lnTo>
                <a:lnTo>
                  <a:pt x="15776" y="8366"/>
                </a:lnTo>
                <a:lnTo>
                  <a:pt x="15836" y="8545"/>
                </a:lnTo>
                <a:lnTo>
                  <a:pt x="16015" y="8904"/>
                </a:lnTo>
                <a:lnTo>
                  <a:pt x="16374" y="9203"/>
                </a:lnTo>
                <a:lnTo>
                  <a:pt x="16613" y="9322"/>
                </a:lnTo>
                <a:lnTo>
                  <a:pt x="16792" y="9442"/>
                </a:lnTo>
                <a:lnTo>
                  <a:pt x="17031" y="9442"/>
                </a:lnTo>
                <a:lnTo>
                  <a:pt x="17270" y="9501"/>
                </a:lnTo>
                <a:lnTo>
                  <a:pt x="17628" y="9442"/>
                </a:lnTo>
                <a:lnTo>
                  <a:pt x="17867" y="9322"/>
                </a:lnTo>
                <a:lnTo>
                  <a:pt x="18047" y="9203"/>
                </a:lnTo>
                <a:lnTo>
                  <a:pt x="18166" y="9083"/>
                </a:lnTo>
                <a:lnTo>
                  <a:pt x="18226" y="8904"/>
                </a:lnTo>
                <a:lnTo>
                  <a:pt x="18226" y="8665"/>
                </a:lnTo>
                <a:lnTo>
                  <a:pt x="18166" y="8486"/>
                </a:lnTo>
                <a:lnTo>
                  <a:pt x="18106" y="8247"/>
                </a:lnTo>
                <a:lnTo>
                  <a:pt x="17808" y="7888"/>
                </a:lnTo>
                <a:lnTo>
                  <a:pt x="17449" y="7529"/>
                </a:lnTo>
                <a:lnTo>
                  <a:pt x="17210" y="7410"/>
                </a:lnTo>
                <a:lnTo>
                  <a:pt x="17031" y="7350"/>
                </a:lnTo>
                <a:lnTo>
                  <a:pt x="16792" y="7290"/>
                </a:lnTo>
                <a:close/>
                <a:moveTo>
                  <a:pt x="16374" y="6215"/>
                </a:moveTo>
                <a:lnTo>
                  <a:pt x="16732" y="6275"/>
                </a:lnTo>
                <a:lnTo>
                  <a:pt x="17031" y="6334"/>
                </a:lnTo>
                <a:lnTo>
                  <a:pt x="17748" y="6633"/>
                </a:lnTo>
                <a:lnTo>
                  <a:pt x="18345" y="6992"/>
                </a:lnTo>
                <a:lnTo>
                  <a:pt x="18943" y="7470"/>
                </a:lnTo>
                <a:lnTo>
                  <a:pt x="19421" y="8008"/>
                </a:lnTo>
                <a:lnTo>
                  <a:pt x="19600" y="8306"/>
                </a:lnTo>
                <a:lnTo>
                  <a:pt x="19720" y="8605"/>
                </a:lnTo>
                <a:lnTo>
                  <a:pt x="19839" y="8904"/>
                </a:lnTo>
                <a:lnTo>
                  <a:pt x="19899" y="9262"/>
                </a:lnTo>
                <a:lnTo>
                  <a:pt x="19959" y="9621"/>
                </a:lnTo>
                <a:lnTo>
                  <a:pt x="19899" y="9979"/>
                </a:lnTo>
                <a:lnTo>
                  <a:pt x="19839" y="10398"/>
                </a:lnTo>
                <a:lnTo>
                  <a:pt x="19720" y="10756"/>
                </a:lnTo>
                <a:lnTo>
                  <a:pt x="19541" y="11115"/>
                </a:lnTo>
                <a:lnTo>
                  <a:pt x="19361" y="11473"/>
                </a:lnTo>
                <a:lnTo>
                  <a:pt x="19122" y="11772"/>
                </a:lnTo>
                <a:lnTo>
                  <a:pt x="18883" y="12071"/>
                </a:lnTo>
                <a:lnTo>
                  <a:pt x="18584" y="12310"/>
                </a:lnTo>
                <a:lnTo>
                  <a:pt x="18286" y="12549"/>
                </a:lnTo>
                <a:lnTo>
                  <a:pt x="17628" y="12848"/>
                </a:lnTo>
                <a:lnTo>
                  <a:pt x="16911" y="13087"/>
                </a:lnTo>
                <a:lnTo>
                  <a:pt x="16194" y="13206"/>
                </a:lnTo>
                <a:lnTo>
                  <a:pt x="15417" y="13206"/>
                </a:lnTo>
                <a:lnTo>
                  <a:pt x="14700" y="13146"/>
                </a:lnTo>
                <a:lnTo>
                  <a:pt x="13983" y="12907"/>
                </a:lnTo>
                <a:lnTo>
                  <a:pt x="13386" y="12609"/>
                </a:lnTo>
                <a:lnTo>
                  <a:pt x="12848" y="12190"/>
                </a:lnTo>
                <a:lnTo>
                  <a:pt x="12609" y="11951"/>
                </a:lnTo>
                <a:lnTo>
                  <a:pt x="12430" y="11712"/>
                </a:lnTo>
                <a:lnTo>
                  <a:pt x="12250" y="11414"/>
                </a:lnTo>
                <a:lnTo>
                  <a:pt x="12131" y="11115"/>
                </a:lnTo>
                <a:lnTo>
                  <a:pt x="12011" y="10816"/>
                </a:lnTo>
                <a:lnTo>
                  <a:pt x="12011" y="10457"/>
                </a:lnTo>
                <a:lnTo>
                  <a:pt x="12011" y="10099"/>
                </a:lnTo>
                <a:lnTo>
                  <a:pt x="12011" y="9681"/>
                </a:lnTo>
                <a:lnTo>
                  <a:pt x="12131" y="9262"/>
                </a:lnTo>
                <a:lnTo>
                  <a:pt x="12250" y="8844"/>
                </a:lnTo>
                <a:lnTo>
                  <a:pt x="12430" y="8486"/>
                </a:lnTo>
                <a:lnTo>
                  <a:pt x="12609" y="8187"/>
                </a:lnTo>
                <a:lnTo>
                  <a:pt x="13087" y="7529"/>
                </a:lnTo>
                <a:lnTo>
                  <a:pt x="13625" y="7051"/>
                </a:lnTo>
                <a:lnTo>
                  <a:pt x="14282" y="6633"/>
                </a:lnTo>
                <a:lnTo>
                  <a:pt x="14939" y="6334"/>
                </a:lnTo>
                <a:lnTo>
                  <a:pt x="15656" y="6215"/>
                </a:lnTo>
                <a:close/>
                <a:moveTo>
                  <a:pt x="16433" y="5797"/>
                </a:moveTo>
                <a:lnTo>
                  <a:pt x="15477" y="5856"/>
                </a:lnTo>
                <a:lnTo>
                  <a:pt x="14641" y="6036"/>
                </a:lnTo>
                <a:lnTo>
                  <a:pt x="14222" y="6155"/>
                </a:lnTo>
                <a:lnTo>
                  <a:pt x="13804" y="6334"/>
                </a:lnTo>
                <a:lnTo>
                  <a:pt x="13446" y="6514"/>
                </a:lnTo>
                <a:lnTo>
                  <a:pt x="13087" y="6753"/>
                </a:lnTo>
                <a:lnTo>
                  <a:pt x="12728" y="7051"/>
                </a:lnTo>
                <a:lnTo>
                  <a:pt x="12430" y="7350"/>
                </a:lnTo>
                <a:lnTo>
                  <a:pt x="12131" y="7709"/>
                </a:lnTo>
                <a:lnTo>
                  <a:pt x="11892" y="8127"/>
                </a:lnTo>
                <a:lnTo>
                  <a:pt x="11713" y="8605"/>
                </a:lnTo>
                <a:lnTo>
                  <a:pt x="11533" y="9143"/>
                </a:lnTo>
                <a:lnTo>
                  <a:pt x="11414" y="9561"/>
                </a:lnTo>
                <a:lnTo>
                  <a:pt x="11354" y="9979"/>
                </a:lnTo>
                <a:lnTo>
                  <a:pt x="11354" y="10398"/>
                </a:lnTo>
                <a:lnTo>
                  <a:pt x="11414" y="10816"/>
                </a:lnTo>
                <a:lnTo>
                  <a:pt x="11533" y="11175"/>
                </a:lnTo>
                <a:lnTo>
                  <a:pt x="11653" y="11533"/>
                </a:lnTo>
                <a:lnTo>
                  <a:pt x="11832" y="11892"/>
                </a:lnTo>
                <a:lnTo>
                  <a:pt x="12011" y="12250"/>
                </a:lnTo>
                <a:lnTo>
                  <a:pt x="12250" y="12549"/>
                </a:lnTo>
                <a:lnTo>
                  <a:pt x="12549" y="12848"/>
                </a:lnTo>
                <a:lnTo>
                  <a:pt x="12848" y="13087"/>
                </a:lnTo>
                <a:lnTo>
                  <a:pt x="13147" y="13326"/>
                </a:lnTo>
                <a:lnTo>
                  <a:pt x="13505" y="13565"/>
                </a:lnTo>
                <a:lnTo>
                  <a:pt x="13924" y="13684"/>
                </a:lnTo>
                <a:lnTo>
                  <a:pt x="14282" y="13864"/>
                </a:lnTo>
                <a:lnTo>
                  <a:pt x="14700" y="13923"/>
                </a:lnTo>
                <a:lnTo>
                  <a:pt x="15537" y="13983"/>
                </a:lnTo>
                <a:lnTo>
                  <a:pt x="16374" y="13923"/>
                </a:lnTo>
                <a:lnTo>
                  <a:pt x="17210" y="13744"/>
                </a:lnTo>
                <a:lnTo>
                  <a:pt x="17987" y="13445"/>
                </a:lnTo>
                <a:lnTo>
                  <a:pt x="18704" y="13027"/>
                </a:lnTo>
                <a:lnTo>
                  <a:pt x="19302" y="12489"/>
                </a:lnTo>
                <a:lnTo>
                  <a:pt x="19600" y="12190"/>
                </a:lnTo>
                <a:lnTo>
                  <a:pt x="19839" y="11832"/>
                </a:lnTo>
                <a:lnTo>
                  <a:pt x="20078" y="11473"/>
                </a:lnTo>
                <a:lnTo>
                  <a:pt x="20258" y="11115"/>
                </a:lnTo>
                <a:lnTo>
                  <a:pt x="20377" y="10697"/>
                </a:lnTo>
                <a:lnTo>
                  <a:pt x="20497" y="10278"/>
                </a:lnTo>
                <a:lnTo>
                  <a:pt x="20497" y="9860"/>
                </a:lnTo>
                <a:lnTo>
                  <a:pt x="20497" y="9442"/>
                </a:lnTo>
                <a:lnTo>
                  <a:pt x="20497" y="8964"/>
                </a:lnTo>
                <a:lnTo>
                  <a:pt x="20377" y="8545"/>
                </a:lnTo>
                <a:lnTo>
                  <a:pt x="20258" y="8127"/>
                </a:lnTo>
                <a:lnTo>
                  <a:pt x="20078" y="7709"/>
                </a:lnTo>
                <a:lnTo>
                  <a:pt x="19839" y="7350"/>
                </a:lnTo>
                <a:lnTo>
                  <a:pt x="19600" y="6992"/>
                </a:lnTo>
                <a:lnTo>
                  <a:pt x="19302" y="6693"/>
                </a:lnTo>
                <a:lnTo>
                  <a:pt x="19003" y="6394"/>
                </a:lnTo>
                <a:lnTo>
                  <a:pt x="18644" y="6155"/>
                </a:lnTo>
                <a:lnTo>
                  <a:pt x="18226" y="5976"/>
                </a:lnTo>
                <a:lnTo>
                  <a:pt x="17808" y="5856"/>
                </a:lnTo>
                <a:lnTo>
                  <a:pt x="17389" y="5797"/>
                </a:lnTo>
                <a:close/>
                <a:moveTo>
                  <a:pt x="6693" y="10697"/>
                </a:moveTo>
                <a:lnTo>
                  <a:pt x="7111" y="10816"/>
                </a:lnTo>
                <a:lnTo>
                  <a:pt x="7410" y="11055"/>
                </a:lnTo>
                <a:lnTo>
                  <a:pt x="7709" y="11294"/>
                </a:lnTo>
                <a:lnTo>
                  <a:pt x="7888" y="11593"/>
                </a:lnTo>
                <a:lnTo>
                  <a:pt x="8068" y="11951"/>
                </a:lnTo>
                <a:lnTo>
                  <a:pt x="8187" y="12370"/>
                </a:lnTo>
                <a:lnTo>
                  <a:pt x="8187" y="12788"/>
                </a:lnTo>
                <a:lnTo>
                  <a:pt x="8187" y="13146"/>
                </a:lnTo>
                <a:lnTo>
                  <a:pt x="8127" y="13565"/>
                </a:lnTo>
                <a:lnTo>
                  <a:pt x="7948" y="13923"/>
                </a:lnTo>
                <a:lnTo>
                  <a:pt x="7769" y="14222"/>
                </a:lnTo>
                <a:lnTo>
                  <a:pt x="7470" y="14521"/>
                </a:lnTo>
                <a:lnTo>
                  <a:pt x="7111" y="14700"/>
                </a:lnTo>
                <a:lnTo>
                  <a:pt x="6633" y="14820"/>
                </a:lnTo>
                <a:lnTo>
                  <a:pt x="6155" y="14820"/>
                </a:lnTo>
                <a:lnTo>
                  <a:pt x="5677" y="14760"/>
                </a:lnTo>
                <a:lnTo>
                  <a:pt x="5259" y="14581"/>
                </a:lnTo>
                <a:lnTo>
                  <a:pt x="4901" y="14401"/>
                </a:lnTo>
                <a:lnTo>
                  <a:pt x="4602" y="14162"/>
                </a:lnTo>
                <a:lnTo>
                  <a:pt x="4422" y="13804"/>
                </a:lnTo>
                <a:lnTo>
                  <a:pt x="4243" y="13505"/>
                </a:lnTo>
                <a:lnTo>
                  <a:pt x="4183" y="13146"/>
                </a:lnTo>
                <a:lnTo>
                  <a:pt x="4183" y="12728"/>
                </a:lnTo>
                <a:lnTo>
                  <a:pt x="4243" y="12370"/>
                </a:lnTo>
                <a:lnTo>
                  <a:pt x="4363" y="12011"/>
                </a:lnTo>
                <a:lnTo>
                  <a:pt x="4542" y="11653"/>
                </a:lnTo>
                <a:lnTo>
                  <a:pt x="4781" y="11354"/>
                </a:lnTo>
                <a:lnTo>
                  <a:pt x="5080" y="11115"/>
                </a:lnTo>
                <a:lnTo>
                  <a:pt x="5438" y="10876"/>
                </a:lnTo>
                <a:lnTo>
                  <a:pt x="5797" y="10756"/>
                </a:lnTo>
                <a:lnTo>
                  <a:pt x="6275" y="10697"/>
                </a:lnTo>
                <a:close/>
                <a:moveTo>
                  <a:pt x="5916" y="9979"/>
                </a:moveTo>
                <a:lnTo>
                  <a:pt x="5618" y="10099"/>
                </a:lnTo>
                <a:lnTo>
                  <a:pt x="5020" y="10398"/>
                </a:lnTo>
                <a:lnTo>
                  <a:pt x="4602" y="10637"/>
                </a:lnTo>
                <a:lnTo>
                  <a:pt x="4183" y="11115"/>
                </a:lnTo>
                <a:lnTo>
                  <a:pt x="3825" y="11593"/>
                </a:lnTo>
                <a:lnTo>
                  <a:pt x="3586" y="12190"/>
                </a:lnTo>
                <a:lnTo>
                  <a:pt x="3466" y="12788"/>
                </a:lnTo>
                <a:lnTo>
                  <a:pt x="3466" y="13326"/>
                </a:lnTo>
                <a:lnTo>
                  <a:pt x="3586" y="13864"/>
                </a:lnTo>
                <a:lnTo>
                  <a:pt x="3825" y="14342"/>
                </a:lnTo>
                <a:lnTo>
                  <a:pt x="4124" y="14760"/>
                </a:lnTo>
                <a:lnTo>
                  <a:pt x="4542" y="15118"/>
                </a:lnTo>
                <a:lnTo>
                  <a:pt x="5020" y="15417"/>
                </a:lnTo>
                <a:lnTo>
                  <a:pt x="5498" y="15596"/>
                </a:lnTo>
                <a:lnTo>
                  <a:pt x="6096" y="15656"/>
                </a:lnTo>
                <a:lnTo>
                  <a:pt x="6693" y="15656"/>
                </a:lnTo>
                <a:lnTo>
                  <a:pt x="7231" y="15477"/>
                </a:lnTo>
                <a:lnTo>
                  <a:pt x="7709" y="15238"/>
                </a:lnTo>
                <a:lnTo>
                  <a:pt x="8127" y="14939"/>
                </a:lnTo>
                <a:lnTo>
                  <a:pt x="8486" y="14521"/>
                </a:lnTo>
                <a:lnTo>
                  <a:pt x="8725" y="14103"/>
                </a:lnTo>
                <a:lnTo>
                  <a:pt x="8844" y="13625"/>
                </a:lnTo>
                <a:lnTo>
                  <a:pt x="8964" y="13146"/>
                </a:lnTo>
                <a:lnTo>
                  <a:pt x="8964" y="12609"/>
                </a:lnTo>
                <a:lnTo>
                  <a:pt x="8904" y="12131"/>
                </a:lnTo>
                <a:lnTo>
                  <a:pt x="8725" y="11653"/>
                </a:lnTo>
                <a:lnTo>
                  <a:pt x="8486" y="11234"/>
                </a:lnTo>
                <a:lnTo>
                  <a:pt x="8127" y="10816"/>
                </a:lnTo>
                <a:lnTo>
                  <a:pt x="7709" y="10517"/>
                </a:lnTo>
                <a:lnTo>
                  <a:pt x="7171" y="10278"/>
                </a:lnTo>
                <a:lnTo>
                  <a:pt x="6574" y="10159"/>
                </a:lnTo>
                <a:lnTo>
                  <a:pt x="6514" y="10099"/>
                </a:lnTo>
                <a:lnTo>
                  <a:pt x="6454" y="9979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3"/>
          <p:cNvSpPr/>
          <p:nvPr/>
        </p:nvSpPr>
        <p:spPr>
          <a:xfrm rot="-7924870">
            <a:off x="7177227" y="-141770"/>
            <a:ext cx="841224" cy="624898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AAED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3"/>
          <p:cNvSpPr/>
          <p:nvPr/>
        </p:nvSpPr>
        <p:spPr>
          <a:xfrm rot="-1232320">
            <a:off x="7745360" y="-262468"/>
            <a:ext cx="341366" cy="349481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3"/>
          <p:cNvSpPr/>
          <p:nvPr/>
        </p:nvSpPr>
        <p:spPr>
          <a:xfrm rot="-1232584">
            <a:off x="7793456" y="-97134"/>
            <a:ext cx="267636" cy="288754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3"/>
          <p:cNvSpPr/>
          <p:nvPr/>
        </p:nvSpPr>
        <p:spPr>
          <a:xfrm rot="-2062504">
            <a:off x="7336649" y="-342001"/>
            <a:ext cx="348730" cy="893729"/>
          </a:xfrm>
          <a:custGeom>
            <a:avLst/>
            <a:gdLst/>
            <a:ahLst/>
            <a:cxnLst/>
            <a:rect l="l" t="t" r="r" b="b"/>
            <a:pathLst>
              <a:path w="12848" h="32927" extrusionOk="0">
                <a:moveTo>
                  <a:pt x="3825" y="1017"/>
                </a:moveTo>
                <a:lnTo>
                  <a:pt x="3944" y="1256"/>
                </a:lnTo>
                <a:lnTo>
                  <a:pt x="4004" y="1495"/>
                </a:lnTo>
                <a:lnTo>
                  <a:pt x="4004" y="2152"/>
                </a:lnTo>
                <a:lnTo>
                  <a:pt x="4004" y="2750"/>
                </a:lnTo>
                <a:lnTo>
                  <a:pt x="4004" y="3347"/>
                </a:lnTo>
                <a:lnTo>
                  <a:pt x="4183" y="4961"/>
                </a:lnTo>
                <a:lnTo>
                  <a:pt x="4362" y="6574"/>
                </a:lnTo>
                <a:lnTo>
                  <a:pt x="4840" y="9681"/>
                </a:lnTo>
                <a:lnTo>
                  <a:pt x="5319" y="12729"/>
                </a:lnTo>
                <a:lnTo>
                  <a:pt x="4123" y="11653"/>
                </a:lnTo>
                <a:lnTo>
                  <a:pt x="2869" y="10578"/>
                </a:lnTo>
                <a:lnTo>
                  <a:pt x="2151" y="10100"/>
                </a:lnTo>
                <a:lnTo>
                  <a:pt x="1733" y="9801"/>
                </a:lnTo>
                <a:lnTo>
                  <a:pt x="1554" y="9622"/>
                </a:lnTo>
                <a:lnTo>
                  <a:pt x="1494" y="9502"/>
                </a:lnTo>
                <a:lnTo>
                  <a:pt x="1434" y="9323"/>
                </a:lnTo>
                <a:lnTo>
                  <a:pt x="1494" y="9084"/>
                </a:lnTo>
                <a:lnTo>
                  <a:pt x="1614" y="8606"/>
                </a:lnTo>
                <a:lnTo>
                  <a:pt x="1853" y="7709"/>
                </a:lnTo>
                <a:lnTo>
                  <a:pt x="2271" y="5976"/>
                </a:lnTo>
                <a:lnTo>
                  <a:pt x="2749" y="4303"/>
                </a:lnTo>
                <a:lnTo>
                  <a:pt x="3825" y="1017"/>
                </a:lnTo>
                <a:close/>
                <a:moveTo>
                  <a:pt x="4542" y="1973"/>
                </a:moveTo>
                <a:lnTo>
                  <a:pt x="5079" y="2690"/>
                </a:lnTo>
                <a:lnTo>
                  <a:pt x="5617" y="3467"/>
                </a:lnTo>
                <a:lnTo>
                  <a:pt x="6693" y="5020"/>
                </a:lnTo>
                <a:lnTo>
                  <a:pt x="7589" y="6574"/>
                </a:lnTo>
                <a:lnTo>
                  <a:pt x="8486" y="8247"/>
                </a:lnTo>
                <a:lnTo>
                  <a:pt x="9203" y="9920"/>
                </a:lnTo>
                <a:lnTo>
                  <a:pt x="9621" y="10757"/>
                </a:lnTo>
                <a:lnTo>
                  <a:pt x="9800" y="11175"/>
                </a:lnTo>
                <a:lnTo>
                  <a:pt x="9860" y="11534"/>
                </a:lnTo>
                <a:lnTo>
                  <a:pt x="9800" y="11952"/>
                </a:lnTo>
                <a:lnTo>
                  <a:pt x="9621" y="12251"/>
                </a:lnTo>
                <a:lnTo>
                  <a:pt x="9083" y="12968"/>
                </a:lnTo>
                <a:lnTo>
                  <a:pt x="7888" y="14581"/>
                </a:lnTo>
                <a:lnTo>
                  <a:pt x="6633" y="16254"/>
                </a:lnTo>
                <a:lnTo>
                  <a:pt x="6334" y="14521"/>
                </a:lnTo>
                <a:lnTo>
                  <a:pt x="6095" y="12789"/>
                </a:lnTo>
                <a:lnTo>
                  <a:pt x="5617" y="9203"/>
                </a:lnTo>
                <a:lnTo>
                  <a:pt x="5139" y="5558"/>
                </a:lnTo>
                <a:lnTo>
                  <a:pt x="4840" y="3766"/>
                </a:lnTo>
                <a:lnTo>
                  <a:pt x="4542" y="1973"/>
                </a:lnTo>
                <a:close/>
                <a:moveTo>
                  <a:pt x="1375" y="9980"/>
                </a:moveTo>
                <a:lnTo>
                  <a:pt x="2630" y="11354"/>
                </a:lnTo>
                <a:lnTo>
                  <a:pt x="3944" y="12609"/>
                </a:lnTo>
                <a:lnTo>
                  <a:pt x="4601" y="13267"/>
                </a:lnTo>
                <a:lnTo>
                  <a:pt x="5139" y="13864"/>
                </a:lnTo>
                <a:lnTo>
                  <a:pt x="5319" y="14163"/>
                </a:lnTo>
                <a:lnTo>
                  <a:pt x="5498" y="14521"/>
                </a:lnTo>
                <a:lnTo>
                  <a:pt x="5677" y="14940"/>
                </a:lnTo>
                <a:lnTo>
                  <a:pt x="5737" y="15418"/>
                </a:lnTo>
                <a:lnTo>
                  <a:pt x="6394" y="18884"/>
                </a:lnTo>
                <a:lnTo>
                  <a:pt x="7111" y="22290"/>
                </a:lnTo>
                <a:lnTo>
                  <a:pt x="3406" y="20198"/>
                </a:lnTo>
                <a:lnTo>
                  <a:pt x="2570" y="19780"/>
                </a:lnTo>
                <a:lnTo>
                  <a:pt x="2151" y="19541"/>
                </a:lnTo>
                <a:lnTo>
                  <a:pt x="1793" y="19302"/>
                </a:lnTo>
                <a:lnTo>
                  <a:pt x="1375" y="19003"/>
                </a:lnTo>
                <a:lnTo>
                  <a:pt x="1195" y="18824"/>
                </a:lnTo>
                <a:lnTo>
                  <a:pt x="1136" y="18704"/>
                </a:lnTo>
                <a:lnTo>
                  <a:pt x="1016" y="18346"/>
                </a:lnTo>
                <a:lnTo>
                  <a:pt x="956" y="17689"/>
                </a:lnTo>
                <a:lnTo>
                  <a:pt x="897" y="16732"/>
                </a:lnTo>
                <a:lnTo>
                  <a:pt x="837" y="15776"/>
                </a:lnTo>
                <a:lnTo>
                  <a:pt x="897" y="13864"/>
                </a:lnTo>
                <a:lnTo>
                  <a:pt x="1076" y="11892"/>
                </a:lnTo>
                <a:lnTo>
                  <a:pt x="1375" y="9980"/>
                </a:lnTo>
                <a:close/>
                <a:moveTo>
                  <a:pt x="10218" y="12669"/>
                </a:moveTo>
                <a:lnTo>
                  <a:pt x="10577" y="13864"/>
                </a:lnTo>
                <a:lnTo>
                  <a:pt x="10936" y="15059"/>
                </a:lnTo>
                <a:lnTo>
                  <a:pt x="11294" y="16613"/>
                </a:lnTo>
                <a:lnTo>
                  <a:pt x="11593" y="18286"/>
                </a:lnTo>
                <a:lnTo>
                  <a:pt x="11712" y="19123"/>
                </a:lnTo>
                <a:lnTo>
                  <a:pt x="11832" y="19959"/>
                </a:lnTo>
                <a:lnTo>
                  <a:pt x="11832" y="20796"/>
                </a:lnTo>
                <a:lnTo>
                  <a:pt x="11772" y="21573"/>
                </a:lnTo>
                <a:lnTo>
                  <a:pt x="11712" y="22110"/>
                </a:lnTo>
                <a:lnTo>
                  <a:pt x="11593" y="22349"/>
                </a:lnTo>
                <a:lnTo>
                  <a:pt x="11473" y="22469"/>
                </a:lnTo>
                <a:lnTo>
                  <a:pt x="11175" y="22827"/>
                </a:lnTo>
                <a:lnTo>
                  <a:pt x="10696" y="23246"/>
                </a:lnTo>
                <a:lnTo>
                  <a:pt x="9621" y="24321"/>
                </a:lnTo>
                <a:lnTo>
                  <a:pt x="9143" y="24859"/>
                </a:lnTo>
                <a:lnTo>
                  <a:pt x="8665" y="25457"/>
                </a:lnTo>
                <a:lnTo>
                  <a:pt x="7828" y="21871"/>
                </a:lnTo>
                <a:lnTo>
                  <a:pt x="7051" y="18286"/>
                </a:lnTo>
                <a:lnTo>
                  <a:pt x="6872" y="17449"/>
                </a:lnTo>
                <a:lnTo>
                  <a:pt x="6812" y="17210"/>
                </a:lnTo>
                <a:lnTo>
                  <a:pt x="6812" y="16912"/>
                </a:lnTo>
                <a:lnTo>
                  <a:pt x="6872" y="16673"/>
                </a:lnTo>
                <a:lnTo>
                  <a:pt x="6992" y="16434"/>
                </a:lnTo>
                <a:lnTo>
                  <a:pt x="7231" y="16135"/>
                </a:lnTo>
                <a:lnTo>
                  <a:pt x="7470" y="15836"/>
                </a:lnTo>
                <a:lnTo>
                  <a:pt x="8904" y="14282"/>
                </a:lnTo>
                <a:lnTo>
                  <a:pt x="10218" y="12669"/>
                </a:lnTo>
                <a:close/>
                <a:moveTo>
                  <a:pt x="1375" y="19959"/>
                </a:moveTo>
                <a:lnTo>
                  <a:pt x="1972" y="20437"/>
                </a:lnTo>
                <a:lnTo>
                  <a:pt x="2689" y="20915"/>
                </a:lnTo>
                <a:lnTo>
                  <a:pt x="4064" y="21692"/>
                </a:lnTo>
                <a:lnTo>
                  <a:pt x="5498" y="22469"/>
                </a:lnTo>
                <a:lnTo>
                  <a:pt x="6215" y="22887"/>
                </a:lnTo>
                <a:lnTo>
                  <a:pt x="6812" y="23365"/>
                </a:lnTo>
                <a:lnTo>
                  <a:pt x="7111" y="23604"/>
                </a:lnTo>
                <a:lnTo>
                  <a:pt x="7290" y="23903"/>
                </a:lnTo>
                <a:lnTo>
                  <a:pt x="7529" y="24202"/>
                </a:lnTo>
                <a:lnTo>
                  <a:pt x="7709" y="24620"/>
                </a:lnTo>
                <a:lnTo>
                  <a:pt x="8007" y="25516"/>
                </a:lnTo>
                <a:lnTo>
                  <a:pt x="8247" y="26473"/>
                </a:lnTo>
                <a:lnTo>
                  <a:pt x="8665" y="28504"/>
                </a:lnTo>
                <a:lnTo>
                  <a:pt x="8844" y="29401"/>
                </a:lnTo>
                <a:lnTo>
                  <a:pt x="9023" y="30177"/>
                </a:lnTo>
                <a:lnTo>
                  <a:pt x="9023" y="30177"/>
                </a:lnTo>
                <a:lnTo>
                  <a:pt x="6633" y="27847"/>
                </a:lnTo>
                <a:lnTo>
                  <a:pt x="5498" y="26652"/>
                </a:lnTo>
                <a:lnTo>
                  <a:pt x="4362" y="25397"/>
                </a:lnTo>
                <a:lnTo>
                  <a:pt x="3466" y="24142"/>
                </a:lnTo>
                <a:lnTo>
                  <a:pt x="2988" y="23485"/>
                </a:lnTo>
                <a:lnTo>
                  <a:pt x="2570" y="22827"/>
                </a:lnTo>
                <a:lnTo>
                  <a:pt x="2211" y="22110"/>
                </a:lnTo>
                <a:lnTo>
                  <a:pt x="1912" y="21453"/>
                </a:lnTo>
                <a:lnTo>
                  <a:pt x="1614" y="20676"/>
                </a:lnTo>
                <a:lnTo>
                  <a:pt x="1375" y="19959"/>
                </a:lnTo>
                <a:close/>
                <a:moveTo>
                  <a:pt x="11832" y="23485"/>
                </a:moveTo>
                <a:lnTo>
                  <a:pt x="11712" y="25636"/>
                </a:lnTo>
                <a:lnTo>
                  <a:pt x="11473" y="27727"/>
                </a:lnTo>
                <a:lnTo>
                  <a:pt x="11055" y="29759"/>
                </a:lnTo>
                <a:lnTo>
                  <a:pt x="10577" y="31850"/>
                </a:lnTo>
                <a:lnTo>
                  <a:pt x="10278" y="31432"/>
                </a:lnTo>
                <a:lnTo>
                  <a:pt x="9979" y="30835"/>
                </a:lnTo>
                <a:lnTo>
                  <a:pt x="9740" y="30237"/>
                </a:lnTo>
                <a:lnTo>
                  <a:pt x="9501" y="29520"/>
                </a:lnTo>
                <a:lnTo>
                  <a:pt x="9203" y="28086"/>
                </a:lnTo>
                <a:lnTo>
                  <a:pt x="9083" y="27429"/>
                </a:lnTo>
                <a:lnTo>
                  <a:pt x="9023" y="26891"/>
                </a:lnTo>
                <a:lnTo>
                  <a:pt x="9023" y="26293"/>
                </a:lnTo>
                <a:lnTo>
                  <a:pt x="9023" y="26114"/>
                </a:lnTo>
                <a:lnTo>
                  <a:pt x="9083" y="25994"/>
                </a:lnTo>
                <a:lnTo>
                  <a:pt x="9382" y="25755"/>
                </a:lnTo>
                <a:lnTo>
                  <a:pt x="9920" y="25337"/>
                </a:lnTo>
                <a:lnTo>
                  <a:pt x="10876" y="24441"/>
                </a:lnTo>
                <a:lnTo>
                  <a:pt x="11832" y="23485"/>
                </a:lnTo>
                <a:close/>
                <a:moveTo>
                  <a:pt x="3526" y="1"/>
                </a:moveTo>
                <a:lnTo>
                  <a:pt x="3586" y="61"/>
                </a:lnTo>
                <a:lnTo>
                  <a:pt x="3586" y="120"/>
                </a:lnTo>
                <a:lnTo>
                  <a:pt x="3586" y="479"/>
                </a:lnTo>
                <a:lnTo>
                  <a:pt x="3466" y="897"/>
                </a:lnTo>
                <a:lnTo>
                  <a:pt x="3287" y="1375"/>
                </a:lnTo>
                <a:lnTo>
                  <a:pt x="2809" y="2391"/>
                </a:lnTo>
                <a:lnTo>
                  <a:pt x="2570" y="2989"/>
                </a:lnTo>
                <a:lnTo>
                  <a:pt x="1853" y="4841"/>
                </a:lnTo>
                <a:lnTo>
                  <a:pt x="1315" y="6813"/>
                </a:lnTo>
                <a:lnTo>
                  <a:pt x="956" y="8247"/>
                </a:lnTo>
                <a:lnTo>
                  <a:pt x="658" y="9681"/>
                </a:lnTo>
                <a:lnTo>
                  <a:pt x="419" y="11115"/>
                </a:lnTo>
                <a:lnTo>
                  <a:pt x="239" y="12609"/>
                </a:lnTo>
                <a:lnTo>
                  <a:pt x="60" y="14521"/>
                </a:lnTo>
                <a:lnTo>
                  <a:pt x="0" y="15478"/>
                </a:lnTo>
                <a:lnTo>
                  <a:pt x="60" y="16434"/>
                </a:lnTo>
                <a:lnTo>
                  <a:pt x="120" y="17330"/>
                </a:lnTo>
                <a:lnTo>
                  <a:pt x="180" y="18226"/>
                </a:lnTo>
                <a:lnTo>
                  <a:pt x="359" y="19063"/>
                </a:lnTo>
                <a:lnTo>
                  <a:pt x="538" y="19899"/>
                </a:lnTo>
                <a:lnTo>
                  <a:pt x="777" y="20736"/>
                </a:lnTo>
                <a:lnTo>
                  <a:pt x="1076" y="21573"/>
                </a:lnTo>
                <a:lnTo>
                  <a:pt x="1375" y="22409"/>
                </a:lnTo>
                <a:lnTo>
                  <a:pt x="1793" y="23246"/>
                </a:lnTo>
                <a:lnTo>
                  <a:pt x="2211" y="24023"/>
                </a:lnTo>
                <a:lnTo>
                  <a:pt x="2689" y="24799"/>
                </a:lnTo>
                <a:lnTo>
                  <a:pt x="3227" y="25636"/>
                </a:lnTo>
                <a:lnTo>
                  <a:pt x="3825" y="26413"/>
                </a:lnTo>
                <a:lnTo>
                  <a:pt x="5020" y="27847"/>
                </a:lnTo>
                <a:lnTo>
                  <a:pt x="6215" y="29221"/>
                </a:lnTo>
                <a:lnTo>
                  <a:pt x="7529" y="30596"/>
                </a:lnTo>
                <a:lnTo>
                  <a:pt x="8187" y="31193"/>
                </a:lnTo>
                <a:lnTo>
                  <a:pt x="8904" y="31850"/>
                </a:lnTo>
                <a:lnTo>
                  <a:pt x="9083" y="32030"/>
                </a:lnTo>
                <a:lnTo>
                  <a:pt x="9382" y="32329"/>
                </a:lnTo>
                <a:lnTo>
                  <a:pt x="9621" y="32627"/>
                </a:lnTo>
                <a:lnTo>
                  <a:pt x="9800" y="32807"/>
                </a:lnTo>
                <a:lnTo>
                  <a:pt x="10099" y="32926"/>
                </a:lnTo>
                <a:lnTo>
                  <a:pt x="10159" y="32926"/>
                </a:lnTo>
                <a:lnTo>
                  <a:pt x="10278" y="32807"/>
                </a:lnTo>
                <a:lnTo>
                  <a:pt x="10577" y="32687"/>
                </a:lnTo>
                <a:lnTo>
                  <a:pt x="10876" y="32627"/>
                </a:lnTo>
                <a:lnTo>
                  <a:pt x="11115" y="32508"/>
                </a:lnTo>
                <a:lnTo>
                  <a:pt x="11294" y="32329"/>
                </a:lnTo>
                <a:lnTo>
                  <a:pt x="11414" y="32149"/>
                </a:lnTo>
                <a:lnTo>
                  <a:pt x="11593" y="31671"/>
                </a:lnTo>
                <a:lnTo>
                  <a:pt x="11772" y="30954"/>
                </a:lnTo>
                <a:lnTo>
                  <a:pt x="12190" y="28982"/>
                </a:lnTo>
                <a:lnTo>
                  <a:pt x="12549" y="26951"/>
                </a:lnTo>
                <a:lnTo>
                  <a:pt x="12728" y="24919"/>
                </a:lnTo>
                <a:lnTo>
                  <a:pt x="12848" y="22887"/>
                </a:lnTo>
                <a:lnTo>
                  <a:pt x="12788" y="20856"/>
                </a:lnTo>
                <a:lnTo>
                  <a:pt x="12609" y="18824"/>
                </a:lnTo>
                <a:lnTo>
                  <a:pt x="12310" y="16792"/>
                </a:lnTo>
                <a:lnTo>
                  <a:pt x="11892" y="14820"/>
                </a:lnTo>
                <a:lnTo>
                  <a:pt x="11354" y="12669"/>
                </a:lnTo>
                <a:lnTo>
                  <a:pt x="10995" y="11593"/>
                </a:lnTo>
                <a:lnTo>
                  <a:pt x="10637" y="10578"/>
                </a:lnTo>
                <a:lnTo>
                  <a:pt x="10218" y="9562"/>
                </a:lnTo>
                <a:lnTo>
                  <a:pt x="9800" y="8546"/>
                </a:lnTo>
                <a:lnTo>
                  <a:pt x="9322" y="7530"/>
                </a:lnTo>
                <a:lnTo>
                  <a:pt x="8784" y="6514"/>
                </a:lnTo>
                <a:lnTo>
                  <a:pt x="7828" y="4781"/>
                </a:lnTo>
                <a:lnTo>
                  <a:pt x="7231" y="3766"/>
                </a:lnTo>
                <a:lnTo>
                  <a:pt x="6633" y="2809"/>
                </a:lnTo>
                <a:lnTo>
                  <a:pt x="5916" y="1853"/>
                </a:lnTo>
                <a:lnTo>
                  <a:pt x="5139" y="1077"/>
                </a:lnTo>
                <a:lnTo>
                  <a:pt x="4781" y="718"/>
                </a:lnTo>
                <a:lnTo>
                  <a:pt x="4362" y="419"/>
                </a:lnTo>
                <a:lnTo>
                  <a:pt x="3944" y="180"/>
                </a:lnTo>
                <a:lnTo>
                  <a:pt x="3526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5668109" y="395336"/>
            <a:ext cx="1131662" cy="1025467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6267194" y="1081021"/>
            <a:ext cx="419672" cy="425019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3"/>
          <p:cNvSpPr/>
          <p:nvPr/>
        </p:nvSpPr>
        <p:spPr>
          <a:xfrm rot="1319022">
            <a:off x="5820795" y="423107"/>
            <a:ext cx="747678" cy="1170967"/>
          </a:xfrm>
          <a:custGeom>
            <a:avLst/>
            <a:gdLst/>
            <a:ahLst/>
            <a:cxnLst/>
            <a:rect l="l" t="t" r="r" b="b"/>
            <a:pathLst>
              <a:path w="27548" h="43144" extrusionOk="0">
                <a:moveTo>
                  <a:pt x="16075" y="657"/>
                </a:moveTo>
                <a:lnTo>
                  <a:pt x="16135" y="896"/>
                </a:lnTo>
                <a:lnTo>
                  <a:pt x="15477" y="777"/>
                </a:lnTo>
                <a:lnTo>
                  <a:pt x="16075" y="657"/>
                </a:lnTo>
                <a:close/>
                <a:moveTo>
                  <a:pt x="8068" y="9322"/>
                </a:moveTo>
                <a:lnTo>
                  <a:pt x="7829" y="9382"/>
                </a:lnTo>
                <a:lnTo>
                  <a:pt x="7649" y="9441"/>
                </a:lnTo>
                <a:lnTo>
                  <a:pt x="7590" y="9621"/>
                </a:lnTo>
                <a:lnTo>
                  <a:pt x="7590" y="9740"/>
                </a:lnTo>
                <a:lnTo>
                  <a:pt x="7590" y="9919"/>
                </a:lnTo>
                <a:lnTo>
                  <a:pt x="7709" y="10039"/>
                </a:lnTo>
                <a:lnTo>
                  <a:pt x="7829" y="10099"/>
                </a:lnTo>
                <a:lnTo>
                  <a:pt x="8008" y="10039"/>
                </a:lnTo>
                <a:lnTo>
                  <a:pt x="8127" y="9979"/>
                </a:lnTo>
                <a:lnTo>
                  <a:pt x="8247" y="9860"/>
                </a:lnTo>
                <a:lnTo>
                  <a:pt x="8366" y="9621"/>
                </a:lnTo>
                <a:lnTo>
                  <a:pt x="8366" y="9501"/>
                </a:lnTo>
                <a:lnTo>
                  <a:pt x="8366" y="9382"/>
                </a:lnTo>
                <a:lnTo>
                  <a:pt x="8247" y="9322"/>
                </a:lnTo>
                <a:close/>
                <a:moveTo>
                  <a:pt x="6992" y="12369"/>
                </a:moveTo>
                <a:lnTo>
                  <a:pt x="6872" y="12429"/>
                </a:lnTo>
                <a:lnTo>
                  <a:pt x="6693" y="12489"/>
                </a:lnTo>
                <a:lnTo>
                  <a:pt x="6633" y="12608"/>
                </a:lnTo>
                <a:lnTo>
                  <a:pt x="6574" y="12788"/>
                </a:lnTo>
                <a:lnTo>
                  <a:pt x="6574" y="12967"/>
                </a:lnTo>
                <a:lnTo>
                  <a:pt x="6574" y="13086"/>
                </a:lnTo>
                <a:lnTo>
                  <a:pt x="6693" y="13146"/>
                </a:lnTo>
                <a:lnTo>
                  <a:pt x="6872" y="13206"/>
                </a:lnTo>
                <a:lnTo>
                  <a:pt x="6992" y="13146"/>
                </a:lnTo>
                <a:lnTo>
                  <a:pt x="7171" y="13086"/>
                </a:lnTo>
                <a:lnTo>
                  <a:pt x="7231" y="12967"/>
                </a:lnTo>
                <a:lnTo>
                  <a:pt x="7291" y="12788"/>
                </a:lnTo>
                <a:lnTo>
                  <a:pt x="7291" y="12608"/>
                </a:lnTo>
                <a:lnTo>
                  <a:pt x="7291" y="12489"/>
                </a:lnTo>
                <a:lnTo>
                  <a:pt x="7171" y="12429"/>
                </a:lnTo>
                <a:lnTo>
                  <a:pt x="6992" y="12369"/>
                </a:lnTo>
                <a:close/>
                <a:moveTo>
                  <a:pt x="4124" y="12847"/>
                </a:moveTo>
                <a:lnTo>
                  <a:pt x="3944" y="12967"/>
                </a:lnTo>
                <a:lnTo>
                  <a:pt x="3885" y="13086"/>
                </a:lnTo>
                <a:lnTo>
                  <a:pt x="3765" y="13266"/>
                </a:lnTo>
                <a:lnTo>
                  <a:pt x="3705" y="13445"/>
                </a:lnTo>
                <a:lnTo>
                  <a:pt x="3705" y="13624"/>
                </a:lnTo>
                <a:lnTo>
                  <a:pt x="3765" y="13744"/>
                </a:lnTo>
                <a:lnTo>
                  <a:pt x="3885" y="13863"/>
                </a:lnTo>
                <a:lnTo>
                  <a:pt x="4303" y="13863"/>
                </a:lnTo>
                <a:lnTo>
                  <a:pt x="4482" y="13744"/>
                </a:lnTo>
                <a:lnTo>
                  <a:pt x="4602" y="13564"/>
                </a:lnTo>
                <a:lnTo>
                  <a:pt x="4662" y="13385"/>
                </a:lnTo>
                <a:lnTo>
                  <a:pt x="4662" y="13146"/>
                </a:lnTo>
                <a:lnTo>
                  <a:pt x="4542" y="12967"/>
                </a:lnTo>
                <a:lnTo>
                  <a:pt x="4363" y="12847"/>
                </a:lnTo>
                <a:close/>
                <a:moveTo>
                  <a:pt x="8127" y="14819"/>
                </a:moveTo>
                <a:lnTo>
                  <a:pt x="7948" y="14999"/>
                </a:lnTo>
                <a:lnTo>
                  <a:pt x="7948" y="15178"/>
                </a:lnTo>
                <a:lnTo>
                  <a:pt x="7948" y="15596"/>
                </a:lnTo>
                <a:lnTo>
                  <a:pt x="7948" y="15835"/>
                </a:lnTo>
                <a:lnTo>
                  <a:pt x="8008" y="15955"/>
                </a:lnTo>
                <a:lnTo>
                  <a:pt x="8068" y="16074"/>
                </a:lnTo>
                <a:lnTo>
                  <a:pt x="8187" y="16014"/>
                </a:lnTo>
                <a:lnTo>
                  <a:pt x="8366" y="15835"/>
                </a:lnTo>
                <a:lnTo>
                  <a:pt x="8486" y="15596"/>
                </a:lnTo>
                <a:lnTo>
                  <a:pt x="8546" y="15357"/>
                </a:lnTo>
                <a:lnTo>
                  <a:pt x="8486" y="15118"/>
                </a:lnTo>
                <a:lnTo>
                  <a:pt x="8426" y="14939"/>
                </a:lnTo>
                <a:lnTo>
                  <a:pt x="8307" y="14819"/>
                </a:lnTo>
                <a:close/>
                <a:moveTo>
                  <a:pt x="5259" y="15417"/>
                </a:moveTo>
                <a:lnTo>
                  <a:pt x="5020" y="15477"/>
                </a:lnTo>
                <a:lnTo>
                  <a:pt x="4841" y="15656"/>
                </a:lnTo>
                <a:lnTo>
                  <a:pt x="4662" y="15895"/>
                </a:lnTo>
                <a:lnTo>
                  <a:pt x="4602" y="16194"/>
                </a:lnTo>
                <a:lnTo>
                  <a:pt x="4542" y="16433"/>
                </a:lnTo>
                <a:lnTo>
                  <a:pt x="4662" y="16672"/>
                </a:lnTo>
                <a:lnTo>
                  <a:pt x="4841" y="16791"/>
                </a:lnTo>
                <a:lnTo>
                  <a:pt x="4901" y="16851"/>
                </a:lnTo>
                <a:lnTo>
                  <a:pt x="5020" y="16851"/>
                </a:lnTo>
                <a:lnTo>
                  <a:pt x="5259" y="16731"/>
                </a:lnTo>
                <a:lnTo>
                  <a:pt x="5438" y="16552"/>
                </a:lnTo>
                <a:lnTo>
                  <a:pt x="5618" y="16313"/>
                </a:lnTo>
                <a:lnTo>
                  <a:pt x="5737" y="16074"/>
                </a:lnTo>
                <a:lnTo>
                  <a:pt x="5737" y="15775"/>
                </a:lnTo>
                <a:lnTo>
                  <a:pt x="5677" y="15596"/>
                </a:lnTo>
                <a:lnTo>
                  <a:pt x="5558" y="15477"/>
                </a:lnTo>
                <a:lnTo>
                  <a:pt x="5498" y="15417"/>
                </a:lnTo>
                <a:close/>
                <a:moveTo>
                  <a:pt x="7171" y="18166"/>
                </a:moveTo>
                <a:lnTo>
                  <a:pt x="6992" y="18225"/>
                </a:lnTo>
                <a:lnTo>
                  <a:pt x="6872" y="18345"/>
                </a:lnTo>
                <a:lnTo>
                  <a:pt x="6813" y="18524"/>
                </a:lnTo>
                <a:lnTo>
                  <a:pt x="6813" y="18703"/>
                </a:lnTo>
                <a:lnTo>
                  <a:pt x="6813" y="18883"/>
                </a:lnTo>
                <a:lnTo>
                  <a:pt x="6872" y="19002"/>
                </a:lnTo>
                <a:lnTo>
                  <a:pt x="6992" y="19122"/>
                </a:lnTo>
                <a:lnTo>
                  <a:pt x="7171" y="19122"/>
                </a:lnTo>
                <a:lnTo>
                  <a:pt x="7351" y="19062"/>
                </a:lnTo>
                <a:lnTo>
                  <a:pt x="7470" y="18942"/>
                </a:lnTo>
                <a:lnTo>
                  <a:pt x="7530" y="18763"/>
                </a:lnTo>
                <a:lnTo>
                  <a:pt x="7530" y="18584"/>
                </a:lnTo>
                <a:lnTo>
                  <a:pt x="7530" y="18405"/>
                </a:lnTo>
                <a:lnTo>
                  <a:pt x="7470" y="18285"/>
                </a:lnTo>
                <a:lnTo>
                  <a:pt x="7351" y="18166"/>
                </a:lnTo>
                <a:close/>
                <a:moveTo>
                  <a:pt x="4064" y="18763"/>
                </a:moveTo>
                <a:lnTo>
                  <a:pt x="3885" y="18883"/>
                </a:lnTo>
                <a:lnTo>
                  <a:pt x="3705" y="19002"/>
                </a:lnTo>
                <a:lnTo>
                  <a:pt x="3586" y="19181"/>
                </a:lnTo>
                <a:lnTo>
                  <a:pt x="3586" y="19420"/>
                </a:lnTo>
                <a:lnTo>
                  <a:pt x="3705" y="19659"/>
                </a:lnTo>
                <a:lnTo>
                  <a:pt x="3825" y="19779"/>
                </a:lnTo>
                <a:lnTo>
                  <a:pt x="4004" y="19839"/>
                </a:lnTo>
                <a:lnTo>
                  <a:pt x="4183" y="19839"/>
                </a:lnTo>
                <a:lnTo>
                  <a:pt x="4303" y="19719"/>
                </a:lnTo>
                <a:lnTo>
                  <a:pt x="4423" y="19600"/>
                </a:lnTo>
                <a:lnTo>
                  <a:pt x="4542" y="19420"/>
                </a:lnTo>
                <a:lnTo>
                  <a:pt x="4542" y="19241"/>
                </a:lnTo>
                <a:lnTo>
                  <a:pt x="4542" y="19062"/>
                </a:lnTo>
                <a:lnTo>
                  <a:pt x="4423" y="18823"/>
                </a:lnTo>
                <a:lnTo>
                  <a:pt x="4243" y="18763"/>
                </a:lnTo>
                <a:close/>
                <a:moveTo>
                  <a:pt x="7590" y="20855"/>
                </a:moveTo>
                <a:lnTo>
                  <a:pt x="7351" y="20914"/>
                </a:lnTo>
                <a:lnTo>
                  <a:pt x="7052" y="21094"/>
                </a:lnTo>
                <a:lnTo>
                  <a:pt x="6813" y="21333"/>
                </a:lnTo>
                <a:lnTo>
                  <a:pt x="6693" y="21572"/>
                </a:lnTo>
                <a:lnTo>
                  <a:pt x="6693" y="21751"/>
                </a:lnTo>
                <a:lnTo>
                  <a:pt x="6753" y="21930"/>
                </a:lnTo>
                <a:lnTo>
                  <a:pt x="6932" y="22050"/>
                </a:lnTo>
                <a:lnTo>
                  <a:pt x="7171" y="22109"/>
                </a:lnTo>
                <a:lnTo>
                  <a:pt x="7410" y="22050"/>
                </a:lnTo>
                <a:lnTo>
                  <a:pt x="7649" y="21930"/>
                </a:lnTo>
                <a:lnTo>
                  <a:pt x="7888" y="21691"/>
                </a:lnTo>
                <a:lnTo>
                  <a:pt x="8068" y="21333"/>
                </a:lnTo>
                <a:lnTo>
                  <a:pt x="8068" y="21094"/>
                </a:lnTo>
                <a:lnTo>
                  <a:pt x="8008" y="20914"/>
                </a:lnTo>
                <a:lnTo>
                  <a:pt x="7829" y="20855"/>
                </a:lnTo>
                <a:close/>
                <a:moveTo>
                  <a:pt x="3466" y="22169"/>
                </a:moveTo>
                <a:lnTo>
                  <a:pt x="3347" y="22229"/>
                </a:lnTo>
                <a:lnTo>
                  <a:pt x="3287" y="22348"/>
                </a:lnTo>
                <a:lnTo>
                  <a:pt x="3227" y="22528"/>
                </a:lnTo>
                <a:lnTo>
                  <a:pt x="3227" y="22707"/>
                </a:lnTo>
                <a:lnTo>
                  <a:pt x="3287" y="22826"/>
                </a:lnTo>
                <a:lnTo>
                  <a:pt x="3407" y="22946"/>
                </a:lnTo>
                <a:lnTo>
                  <a:pt x="3586" y="23006"/>
                </a:lnTo>
                <a:lnTo>
                  <a:pt x="3825" y="23006"/>
                </a:lnTo>
                <a:lnTo>
                  <a:pt x="3944" y="22886"/>
                </a:lnTo>
                <a:lnTo>
                  <a:pt x="4064" y="22767"/>
                </a:lnTo>
                <a:lnTo>
                  <a:pt x="4064" y="22647"/>
                </a:lnTo>
                <a:lnTo>
                  <a:pt x="4064" y="22528"/>
                </a:lnTo>
                <a:lnTo>
                  <a:pt x="4004" y="22348"/>
                </a:lnTo>
                <a:lnTo>
                  <a:pt x="3825" y="22229"/>
                </a:lnTo>
                <a:lnTo>
                  <a:pt x="3646" y="22169"/>
                </a:lnTo>
                <a:close/>
                <a:moveTo>
                  <a:pt x="5080" y="23424"/>
                </a:moveTo>
                <a:lnTo>
                  <a:pt x="4960" y="23484"/>
                </a:lnTo>
                <a:lnTo>
                  <a:pt x="4721" y="23723"/>
                </a:lnTo>
                <a:lnTo>
                  <a:pt x="4662" y="23902"/>
                </a:lnTo>
                <a:lnTo>
                  <a:pt x="4602" y="24022"/>
                </a:lnTo>
                <a:lnTo>
                  <a:pt x="4721" y="24141"/>
                </a:lnTo>
                <a:lnTo>
                  <a:pt x="5199" y="24141"/>
                </a:lnTo>
                <a:lnTo>
                  <a:pt x="5319" y="24081"/>
                </a:lnTo>
                <a:lnTo>
                  <a:pt x="5379" y="23962"/>
                </a:lnTo>
                <a:lnTo>
                  <a:pt x="5319" y="23842"/>
                </a:lnTo>
                <a:lnTo>
                  <a:pt x="5199" y="23544"/>
                </a:lnTo>
                <a:lnTo>
                  <a:pt x="5080" y="23424"/>
                </a:lnTo>
                <a:close/>
                <a:moveTo>
                  <a:pt x="9800" y="23424"/>
                </a:moveTo>
                <a:lnTo>
                  <a:pt x="9621" y="23484"/>
                </a:lnTo>
                <a:lnTo>
                  <a:pt x="9561" y="23544"/>
                </a:lnTo>
                <a:lnTo>
                  <a:pt x="9502" y="23723"/>
                </a:lnTo>
                <a:lnTo>
                  <a:pt x="9502" y="23902"/>
                </a:lnTo>
                <a:lnTo>
                  <a:pt x="9561" y="24081"/>
                </a:lnTo>
                <a:lnTo>
                  <a:pt x="9621" y="24201"/>
                </a:lnTo>
                <a:lnTo>
                  <a:pt x="9741" y="24261"/>
                </a:lnTo>
                <a:lnTo>
                  <a:pt x="10099" y="24261"/>
                </a:lnTo>
                <a:lnTo>
                  <a:pt x="10219" y="24201"/>
                </a:lnTo>
                <a:lnTo>
                  <a:pt x="10279" y="24022"/>
                </a:lnTo>
                <a:lnTo>
                  <a:pt x="10279" y="23842"/>
                </a:lnTo>
                <a:lnTo>
                  <a:pt x="10219" y="23723"/>
                </a:lnTo>
                <a:lnTo>
                  <a:pt x="10099" y="23544"/>
                </a:lnTo>
                <a:lnTo>
                  <a:pt x="9980" y="23424"/>
                </a:lnTo>
                <a:close/>
                <a:moveTo>
                  <a:pt x="3227" y="24978"/>
                </a:moveTo>
                <a:lnTo>
                  <a:pt x="3108" y="25097"/>
                </a:lnTo>
                <a:lnTo>
                  <a:pt x="2988" y="25276"/>
                </a:lnTo>
                <a:lnTo>
                  <a:pt x="2929" y="25456"/>
                </a:lnTo>
                <a:lnTo>
                  <a:pt x="2869" y="25635"/>
                </a:lnTo>
                <a:lnTo>
                  <a:pt x="2929" y="25814"/>
                </a:lnTo>
                <a:lnTo>
                  <a:pt x="3048" y="25934"/>
                </a:lnTo>
                <a:lnTo>
                  <a:pt x="3466" y="25934"/>
                </a:lnTo>
                <a:lnTo>
                  <a:pt x="3586" y="25814"/>
                </a:lnTo>
                <a:lnTo>
                  <a:pt x="3705" y="25635"/>
                </a:lnTo>
                <a:lnTo>
                  <a:pt x="3765" y="25456"/>
                </a:lnTo>
                <a:lnTo>
                  <a:pt x="3825" y="25276"/>
                </a:lnTo>
                <a:lnTo>
                  <a:pt x="3765" y="25097"/>
                </a:lnTo>
                <a:lnTo>
                  <a:pt x="3646" y="24978"/>
                </a:lnTo>
                <a:close/>
                <a:moveTo>
                  <a:pt x="6932" y="24858"/>
                </a:moveTo>
                <a:lnTo>
                  <a:pt x="6813" y="24918"/>
                </a:lnTo>
                <a:lnTo>
                  <a:pt x="6753" y="24978"/>
                </a:lnTo>
                <a:lnTo>
                  <a:pt x="6574" y="25276"/>
                </a:lnTo>
                <a:lnTo>
                  <a:pt x="6574" y="25456"/>
                </a:lnTo>
                <a:lnTo>
                  <a:pt x="6633" y="25635"/>
                </a:lnTo>
                <a:lnTo>
                  <a:pt x="6753" y="25874"/>
                </a:lnTo>
                <a:lnTo>
                  <a:pt x="6872" y="26053"/>
                </a:lnTo>
                <a:lnTo>
                  <a:pt x="6992" y="26173"/>
                </a:lnTo>
                <a:lnTo>
                  <a:pt x="7171" y="26233"/>
                </a:lnTo>
                <a:lnTo>
                  <a:pt x="7291" y="26233"/>
                </a:lnTo>
                <a:lnTo>
                  <a:pt x="7410" y="26053"/>
                </a:lnTo>
                <a:lnTo>
                  <a:pt x="7530" y="25814"/>
                </a:lnTo>
                <a:lnTo>
                  <a:pt x="7530" y="25515"/>
                </a:lnTo>
                <a:lnTo>
                  <a:pt x="7410" y="25276"/>
                </a:lnTo>
                <a:lnTo>
                  <a:pt x="7291" y="25037"/>
                </a:lnTo>
                <a:lnTo>
                  <a:pt x="7111" y="24918"/>
                </a:lnTo>
                <a:lnTo>
                  <a:pt x="6932" y="24858"/>
                </a:lnTo>
                <a:close/>
                <a:moveTo>
                  <a:pt x="10099" y="27368"/>
                </a:moveTo>
                <a:lnTo>
                  <a:pt x="9980" y="27428"/>
                </a:lnTo>
                <a:lnTo>
                  <a:pt x="9800" y="27667"/>
                </a:lnTo>
                <a:lnTo>
                  <a:pt x="9681" y="27906"/>
                </a:lnTo>
                <a:lnTo>
                  <a:pt x="9681" y="28145"/>
                </a:lnTo>
                <a:lnTo>
                  <a:pt x="9741" y="28204"/>
                </a:lnTo>
                <a:lnTo>
                  <a:pt x="9800" y="28264"/>
                </a:lnTo>
                <a:lnTo>
                  <a:pt x="9920" y="28324"/>
                </a:lnTo>
                <a:lnTo>
                  <a:pt x="10040" y="28264"/>
                </a:lnTo>
                <a:lnTo>
                  <a:pt x="10398" y="28204"/>
                </a:lnTo>
                <a:lnTo>
                  <a:pt x="10458" y="28145"/>
                </a:lnTo>
                <a:lnTo>
                  <a:pt x="10458" y="27906"/>
                </a:lnTo>
                <a:lnTo>
                  <a:pt x="10398" y="27667"/>
                </a:lnTo>
                <a:lnTo>
                  <a:pt x="10338" y="27487"/>
                </a:lnTo>
                <a:lnTo>
                  <a:pt x="10279" y="27368"/>
                </a:lnTo>
                <a:close/>
                <a:moveTo>
                  <a:pt x="7769" y="28563"/>
                </a:moveTo>
                <a:lnTo>
                  <a:pt x="7530" y="28623"/>
                </a:lnTo>
                <a:lnTo>
                  <a:pt x="7410" y="28683"/>
                </a:lnTo>
                <a:lnTo>
                  <a:pt x="7291" y="28862"/>
                </a:lnTo>
                <a:lnTo>
                  <a:pt x="7231" y="29041"/>
                </a:lnTo>
                <a:lnTo>
                  <a:pt x="7231" y="29220"/>
                </a:lnTo>
                <a:lnTo>
                  <a:pt x="7231" y="29400"/>
                </a:lnTo>
                <a:lnTo>
                  <a:pt x="7351" y="29459"/>
                </a:lnTo>
                <a:lnTo>
                  <a:pt x="7530" y="29519"/>
                </a:lnTo>
                <a:lnTo>
                  <a:pt x="7769" y="29459"/>
                </a:lnTo>
                <a:lnTo>
                  <a:pt x="7888" y="29400"/>
                </a:lnTo>
                <a:lnTo>
                  <a:pt x="8008" y="29220"/>
                </a:lnTo>
                <a:lnTo>
                  <a:pt x="8068" y="29041"/>
                </a:lnTo>
                <a:lnTo>
                  <a:pt x="8068" y="28862"/>
                </a:lnTo>
                <a:lnTo>
                  <a:pt x="8068" y="28683"/>
                </a:lnTo>
                <a:lnTo>
                  <a:pt x="7948" y="28623"/>
                </a:lnTo>
                <a:lnTo>
                  <a:pt x="7769" y="28563"/>
                </a:lnTo>
                <a:close/>
                <a:moveTo>
                  <a:pt x="4901" y="28563"/>
                </a:moveTo>
                <a:lnTo>
                  <a:pt x="4781" y="28683"/>
                </a:lnTo>
                <a:lnTo>
                  <a:pt x="4602" y="28802"/>
                </a:lnTo>
                <a:lnTo>
                  <a:pt x="4542" y="29041"/>
                </a:lnTo>
                <a:lnTo>
                  <a:pt x="4542" y="29280"/>
                </a:lnTo>
                <a:lnTo>
                  <a:pt x="4602" y="29519"/>
                </a:lnTo>
                <a:lnTo>
                  <a:pt x="4781" y="29639"/>
                </a:lnTo>
                <a:lnTo>
                  <a:pt x="4960" y="29698"/>
                </a:lnTo>
                <a:lnTo>
                  <a:pt x="5199" y="29698"/>
                </a:lnTo>
                <a:lnTo>
                  <a:pt x="5379" y="29579"/>
                </a:lnTo>
                <a:lnTo>
                  <a:pt x="5498" y="29400"/>
                </a:lnTo>
                <a:lnTo>
                  <a:pt x="5558" y="29161"/>
                </a:lnTo>
                <a:lnTo>
                  <a:pt x="5498" y="28922"/>
                </a:lnTo>
                <a:lnTo>
                  <a:pt x="5379" y="28802"/>
                </a:lnTo>
                <a:lnTo>
                  <a:pt x="5259" y="28683"/>
                </a:lnTo>
                <a:lnTo>
                  <a:pt x="5080" y="28623"/>
                </a:lnTo>
                <a:lnTo>
                  <a:pt x="4901" y="28563"/>
                </a:lnTo>
                <a:close/>
                <a:moveTo>
                  <a:pt x="2271" y="28742"/>
                </a:moveTo>
                <a:lnTo>
                  <a:pt x="2152" y="28802"/>
                </a:lnTo>
                <a:lnTo>
                  <a:pt x="1973" y="28981"/>
                </a:lnTo>
                <a:lnTo>
                  <a:pt x="1853" y="29161"/>
                </a:lnTo>
                <a:lnTo>
                  <a:pt x="1734" y="29340"/>
                </a:lnTo>
                <a:lnTo>
                  <a:pt x="1734" y="29519"/>
                </a:lnTo>
                <a:lnTo>
                  <a:pt x="1793" y="29698"/>
                </a:lnTo>
                <a:lnTo>
                  <a:pt x="1973" y="29758"/>
                </a:lnTo>
                <a:lnTo>
                  <a:pt x="2212" y="29758"/>
                </a:lnTo>
                <a:lnTo>
                  <a:pt x="2391" y="29698"/>
                </a:lnTo>
                <a:lnTo>
                  <a:pt x="2510" y="29579"/>
                </a:lnTo>
                <a:lnTo>
                  <a:pt x="2630" y="29340"/>
                </a:lnTo>
                <a:lnTo>
                  <a:pt x="2630" y="29161"/>
                </a:lnTo>
                <a:lnTo>
                  <a:pt x="2630" y="28981"/>
                </a:lnTo>
                <a:lnTo>
                  <a:pt x="2570" y="28802"/>
                </a:lnTo>
                <a:lnTo>
                  <a:pt x="2510" y="28742"/>
                </a:lnTo>
                <a:close/>
                <a:moveTo>
                  <a:pt x="10338" y="29459"/>
                </a:moveTo>
                <a:lnTo>
                  <a:pt x="10099" y="29519"/>
                </a:lnTo>
                <a:lnTo>
                  <a:pt x="9980" y="29698"/>
                </a:lnTo>
                <a:lnTo>
                  <a:pt x="9860" y="29937"/>
                </a:lnTo>
                <a:lnTo>
                  <a:pt x="9920" y="30117"/>
                </a:lnTo>
                <a:lnTo>
                  <a:pt x="9980" y="30236"/>
                </a:lnTo>
                <a:lnTo>
                  <a:pt x="10099" y="30356"/>
                </a:lnTo>
                <a:lnTo>
                  <a:pt x="10159" y="30535"/>
                </a:lnTo>
                <a:lnTo>
                  <a:pt x="10219" y="30595"/>
                </a:lnTo>
                <a:lnTo>
                  <a:pt x="10338" y="30535"/>
                </a:lnTo>
                <a:lnTo>
                  <a:pt x="10458" y="30475"/>
                </a:lnTo>
                <a:lnTo>
                  <a:pt x="10577" y="30236"/>
                </a:lnTo>
                <a:lnTo>
                  <a:pt x="10697" y="29997"/>
                </a:lnTo>
                <a:lnTo>
                  <a:pt x="10637" y="29639"/>
                </a:lnTo>
                <a:lnTo>
                  <a:pt x="10577" y="29519"/>
                </a:lnTo>
                <a:lnTo>
                  <a:pt x="10518" y="29459"/>
                </a:lnTo>
                <a:close/>
                <a:moveTo>
                  <a:pt x="5080" y="32268"/>
                </a:moveTo>
                <a:lnTo>
                  <a:pt x="5020" y="32387"/>
                </a:lnTo>
                <a:lnTo>
                  <a:pt x="4960" y="32567"/>
                </a:lnTo>
                <a:lnTo>
                  <a:pt x="5020" y="32925"/>
                </a:lnTo>
                <a:lnTo>
                  <a:pt x="5080" y="33045"/>
                </a:lnTo>
                <a:lnTo>
                  <a:pt x="5140" y="33104"/>
                </a:lnTo>
                <a:lnTo>
                  <a:pt x="5259" y="33045"/>
                </a:lnTo>
                <a:lnTo>
                  <a:pt x="5498" y="32865"/>
                </a:lnTo>
                <a:lnTo>
                  <a:pt x="5618" y="32746"/>
                </a:lnTo>
                <a:lnTo>
                  <a:pt x="5677" y="32626"/>
                </a:lnTo>
                <a:lnTo>
                  <a:pt x="5618" y="32507"/>
                </a:lnTo>
                <a:lnTo>
                  <a:pt x="5498" y="32387"/>
                </a:lnTo>
                <a:lnTo>
                  <a:pt x="5259" y="32268"/>
                </a:lnTo>
                <a:close/>
                <a:moveTo>
                  <a:pt x="7888" y="32447"/>
                </a:moveTo>
                <a:lnTo>
                  <a:pt x="7709" y="32507"/>
                </a:lnTo>
                <a:lnTo>
                  <a:pt x="7590" y="32567"/>
                </a:lnTo>
                <a:lnTo>
                  <a:pt x="7530" y="32686"/>
                </a:lnTo>
                <a:lnTo>
                  <a:pt x="7530" y="32865"/>
                </a:lnTo>
                <a:lnTo>
                  <a:pt x="7530" y="32985"/>
                </a:lnTo>
                <a:lnTo>
                  <a:pt x="7649" y="33164"/>
                </a:lnTo>
                <a:lnTo>
                  <a:pt x="7829" y="33224"/>
                </a:lnTo>
                <a:lnTo>
                  <a:pt x="8008" y="33284"/>
                </a:lnTo>
                <a:lnTo>
                  <a:pt x="8187" y="33284"/>
                </a:lnTo>
                <a:lnTo>
                  <a:pt x="8366" y="33164"/>
                </a:lnTo>
                <a:lnTo>
                  <a:pt x="8426" y="33045"/>
                </a:lnTo>
                <a:lnTo>
                  <a:pt x="8426" y="32865"/>
                </a:lnTo>
                <a:lnTo>
                  <a:pt x="8426" y="32746"/>
                </a:lnTo>
                <a:lnTo>
                  <a:pt x="8307" y="32567"/>
                </a:lnTo>
                <a:lnTo>
                  <a:pt x="8127" y="32447"/>
                </a:lnTo>
                <a:close/>
                <a:moveTo>
                  <a:pt x="11235" y="32686"/>
                </a:moveTo>
                <a:lnTo>
                  <a:pt x="11055" y="32746"/>
                </a:lnTo>
                <a:lnTo>
                  <a:pt x="10936" y="32925"/>
                </a:lnTo>
                <a:lnTo>
                  <a:pt x="10816" y="33104"/>
                </a:lnTo>
                <a:lnTo>
                  <a:pt x="10816" y="33343"/>
                </a:lnTo>
                <a:lnTo>
                  <a:pt x="10816" y="33523"/>
                </a:lnTo>
                <a:lnTo>
                  <a:pt x="10876" y="33762"/>
                </a:lnTo>
                <a:lnTo>
                  <a:pt x="10996" y="33881"/>
                </a:lnTo>
                <a:lnTo>
                  <a:pt x="11115" y="33941"/>
                </a:lnTo>
                <a:lnTo>
                  <a:pt x="11354" y="33941"/>
                </a:lnTo>
                <a:lnTo>
                  <a:pt x="11533" y="33821"/>
                </a:lnTo>
                <a:lnTo>
                  <a:pt x="11593" y="33582"/>
                </a:lnTo>
                <a:lnTo>
                  <a:pt x="11653" y="33343"/>
                </a:lnTo>
                <a:lnTo>
                  <a:pt x="11653" y="33104"/>
                </a:lnTo>
                <a:lnTo>
                  <a:pt x="11593" y="32925"/>
                </a:lnTo>
                <a:lnTo>
                  <a:pt x="11474" y="32746"/>
                </a:lnTo>
                <a:lnTo>
                  <a:pt x="11235" y="32686"/>
                </a:lnTo>
                <a:close/>
                <a:moveTo>
                  <a:pt x="8008" y="35076"/>
                </a:moveTo>
                <a:lnTo>
                  <a:pt x="7888" y="35196"/>
                </a:lnTo>
                <a:lnTo>
                  <a:pt x="7769" y="35315"/>
                </a:lnTo>
                <a:lnTo>
                  <a:pt x="7709" y="35495"/>
                </a:lnTo>
                <a:lnTo>
                  <a:pt x="7709" y="35674"/>
                </a:lnTo>
                <a:lnTo>
                  <a:pt x="7769" y="35793"/>
                </a:lnTo>
                <a:lnTo>
                  <a:pt x="7888" y="35913"/>
                </a:lnTo>
                <a:lnTo>
                  <a:pt x="8247" y="35913"/>
                </a:lnTo>
                <a:lnTo>
                  <a:pt x="8366" y="35793"/>
                </a:lnTo>
                <a:lnTo>
                  <a:pt x="8486" y="35674"/>
                </a:lnTo>
                <a:lnTo>
                  <a:pt x="8546" y="35495"/>
                </a:lnTo>
                <a:lnTo>
                  <a:pt x="8546" y="35315"/>
                </a:lnTo>
                <a:lnTo>
                  <a:pt x="8486" y="35196"/>
                </a:lnTo>
                <a:lnTo>
                  <a:pt x="8366" y="35076"/>
                </a:lnTo>
                <a:close/>
                <a:moveTo>
                  <a:pt x="14163" y="36152"/>
                </a:moveTo>
                <a:lnTo>
                  <a:pt x="13924" y="36271"/>
                </a:lnTo>
                <a:lnTo>
                  <a:pt x="13685" y="36391"/>
                </a:lnTo>
                <a:lnTo>
                  <a:pt x="13505" y="36570"/>
                </a:lnTo>
                <a:lnTo>
                  <a:pt x="13147" y="37048"/>
                </a:lnTo>
                <a:lnTo>
                  <a:pt x="12788" y="37646"/>
                </a:lnTo>
                <a:lnTo>
                  <a:pt x="12549" y="38184"/>
                </a:lnTo>
                <a:lnTo>
                  <a:pt x="12430" y="38721"/>
                </a:lnTo>
                <a:lnTo>
                  <a:pt x="12310" y="39080"/>
                </a:lnTo>
                <a:lnTo>
                  <a:pt x="12310" y="39199"/>
                </a:lnTo>
                <a:lnTo>
                  <a:pt x="12370" y="39199"/>
                </a:lnTo>
                <a:lnTo>
                  <a:pt x="12549" y="39080"/>
                </a:lnTo>
                <a:lnTo>
                  <a:pt x="12848" y="38721"/>
                </a:lnTo>
                <a:lnTo>
                  <a:pt x="13565" y="37706"/>
                </a:lnTo>
                <a:lnTo>
                  <a:pt x="14163" y="36630"/>
                </a:lnTo>
                <a:lnTo>
                  <a:pt x="14342" y="36331"/>
                </a:lnTo>
                <a:lnTo>
                  <a:pt x="14402" y="36212"/>
                </a:lnTo>
                <a:lnTo>
                  <a:pt x="14342" y="36152"/>
                </a:lnTo>
                <a:close/>
                <a:moveTo>
                  <a:pt x="10159" y="37168"/>
                </a:moveTo>
                <a:lnTo>
                  <a:pt x="10040" y="37227"/>
                </a:lnTo>
                <a:lnTo>
                  <a:pt x="9980" y="37347"/>
                </a:lnTo>
                <a:lnTo>
                  <a:pt x="9920" y="37765"/>
                </a:lnTo>
                <a:lnTo>
                  <a:pt x="9980" y="38184"/>
                </a:lnTo>
                <a:lnTo>
                  <a:pt x="10040" y="38482"/>
                </a:lnTo>
                <a:lnTo>
                  <a:pt x="10159" y="38841"/>
                </a:lnTo>
                <a:lnTo>
                  <a:pt x="10338" y="39259"/>
                </a:lnTo>
                <a:lnTo>
                  <a:pt x="10458" y="39498"/>
                </a:lnTo>
                <a:lnTo>
                  <a:pt x="10577" y="39677"/>
                </a:lnTo>
                <a:lnTo>
                  <a:pt x="10697" y="39797"/>
                </a:lnTo>
                <a:lnTo>
                  <a:pt x="10876" y="39797"/>
                </a:lnTo>
                <a:lnTo>
                  <a:pt x="11115" y="39737"/>
                </a:lnTo>
                <a:lnTo>
                  <a:pt x="11235" y="39618"/>
                </a:lnTo>
                <a:lnTo>
                  <a:pt x="11235" y="39438"/>
                </a:lnTo>
                <a:lnTo>
                  <a:pt x="11175" y="39259"/>
                </a:lnTo>
                <a:lnTo>
                  <a:pt x="10936" y="38841"/>
                </a:lnTo>
                <a:lnTo>
                  <a:pt x="10757" y="38482"/>
                </a:lnTo>
                <a:lnTo>
                  <a:pt x="10697" y="38124"/>
                </a:lnTo>
                <a:lnTo>
                  <a:pt x="10637" y="37646"/>
                </a:lnTo>
                <a:lnTo>
                  <a:pt x="10577" y="37407"/>
                </a:lnTo>
                <a:lnTo>
                  <a:pt x="10458" y="37227"/>
                </a:lnTo>
                <a:lnTo>
                  <a:pt x="10338" y="37168"/>
                </a:lnTo>
                <a:close/>
                <a:moveTo>
                  <a:pt x="15178" y="1434"/>
                </a:moveTo>
                <a:lnTo>
                  <a:pt x="15477" y="1494"/>
                </a:lnTo>
                <a:lnTo>
                  <a:pt x="15836" y="1613"/>
                </a:lnTo>
                <a:lnTo>
                  <a:pt x="16194" y="1793"/>
                </a:lnTo>
                <a:lnTo>
                  <a:pt x="16433" y="1972"/>
                </a:lnTo>
                <a:lnTo>
                  <a:pt x="16732" y="2151"/>
                </a:lnTo>
                <a:lnTo>
                  <a:pt x="17210" y="2689"/>
                </a:lnTo>
                <a:lnTo>
                  <a:pt x="17628" y="3287"/>
                </a:lnTo>
                <a:lnTo>
                  <a:pt x="18047" y="3944"/>
                </a:lnTo>
                <a:lnTo>
                  <a:pt x="18883" y="5378"/>
                </a:lnTo>
                <a:lnTo>
                  <a:pt x="19242" y="6035"/>
                </a:lnTo>
                <a:lnTo>
                  <a:pt x="19600" y="6633"/>
                </a:lnTo>
                <a:lnTo>
                  <a:pt x="20676" y="8007"/>
                </a:lnTo>
                <a:lnTo>
                  <a:pt x="21811" y="9382"/>
                </a:lnTo>
                <a:lnTo>
                  <a:pt x="22887" y="10696"/>
                </a:lnTo>
                <a:lnTo>
                  <a:pt x="23962" y="12071"/>
                </a:lnTo>
                <a:lnTo>
                  <a:pt x="24441" y="12788"/>
                </a:lnTo>
                <a:lnTo>
                  <a:pt x="24799" y="13445"/>
                </a:lnTo>
                <a:lnTo>
                  <a:pt x="25217" y="14162"/>
                </a:lnTo>
                <a:lnTo>
                  <a:pt x="25516" y="14879"/>
                </a:lnTo>
                <a:lnTo>
                  <a:pt x="25815" y="15596"/>
                </a:lnTo>
                <a:lnTo>
                  <a:pt x="26054" y="16373"/>
                </a:lnTo>
                <a:lnTo>
                  <a:pt x="26233" y="17090"/>
                </a:lnTo>
                <a:lnTo>
                  <a:pt x="26412" y="17867"/>
                </a:lnTo>
                <a:lnTo>
                  <a:pt x="26532" y="18644"/>
                </a:lnTo>
                <a:lnTo>
                  <a:pt x="26592" y="19420"/>
                </a:lnTo>
                <a:lnTo>
                  <a:pt x="26651" y="20197"/>
                </a:lnTo>
                <a:lnTo>
                  <a:pt x="26651" y="20974"/>
                </a:lnTo>
                <a:lnTo>
                  <a:pt x="26592" y="21751"/>
                </a:lnTo>
                <a:lnTo>
                  <a:pt x="26532" y="22587"/>
                </a:lnTo>
                <a:lnTo>
                  <a:pt x="26412" y="23364"/>
                </a:lnTo>
                <a:lnTo>
                  <a:pt x="26233" y="24141"/>
                </a:lnTo>
                <a:lnTo>
                  <a:pt x="25815" y="25695"/>
                </a:lnTo>
                <a:lnTo>
                  <a:pt x="25337" y="27189"/>
                </a:lnTo>
                <a:lnTo>
                  <a:pt x="24799" y="28683"/>
                </a:lnTo>
                <a:lnTo>
                  <a:pt x="24082" y="30117"/>
                </a:lnTo>
                <a:lnTo>
                  <a:pt x="23305" y="31491"/>
                </a:lnTo>
                <a:lnTo>
                  <a:pt x="22469" y="32806"/>
                </a:lnTo>
                <a:lnTo>
                  <a:pt x="21991" y="33463"/>
                </a:lnTo>
                <a:lnTo>
                  <a:pt x="21453" y="34060"/>
                </a:lnTo>
                <a:lnTo>
                  <a:pt x="20915" y="34658"/>
                </a:lnTo>
                <a:lnTo>
                  <a:pt x="20377" y="35196"/>
                </a:lnTo>
                <a:lnTo>
                  <a:pt x="19839" y="35614"/>
                </a:lnTo>
                <a:lnTo>
                  <a:pt x="19302" y="36032"/>
                </a:lnTo>
                <a:lnTo>
                  <a:pt x="18166" y="36809"/>
                </a:lnTo>
                <a:lnTo>
                  <a:pt x="15896" y="38243"/>
                </a:lnTo>
                <a:lnTo>
                  <a:pt x="14700" y="39080"/>
                </a:lnTo>
                <a:lnTo>
                  <a:pt x="14103" y="39558"/>
                </a:lnTo>
                <a:lnTo>
                  <a:pt x="13625" y="40036"/>
                </a:lnTo>
                <a:lnTo>
                  <a:pt x="13326" y="40514"/>
                </a:lnTo>
                <a:lnTo>
                  <a:pt x="13027" y="41052"/>
                </a:lnTo>
                <a:lnTo>
                  <a:pt x="12728" y="41590"/>
                </a:lnTo>
                <a:lnTo>
                  <a:pt x="12549" y="41769"/>
                </a:lnTo>
                <a:lnTo>
                  <a:pt x="12430" y="41948"/>
                </a:lnTo>
                <a:lnTo>
                  <a:pt x="12131" y="42068"/>
                </a:lnTo>
                <a:lnTo>
                  <a:pt x="11832" y="42187"/>
                </a:lnTo>
                <a:lnTo>
                  <a:pt x="11294" y="42187"/>
                </a:lnTo>
                <a:lnTo>
                  <a:pt x="11055" y="42068"/>
                </a:lnTo>
                <a:lnTo>
                  <a:pt x="10816" y="41948"/>
                </a:lnTo>
                <a:lnTo>
                  <a:pt x="10338" y="41590"/>
                </a:lnTo>
                <a:lnTo>
                  <a:pt x="9920" y="41112"/>
                </a:lnTo>
                <a:lnTo>
                  <a:pt x="9561" y="40634"/>
                </a:lnTo>
                <a:lnTo>
                  <a:pt x="9024" y="39677"/>
                </a:lnTo>
                <a:lnTo>
                  <a:pt x="8605" y="39020"/>
                </a:lnTo>
                <a:lnTo>
                  <a:pt x="8127" y="38423"/>
                </a:lnTo>
                <a:lnTo>
                  <a:pt x="7649" y="37945"/>
                </a:lnTo>
                <a:lnTo>
                  <a:pt x="7171" y="37407"/>
                </a:lnTo>
                <a:lnTo>
                  <a:pt x="6036" y="36451"/>
                </a:lnTo>
                <a:lnTo>
                  <a:pt x="4901" y="35495"/>
                </a:lnTo>
                <a:lnTo>
                  <a:pt x="4423" y="35017"/>
                </a:lnTo>
                <a:lnTo>
                  <a:pt x="3885" y="34419"/>
                </a:lnTo>
                <a:lnTo>
                  <a:pt x="3407" y="33821"/>
                </a:lnTo>
                <a:lnTo>
                  <a:pt x="3227" y="33523"/>
                </a:lnTo>
                <a:lnTo>
                  <a:pt x="3108" y="33224"/>
                </a:lnTo>
                <a:lnTo>
                  <a:pt x="2988" y="32806"/>
                </a:lnTo>
                <a:lnTo>
                  <a:pt x="2929" y="32447"/>
                </a:lnTo>
                <a:lnTo>
                  <a:pt x="2929" y="32148"/>
                </a:lnTo>
                <a:lnTo>
                  <a:pt x="2809" y="31790"/>
                </a:lnTo>
                <a:lnTo>
                  <a:pt x="2749" y="31670"/>
                </a:lnTo>
                <a:lnTo>
                  <a:pt x="2690" y="31670"/>
                </a:lnTo>
                <a:lnTo>
                  <a:pt x="2570" y="31730"/>
                </a:lnTo>
                <a:lnTo>
                  <a:pt x="2451" y="31790"/>
                </a:lnTo>
                <a:lnTo>
                  <a:pt x="2391" y="31790"/>
                </a:lnTo>
                <a:lnTo>
                  <a:pt x="2331" y="31730"/>
                </a:lnTo>
                <a:lnTo>
                  <a:pt x="2092" y="31371"/>
                </a:lnTo>
                <a:lnTo>
                  <a:pt x="1973" y="30893"/>
                </a:lnTo>
                <a:lnTo>
                  <a:pt x="1734" y="30057"/>
                </a:lnTo>
                <a:lnTo>
                  <a:pt x="1494" y="29220"/>
                </a:lnTo>
                <a:lnTo>
                  <a:pt x="1255" y="28324"/>
                </a:lnTo>
                <a:lnTo>
                  <a:pt x="1136" y="27487"/>
                </a:lnTo>
                <a:lnTo>
                  <a:pt x="1016" y="26591"/>
                </a:lnTo>
                <a:lnTo>
                  <a:pt x="1255" y="26770"/>
                </a:lnTo>
                <a:lnTo>
                  <a:pt x="1375" y="26890"/>
                </a:lnTo>
                <a:lnTo>
                  <a:pt x="1494" y="26890"/>
                </a:lnTo>
                <a:lnTo>
                  <a:pt x="1614" y="26770"/>
                </a:lnTo>
                <a:lnTo>
                  <a:pt x="1674" y="26651"/>
                </a:lnTo>
                <a:lnTo>
                  <a:pt x="1734" y="26472"/>
                </a:lnTo>
                <a:lnTo>
                  <a:pt x="1734" y="26053"/>
                </a:lnTo>
                <a:lnTo>
                  <a:pt x="1614" y="25695"/>
                </a:lnTo>
                <a:lnTo>
                  <a:pt x="1554" y="25515"/>
                </a:lnTo>
                <a:lnTo>
                  <a:pt x="1494" y="25456"/>
                </a:lnTo>
                <a:lnTo>
                  <a:pt x="1375" y="25456"/>
                </a:lnTo>
                <a:lnTo>
                  <a:pt x="1255" y="25575"/>
                </a:lnTo>
                <a:lnTo>
                  <a:pt x="1136" y="25754"/>
                </a:lnTo>
                <a:lnTo>
                  <a:pt x="957" y="26053"/>
                </a:lnTo>
                <a:lnTo>
                  <a:pt x="897" y="24440"/>
                </a:lnTo>
                <a:lnTo>
                  <a:pt x="957" y="22826"/>
                </a:lnTo>
                <a:lnTo>
                  <a:pt x="1136" y="21273"/>
                </a:lnTo>
                <a:lnTo>
                  <a:pt x="1435" y="19659"/>
                </a:lnTo>
                <a:lnTo>
                  <a:pt x="1435" y="19839"/>
                </a:lnTo>
                <a:lnTo>
                  <a:pt x="1554" y="19958"/>
                </a:lnTo>
                <a:lnTo>
                  <a:pt x="1734" y="20018"/>
                </a:lnTo>
                <a:lnTo>
                  <a:pt x="1913" y="19958"/>
                </a:lnTo>
                <a:lnTo>
                  <a:pt x="2032" y="19898"/>
                </a:lnTo>
                <a:lnTo>
                  <a:pt x="2212" y="19779"/>
                </a:lnTo>
                <a:lnTo>
                  <a:pt x="2331" y="19659"/>
                </a:lnTo>
                <a:lnTo>
                  <a:pt x="2391" y="19480"/>
                </a:lnTo>
                <a:lnTo>
                  <a:pt x="2391" y="19301"/>
                </a:lnTo>
                <a:lnTo>
                  <a:pt x="2331" y="19122"/>
                </a:lnTo>
                <a:lnTo>
                  <a:pt x="2212" y="19002"/>
                </a:lnTo>
                <a:lnTo>
                  <a:pt x="2092" y="18942"/>
                </a:lnTo>
                <a:lnTo>
                  <a:pt x="1913" y="18942"/>
                </a:lnTo>
                <a:lnTo>
                  <a:pt x="1734" y="19002"/>
                </a:lnTo>
                <a:lnTo>
                  <a:pt x="1614" y="19122"/>
                </a:lnTo>
                <a:lnTo>
                  <a:pt x="1494" y="19301"/>
                </a:lnTo>
                <a:lnTo>
                  <a:pt x="1853" y="17747"/>
                </a:lnTo>
                <a:lnTo>
                  <a:pt x="2391" y="16253"/>
                </a:lnTo>
                <a:lnTo>
                  <a:pt x="2929" y="14760"/>
                </a:lnTo>
                <a:lnTo>
                  <a:pt x="3646" y="13325"/>
                </a:lnTo>
                <a:lnTo>
                  <a:pt x="4423" y="11951"/>
                </a:lnTo>
                <a:lnTo>
                  <a:pt x="5259" y="10577"/>
                </a:lnTo>
                <a:lnTo>
                  <a:pt x="6215" y="9322"/>
                </a:lnTo>
                <a:lnTo>
                  <a:pt x="7291" y="8127"/>
                </a:lnTo>
                <a:lnTo>
                  <a:pt x="7829" y="7529"/>
                </a:lnTo>
                <a:lnTo>
                  <a:pt x="8486" y="6932"/>
                </a:lnTo>
                <a:lnTo>
                  <a:pt x="9741" y="5856"/>
                </a:lnTo>
                <a:lnTo>
                  <a:pt x="10996" y="4780"/>
                </a:lnTo>
                <a:lnTo>
                  <a:pt x="11593" y="4183"/>
                </a:lnTo>
                <a:lnTo>
                  <a:pt x="12191" y="3645"/>
                </a:lnTo>
                <a:lnTo>
                  <a:pt x="13087" y="2629"/>
                </a:lnTo>
                <a:lnTo>
                  <a:pt x="13505" y="2151"/>
                </a:lnTo>
                <a:lnTo>
                  <a:pt x="13924" y="1793"/>
                </a:lnTo>
                <a:lnTo>
                  <a:pt x="14402" y="1554"/>
                </a:lnTo>
                <a:lnTo>
                  <a:pt x="14641" y="1434"/>
                </a:lnTo>
                <a:close/>
                <a:moveTo>
                  <a:pt x="15597" y="0"/>
                </a:moveTo>
                <a:lnTo>
                  <a:pt x="15059" y="120"/>
                </a:lnTo>
                <a:lnTo>
                  <a:pt x="14641" y="239"/>
                </a:lnTo>
                <a:lnTo>
                  <a:pt x="14222" y="478"/>
                </a:lnTo>
                <a:lnTo>
                  <a:pt x="13864" y="777"/>
                </a:lnTo>
                <a:lnTo>
                  <a:pt x="13147" y="1554"/>
                </a:lnTo>
                <a:lnTo>
                  <a:pt x="11952" y="2689"/>
                </a:lnTo>
                <a:lnTo>
                  <a:pt x="10697" y="3824"/>
                </a:lnTo>
                <a:lnTo>
                  <a:pt x="8247" y="6095"/>
                </a:lnTo>
                <a:lnTo>
                  <a:pt x="7231" y="7051"/>
                </a:lnTo>
                <a:lnTo>
                  <a:pt x="6335" y="8007"/>
                </a:lnTo>
                <a:lnTo>
                  <a:pt x="5438" y="9083"/>
                </a:lnTo>
                <a:lnTo>
                  <a:pt x="4662" y="10158"/>
                </a:lnTo>
                <a:lnTo>
                  <a:pt x="3885" y="11294"/>
                </a:lnTo>
                <a:lnTo>
                  <a:pt x="3227" y="12489"/>
                </a:lnTo>
                <a:lnTo>
                  <a:pt x="2570" y="13684"/>
                </a:lnTo>
                <a:lnTo>
                  <a:pt x="2032" y="14939"/>
                </a:lnTo>
                <a:lnTo>
                  <a:pt x="1614" y="16014"/>
                </a:lnTo>
                <a:lnTo>
                  <a:pt x="1255" y="17090"/>
                </a:lnTo>
                <a:lnTo>
                  <a:pt x="897" y="18225"/>
                </a:lnTo>
                <a:lnTo>
                  <a:pt x="598" y="19361"/>
                </a:lnTo>
                <a:lnTo>
                  <a:pt x="359" y="20556"/>
                </a:lnTo>
                <a:lnTo>
                  <a:pt x="180" y="21751"/>
                </a:lnTo>
                <a:lnTo>
                  <a:pt x="60" y="22946"/>
                </a:lnTo>
                <a:lnTo>
                  <a:pt x="1" y="24141"/>
                </a:lnTo>
                <a:lnTo>
                  <a:pt x="1" y="25336"/>
                </a:lnTo>
                <a:lnTo>
                  <a:pt x="60" y="26531"/>
                </a:lnTo>
                <a:lnTo>
                  <a:pt x="180" y="27726"/>
                </a:lnTo>
                <a:lnTo>
                  <a:pt x="359" y="28862"/>
                </a:lnTo>
                <a:lnTo>
                  <a:pt x="658" y="29997"/>
                </a:lnTo>
                <a:lnTo>
                  <a:pt x="1016" y="31132"/>
                </a:lnTo>
                <a:lnTo>
                  <a:pt x="1435" y="32208"/>
                </a:lnTo>
                <a:lnTo>
                  <a:pt x="1973" y="33224"/>
                </a:lnTo>
                <a:lnTo>
                  <a:pt x="2630" y="34299"/>
                </a:lnTo>
                <a:lnTo>
                  <a:pt x="3347" y="35256"/>
                </a:lnTo>
                <a:lnTo>
                  <a:pt x="4183" y="36092"/>
                </a:lnTo>
                <a:lnTo>
                  <a:pt x="5140" y="36869"/>
                </a:lnTo>
                <a:lnTo>
                  <a:pt x="6155" y="37646"/>
                </a:lnTo>
                <a:lnTo>
                  <a:pt x="6633" y="38004"/>
                </a:lnTo>
                <a:lnTo>
                  <a:pt x="7111" y="38482"/>
                </a:lnTo>
                <a:lnTo>
                  <a:pt x="7351" y="38781"/>
                </a:lnTo>
                <a:lnTo>
                  <a:pt x="7590" y="39140"/>
                </a:lnTo>
                <a:lnTo>
                  <a:pt x="8008" y="39797"/>
                </a:lnTo>
                <a:lnTo>
                  <a:pt x="8366" y="40574"/>
                </a:lnTo>
                <a:lnTo>
                  <a:pt x="8785" y="41291"/>
                </a:lnTo>
                <a:lnTo>
                  <a:pt x="9024" y="41649"/>
                </a:lnTo>
                <a:lnTo>
                  <a:pt x="9382" y="42068"/>
                </a:lnTo>
                <a:lnTo>
                  <a:pt x="9741" y="42426"/>
                </a:lnTo>
                <a:lnTo>
                  <a:pt x="10159" y="42725"/>
                </a:lnTo>
                <a:lnTo>
                  <a:pt x="10577" y="42904"/>
                </a:lnTo>
                <a:lnTo>
                  <a:pt x="11055" y="43084"/>
                </a:lnTo>
                <a:lnTo>
                  <a:pt x="11533" y="43143"/>
                </a:lnTo>
                <a:lnTo>
                  <a:pt x="12071" y="43024"/>
                </a:lnTo>
                <a:lnTo>
                  <a:pt x="12310" y="42904"/>
                </a:lnTo>
                <a:lnTo>
                  <a:pt x="12549" y="42785"/>
                </a:lnTo>
                <a:lnTo>
                  <a:pt x="12968" y="42486"/>
                </a:lnTo>
                <a:lnTo>
                  <a:pt x="13326" y="42068"/>
                </a:lnTo>
                <a:lnTo>
                  <a:pt x="13685" y="41590"/>
                </a:lnTo>
                <a:lnTo>
                  <a:pt x="14402" y="40634"/>
                </a:lnTo>
                <a:lnTo>
                  <a:pt x="14760" y="40156"/>
                </a:lnTo>
                <a:lnTo>
                  <a:pt x="15178" y="39797"/>
                </a:lnTo>
                <a:lnTo>
                  <a:pt x="15716" y="39379"/>
                </a:lnTo>
                <a:lnTo>
                  <a:pt x="16254" y="39020"/>
                </a:lnTo>
                <a:lnTo>
                  <a:pt x="17389" y="38363"/>
                </a:lnTo>
                <a:lnTo>
                  <a:pt x="18525" y="37706"/>
                </a:lnTo>
                <a:lnTo>
                  <a:pt x="19660" y="36988"/>
                </a:lnTo>
                <a:lnTo>
                  <a:pt x="20258" y="36510"/>
                </a:lnTo>
                <a:lnTo>
                  <a:pt x="20855" y="35973"/>
                </a:lnTo>
                <a:lnTo>
                  <a:pt x="21393" y="35435"/>
                </a:lnTo>
                <a:lnTo>
                  <a:pt x="21931" y="34897"/>
                </a:lnTo>
                <a:lnTo>
                  <a:pt x="22409" y="34240"/>
                </a:lnTo>
                <a:lnTo>
                  <a:pt x="22887" y="33642"/>
                </a:lnTo>
                <a:lnTo>
                  <a:pt x="23783" y="32328"/>
                </a:lnTo>
                <a:lnTo>
                  <a:pt x="24620" y="30893"/>
                </a:lnTo>
                <a:lnTo>
                  <a:pt x="25397" y="29340"/>
                </a:lnTo>
                <a:lnTo>
                  <a:pt x="26054" y="27786"/>
                </a:lnTo>
                <a:lnTo>
                  <a:pt x="26592" y="26173"/>
                </a:lnTo>
                <a:lnTo>
                  <a:pt x="27070" y="24500"/>
                </a:lnTo>
                <a:lnTo>
                  <a:pt x="27369" y="22826"/>
                </a:lnTo>
                <a:lnTo>
                  <a:pt x="27488" y="21990"/>
                </a:lnTo>
                <a:lnTo>
                  <a:pt x="27548" y="21153"/>
                </a:lnTo>
                <a:lnTo>
                  <a:pt x="27548" y="20317"/>
                </a:lnTo>
                <a:lnTo>
                  <a:pt x="27548" y="19480"/>
                </a:lnTo>
                <a:lnTo>
                  <a:pt x="27488" y="18703"/>
                </a:lnTo>
                <a:lnTo>
                  <a:pt x="27428" y="17986"/>
                </a:lnTo>
                <a:lnTo>
                  <a:pt x="27249" y="17329"/>
                </a:lnTo>
                <a:lnTo>
                  <a:pt x="27130" y="16612"/>
                </a:lnTo>
                <a:lnTo>
                  <a:pt x="26891" y="15955"/>
                </a:lnTo>
                <a:lnTo>
                  <a:pt x="26651" y="15297"/>
                </a:lnTo>
                <a:lnTo>
                  <a:pt x="26054" y="14042"/>
                </a:lnTo>
                <a:lnTo>
                  <a:pt x="25397" y="12847"/>
                </a:lnTo>
                <a:lnTo>
                  <a:pt x="24620" y="11712"/>
                </a:lnTo>
                <a:lnTo>
                  <a:pt x="23843" y="10517"/>
                </a:lnTo>
                <a:lnTo>
                  <a:pt x="22947" y="9382"/>
                </a:lnTo>
                <a:lnTo>
                  <a:pt x="21274" y="7230"/>
                </a:lnTo>
                <a:lnTo>
                  <a:pt x="19660" y="5019"/>
                </a:lnTo>
                <a:lnTo>
                  <a:pt x="18883" y="3824"/>
                </a:lnTo>
                <a:lnTo>
                  <a:pt x="18166" y="2689"/>
                </a:lnTo>
                <a:lnTo>
                  <a:pt x="17867" y="2032"/>
                </a:lnTo>
                <a:lnTo>
                  <a:pt x="17449" y="1255"/>
                </a:lnTo>
                <a:lnTo>
                  <a:pt x="17031" y="538"/>
                </a:lnTo>
                <a:lnTo>
                  <a:pt x="16792" y="299"/>
                </a:lnTo>
                <a:lnTo>
                  <a:pt x="16553" y="60"/>
                </a:lnTo>
                <a:lnTo>
                  <a:pt x="16374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/>
          <p:nvPr/>
        </p:nvSpPr>
        <p:spPr>
          <a:xfrm rot="-497398">
            <a:off x="4288489" y="588387"/>
            <a:ext cx="569648" cy="583189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4"/>
          <p:cNvSpPr txBox="1">
            <a:spLocks noGrp="1"/>
          </p:cNvSpPr>
          <p:nvPr>
            <p:ph type="body" idx="1"/>
          </p:nvPr>
        </p:nvSpPr>
        <p:spPr>
          <a:xfrm>
            <a:off x="2087675" y="1247400"/>
            <a:ext cx="4968600" cy="30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ctr" rtl="0">
              <a:spcBef>
                <a:spcPts val="600"/>
              </a:spcBef>
              <a:spcAft>
                <a:spcPts val="0"/>
              </a:spcAft>
              <a:buSzPts val="3200"/>
              <a:buFont typeface="Shadows Into Light Two"/>
              <a:buChar char="༝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marL="914400" lvl="1" indent="-431800" algn="ctr" rtl="0">
              <a:spcBef>
                <a:spcPts val="0"/>
              </a:spcBef>
              <a:spcAft>
                <a:spcPts val="0"/>
              </a:spcAft>
              <a:buSzPts val="3200"/>
              <a:buFont typeface="Shadows Into Light Two"/>
              <a:buChar char="○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marL="1371600" lvl="2" indent="-431800" algn="ctr" rtl="0">
              <a:spcBef>
                <a:spcPts val="0"/>
              </a:spcBef>
              <a:spcAft>
                <a:spcPts val="0"/>
              </a:spcAft>
              <a:buSzPts val="3200"/>
              <a:buFont typeface="Shadows Into Light Two"/>
              <a:buChar char="■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marL="1828800" lvl="3" indent="-431800" algn="ctr" rtl="0">
              <a:spcBef>
                <a:spcPts val="0"/>
              </a:spcBef>
              <a:spcAft>
                <a:spcPts val="0"/>
              </a:spcAft>
              <a:buSzPts val="3200"/>
              <a:buFont typeface="Shadows Into Light Two"/>
              <a:buChar char="●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marL="2286000" lvl="4" indent="-431800" algn="ctr" rtl="0">
              <a:spcBef>
                <a:spcPts val="0"/>
              </a:spcBef>
              <a:spcAft>
                <a:spcPts val="0"/>
              </a:spcAft>
              <a:buSzPts val="3200"/>
              <a:buFont typeface="Shadows Into Light Two"/>
              <a:buChar char="○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marL="2743200" lvl="5" indent="-431800" algn="ctr" rtl="0">
              <a:spcBef>
                <a:spcPts val="0"/>
              </a:spcBef>
              <a:spcAft>
                <a:spcPts val="0"/>
              </a:spcAft>
              <a:buSzPts val="3200"/>
              <a:buFont typeface="Shadows Into Light Two"/>
              <a:buChar char="■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marL="3200400" lvl="6" indent="-431800" algn="ctr" rtl="0">
              <a:spcBef>
                <a:spcPts val="0"/>
              </a:spcBef>
              <a:spcAft>
                <a:spcPts val="0"/>
              </a:spcAft>
              <a:buSzPts val="3200"/>
              <a:buFont typeface="Shadows Into Light Two"/>
              <a:buChar char="●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marL="3657600" lvl="7" indent="-431800" algn="ctr" rtl="0">
              <a:spcBef>
                <a:spcPts val="0"/>
              </a:spcBef>
              <a:spcAft>
                <a:spcPts val="0"/>
              </a:spcAft>
              <a:buSzPts val="3200"/>
              <a:buFont typeface="Shadows Into Light Two"/>
              <a:buChar char="○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marL="4114800" lvl="8" indent="-431800" algn="ctr">
              <a:spcBef>
                <a:spcPts val="0"/>
              </a:spcBef>
              <a:spcAft>
                <a:spcPts val="0"/>
              </a:spcAft>
              <a:buSzPts val="3200"/>
              <a:buFont typeface="Shadows Into Light Two"/>
              <a:buChar char="■"/>
              <a:defRPr sz="3200"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83" name="Google Shape;83;p4"/>
          <p:cNvSpPr txBox="1"/>
          <p:nvPr/>
        </p:nvSpPr>
        <p:spPr>
          <a:xfrm>
            <a:off x="3593400" y="324175"/>
            <a:ext cx="1957200" cy="6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“</a:t>
            </a:r>
            <a:endParaRPr sz="96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84" name="Google Shape;84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85" name="Google Shape;85;p4"/>
          <p:cNvSpPr/>
          <p:nvPr/>
        </p:nvSpPr>
        <p:spPr>
          <a:xfrm rot="-6974255">
            <a:off x="8132622" y="3724110"/>
            <a:ext cx="213588" cy="281025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96B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4"/>
          <p:cNvSpPr/>
          <p:nvPr/>
        </p:nvSpPr>
        <p:spPr>
          <a:xfrm>
            <a:off x="2579853" y="-136211"/>
            <a:ext cx="781013" cy="790965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A1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4"/>
          <p:cNvSpPr/>
          <p:nvPr/>
        </p:nvSpPr>
        <p:spPr>
          <a:xfrm>
            <a:off x="2684780" y="88390"/>
            <a:ext cx="337444" cy="341744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4"/>
          <p:cNvSpPr/>
          <p:nvPr/>
        </p:nvSpPr>
        <p:spPr>
          <a:xfrm rot="4358823">
            <a:off x="3941098" y="4889269"/>
            <a:ext cx="375550" cy="380336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AAED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4"/>
          <p:cNvSpPr/>
          <p:nvPr/>
        </p:nvSpPr>
        <p:spPr>
          <a:xfrm rot="1151692">
            <a:off x="8434472" y="4226868"/>
            <a:ext cx="357870" cy="362297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7B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4"/>
          <p:cNvSpPr/>
          <p:nvPr/>
        </p:nvSpPr>
        <p:spPr>
          <a:xfrm rot="-10153158">
            <a:off x="4729339" y="4449252"/>
            <a:ext cx="717468" cy="532972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4"/>
          <p:cNvSpPr/>
          <p:nvPr/>
        </p:nvSpPr>
        <p:spPr>
          <a:xfrm rot="943073">
            <a:off x="4813520" y="4340916"/>
            <a:ext cx="375504" cy="340343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4"/>
          <p:cNvSpPr/>
          <p:nvPr/>
        </p:nvSpPr>
        <p:spPr>
          <a:xfrm rot="-6648331">
            <a:off x="8563948" y="1186838"/>
            <a:ext cx="742053" cy="609292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4"/>
          <p:cNvSpPr/>
          <p:nvPr/>
        </p:nvSpPr>
        <p:spPr>
          <a:xfrm rot="2711984">
            <a:off x="4884709" y="-109436"/>
            <a:ext cx="799096" cy="593523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AAED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4"/>
          <p:cNvSpPr/>
          <p:nvPr/>
        </p:nvSpPr>
        <p:spPr>
          <a:xfrm>
            <a:off x="6790083" y="4541690"/>
            <a:ext cx="781013" cy="790965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A1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4"/>
          <p:cNvSpPr/>
          <p:nvPr/>
        </p:nvSpPr>
        <p:spPr>
          <a:xfrm rot="-5990705">
            <a:off x="8271773" y="2605766"/>
            <a:ext cx="663539" cy="601272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"/>
          <p:cNvSpPr/>
          <p:nvPr/>
        </p:nvSpPr>
        <p:spPr>
          <a:xfrm rot="-4782675">
            <a:off x="8259070" y="2656361"/>
            <a:ext cx="337456" cy="341755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"/>
          <p:cNvSpPr/>
          <p:nvPr/>
        </p:nvSpPr>
        <p:spPr>
          <a:xfrm>
            <a:off x="1059765" y="251069"/>
            <a:ext cx="375578" cy="384506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96B5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4"/>
          <p:cNvSpPr/>
          <p:nvPr/>
        </p:nvSpPr>
        <p:spPr>
          <a:xfrm>
            <a:off x="7054212" y="316389"/>
            <a:ext cx="780996" cy="813747"/>
          </a:xfrm>
          <a:custGeom>
            <a:avLst/>
            <a:gdLst/>
            <a:ahLst/>
            <a:cxnLst/>
            <a:rect l="l" t="t" r="r" b="b"/>
            <a:pathLst>
              <a:path w="19959" h="20796" extrusionOk="0">
                <a:moveTo>
                  <a:pt x="9801" y="1"/>
                </a:moveTo>
                <a:lnTo>
                  <a:pt x="8785" y="60"/>
                </a:lnTo>
                <a:lnTo>
                  <a:pt x="7769" y="240"/>
                </a:lnTo>
                <a:lnTo>
                  <a:pt x="6753" y="538"/>
                </a:lnTo>
                <a:lnTo>
                  <a:pt x="5797" y="957"/>
                </a:lnTo>
                <a:lnTo>
                  <a:pt x="4901" y="1495"/>
                </a:lnTo>
                <a:lnTo>
                  <a:pt x="4004" y="2152"/>
                </a:lnTo>
                <a:lnTo>
                  <a:pt x="3347" y="2809"/>
                </a:lnTo>
                <a:lnTo>
                  <a:pt x="2630" y="3586"/>
                </a:lnTo>
                <a:lnTo>
                  <a:pt x="2032" y="4482"/>
                </a:lnTo>
                <a:lnTo>
                  <a:pt x="1435" y="5379"/>
                </a:lnTo>
                <a:lnTo>
                  <a:pt x="957" y="6335"/>
                </a:lnTo>
                <a:lnTo>
                  <a:pt x="538" y="7351"/>
                </a:lnTo>
                <a:lnTo>
                  <a:pt x="240" y="8307"/>
                </a:lnTo>
                <a:lnTo>
                  <a:pt x="60" y="9263"/>
                </a:lnTo>
                <a:lnTo>
                  <a:pt x="1" y="9860"/>
                </a:lnTo>
                <a:lnTo>
                  <a:pt x="60" y="10458"/>
                </a:lnTo>
                <a:lnTo>
                  <a:pt x="120" y="10936"/>
                </a:lnTo>
                <a:lnTo>
                  <a:pt x="240" y="11474"/>
                </a:lnTo>
                <a:lnTo>
                  <a:pt x="598" y="12489"/>
                </a:lnTo>
                <a:lnTo>
                  <a:pt x="957" y="13565"/>
                </a:lnTo>
                <a:lnTo>
                  <a:pt x="1076" y="13924"/>
                </a:lnTo>
                <a:lnTo>
                  <a:pt x="1136" y="14342"/>
                </a:lnTo>
                <a:lnTo>
                  <a:pt x="1136" y="15059"/>
                </a:lnTo>
                <a:lnTo>
                  <a:pt x="1136" y="15836"/>
                </a:lnTo>
                <a:lnTo>
                  <a:pt x="1196" y="16613"/>
                </a:lnTo>
                <a:lnTo>
                  <a:pt x="1375" y="17270"/>
                </a:lnTo>
                <a:lnTo>
                  <a:pt x="1554" y="17808"/>
                </a:lnTo>
                <a:lnTo>
                  <a:pt x="1734" y="18286"/>
                </a:lnTo>
                <a:lnTo>
                  <a:pt x="2032" y="18764"/>
                </a:lnTo>
                <a:lnTo>
                  <a:pt x="2331" y="19122"/>
                </a:lnTo>
                <a:lnTo>
                  <a:pt x="2690" y="19481"/>
                </a:lnTo>
                <a:lnTo>
                  <a:pt x="3048" y="19780"/>
                </a:lnTo>
                <a:lnTo>
                  <a:pt x="3466" y="20019"/>
                </a:lnTo>
                <a:lnTo>
                  <a:pt x="3885" y="20258"/>
                </a:lnTo>
                <a:lnTo>
                  <a:pt x="4363" y="20437"/>
                </a:lnTo>
                <a:lnTo>
                  <a:pt x="4841" y="20556"/>
                </a:lnTo>
                <a:lnTo>
                  <a:pt x="5319" y="20676"/>
                </a:lnTo>
                <a:lnTo>
                  <a:pt x="6335" y="20795"/>
                </a:lnTo>
                <a:lnTo>
                  <a:pt x="7410" y="20736"/>
                </a:lnTo>
                <a:lnTo>
                  <a:pt x="8546" y="20616"/>
                </a:lnTo>
                <a:lnTo>
                  <a:pt x="9681" y="20317"/>
                </a:lnTo>
                <a:lnTo>
                  <a:pt x="10757" y="20019"/>
                </a:lnTo>
                <a:lnTo>
                  <a:pt x="11832" y="19600"/>
                </a:lnTo>
                <a:lnTo>
                  <a:pt x="12848" y="19122"/>
                </a:lnTo>
                <a:lnTo>
                  <a:pt x="13744" y="18585"/>
                </a:lnTo>
                <a:lnTo>
                  <a:pt x="14521" y="17987"/>
                </a:lnTo>
                <a:lnTo>
                  <a:pt x="15238" y="17389"/>
                </a:lnTo>
                <a:lnTo>
                  <a:pt x="15896" y="16792"/>
                </a:lnTo>
                <a:lnTo>
                  <a:pt x="16613" y="16194"/>
                </a:lnTo>
                <a:lnTo>
                  <a:pt x="17270" y="15597"/>
                </a:lnTo>
                <a:lnTo>
                  <a:pt x="17867" y="14999"/>
                </a:lnTo>
                <a:lnTo>
                  <a:pt x="18465" y="14402"/>
                </a:lnTo>
                <a:lnTo>
                  <a:pt x="18943" y="13685"/>
                </a:lnTo>
                <a:lnTo>
                  <a:pt x="19361" y="12908"/>
                </a:lnTo>
                <a:lnTo>
                  <a:pt x="19541" y="12430"/>
                </a:lnTo>
                <a:lnTo>
                  <a:pt x="19660" y="11952"/>
                </a:lnTo>
                <a:lnTo>
                  <a:pt x="19839" y="11055"/>
                </a:lnTo>
                <a:lnTo>
                  <a:pt x="19959" y="10099"/>
                </a:lnTo>
                <a:lnTo>
                  <a:pt x="19899" y="9203"/>
                </a:lnTo>
                <a:lnTo>
                  <a:pt x="19780" y="8247"/>
                </a:lnTo>
                <a:lnTo>
                  <a:pt x="19600" y="7351"/>
                </a:lnTo>
                <a:lnTo>
                  <a:pt x="19302" y="6454"/>
                </a:lnTo>
                <a:lnTo>
                  <a:pt x="18943" y="5618"/>
                </a:lnTo>
                <a:lnTo>
                  <a:pt x="18465" y="4781"/>
                </a:lnTo>
                <a:lnTo>
                  <a:pt x="17867" y="3945"/>
                </a:lnTo>
                <a:lnTo>
                  <a:pt x="17150" y="3108"/>
                </a:lnTo>
                <a:lnTo>
                  <a:pt x="16374" y="2391"/>
                </a:lnTo>
                <a:lnTo>
                  <a:pt x="15537" y="1793"/>
                </a:lnTo>
                <a:lnTo>
                  <a:pt x="14700" y="1256"/>
                </a:lnTo>
                <a:lnTo>
                  <a:pt x="13744" y="777"/>
                </a:lnTo>
                <a:lnTo>
                  <a:pt x="12788" y="419"/>
                </a:lnTo>
                <a:lnTo>
                  <a:pt x="11772" y="180"/>
                </a:lnTo>
                <a:lnTo>
                  <a:pt x="10816" y="1"/>
                </a:lnTo>
                <a:close/>
              </a:path>
            </a:pathLst>
          </a:custGeom>
          <a:solidFill>
            <a:srgbClr val="FF7B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"/>
          <p:cNvSpPr/>
          <p:nvPr/>
        </p:nvSpPr>
        <p:spPr>
          <a:xfrm rot="3741390">
            <a:off x="7058695" y="114017"/>
            <a:ext cx="440145" cy="450608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-174209" y="985454"/>
            <a:ext cx="910004" cy="824609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"/>
          <p:cNvSpPr/>
          <p:nvPr/>
        </p:nvSpPr>
        <p:spPr>
          <a:xfrm>
            <a:off x="307522" y="1536823"/>
            <a:ext cx="337444" cy="341744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"/>
          <p:cNvSpPr/>
          <p:nvPr/>
        </p:nvSpPr>
        <p:spPr>
          <a:xfrm rot="10592571">
            <a:off x="1931803" y="4671974"/>
            <a:ext cx="876846" cy="651353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"/>
          <p:cNvSpPr/>
          <p:nvPr/>
        </p:nvSpPr>
        <p:spPr>
          <a:xfrm rot="-7924689">
            <a:off x="127751" y="2727519"/>
            <a:ext cx="676415" cy="502513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AAED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"/>
          <p:cNvSpPr/>
          <p:nvPr/>
        </p:nvSpPr>
        <p:spPr>
          <a:xfrm rot="-1232342">
            <a:off x="584556" y="2630487"/>
            <a:ext cx="274505" cy="281030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"/>
          <p:cNvSpPr/>
          <p:nvPr/>
        </p:nvSpPr>
        <p:spPr>
          <a:xfrm rot="5968943">
            <a:off x="379973" y="3976490"/>
            <a:ext cx="663471" cy="671935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7B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"/>
          <p:cNvSpPr/>
          <p:nvPr/>
        </p:nvSpPr>
        <p:spPr>
          <a:xfrm rot="1319053">
            <a:off x="-51439" y="1007787"/>
            <a:ext cx="601219" cy="941593"/>
          </a:xfrm>
          <a:custGeom>
            <a:avLst/>
            <a:gdLst/>
            <a:ahLst/>
            <a:cxnLst/>
            <a:rect l="l" t="t" r="r" b="b"/>
            <a:pathLst>
              <a:path w="27548" h="43144" extrusionOk="0">
                <a:moveTo>
                  <a:pt x="16075" y="657"/>
                </a:moveTo>
                <a:lnTo>
                  <a:pt x="16135" y="896"/>
                </a:lnTo>
                <a:lnTo>
                  <a:pt x="15477" y="777"/>
                </a:lnTo>
                <a:lnTo>
                  <a:pt x="16075" y="657"/>
                </a:lnTo>
                <a:close/>
                <a:moveTo>
                  <a:pt x="8068" y="9322"/>
                </a:moveTo>
                <a:lnTo>
                  <a:pt x="7829" y="9382"/>
                </a:lnTo>
                <a:lnTo>
                  <a:pt x="7649" y="9441"/>
                </a:lnTo>
                <a:lnTo>
                  <a:pt x="7590" y="9621"/>
                </a:lnTo>
                <a:lnTo>
                  <a:pt x="7590" y="9740"/>
                </a:lnTo>
                <a:lnTo>
                  <a:pt x="7590" y="9919"/>
                </a:lnTo>
                <a:lnTo>
                  <a:pt x="7709" y="10039"/>
                </a:lnTo>
                <a:lnTo>
                  <a:pt x="7829" y="10099"/>
                </a:lnTo>
                <a:lnTo>
                  <a:pt x="8008" y="10039"/>
                </a:lnTo>
                <a:lnTo>
                  <a:pt x="8127" y="9979"/>
                </a:lnTo>
                <a:lnTo>
                  <a:pt x="8247" y="9860"/>
                </a:lnTo>
                <a:lnTo>
                  <a:pt x="8366" y="9621"/>
                </a:lnTo>
                <a:lnTo>
                  <a:pt x="8366" y="9501"/>
                </a:lnTo>
                <a:lnTo>
                  <a:pt x="8366" y="9382"/>
                </a:lnTo>
                <a:lnTo>
                  <a:pt x="8247" y="9322"/>
                </a:lnTo>
                <a:close/>
                <a:moveTo>
                  <a:pt x="6992" y="12369"/>
                </a:moveTo>
                <a:lnTo>
                  <a:pt x="6872" y="12429"/>
                </a:lnTo>
                <a:lnTo>
                  <a:pt x="6693" y="12489"/>
                </a:lnTo>
                <a:lnTo>
                  <a:pt x="6633" y="12608"/>
                </a:lnTo>
                <a:lnTo>
                  <a:pt x="6574" y="12788"/>
                </a:lnTo>
                <a:lnTo>
                  <a:pt x="6574" y="12967"/>
                </a:lnTo>
                <a:lnTo>
                  <a:pt x="6574" y="13086"/>
                </a:lnTo>
                <a:lnTo>
                  <a:pt x="6693" y="13146"/>
                </a:lnTo>
                <a:lnTo>
                  <a:pt x="6872" y="13206"/>
                </a:lnTo>
                <a:lnTo>
                  <a:pt x="6992" y="13146"/>
                </a:lnTo>
                <a:lnTo>
                  <a:pt x="7171" y="13086"/>
                </a:lnTo>
                <a:lnTo>
                  <a:pt x="7231" y="12967"/>
                </a:lnTo>
                <a:lnTo>
                  <a:pt x="7291" y="12788"/>
                </a:lnTo>
                <a:lnTo>
                  <a:pt x="7291" y="12608"/>
                </a:lnTo>
                <a:lnTo>
                  <a:pt x="7291" y="12489"/>
                </a:lnTo>
                <a:lnTo>
                  <a:pt x="7171" y="12429"/>
                </a:lnTo>
                <a:lnTo>
                  <a:pt x="6992" y="12369"/>
                </a:lnTo>
                <a:close/>
                <a:moveTo>
                  <a:pt x="4124" y="12847"/>
                </a:moveTo>
                <a:lnTo>
                  <a:pt x="3944" y="12967"/>
                </a:lnTo>
                <a:lnTo>
                  <a:pt x="3885" y="13086"/>
                </a:lnTo>
                <a:lnTo>
                  <a:pt x="3765" y="13266"/>
                </a:lnTo>
                <a:lnTo>
                  <a:pt x="3705" y="13445"/>
                </a:lnTo>
                <a:lnTo>
                  <a:pt x="3705" y="13624"/>
                </a:lnTo>
                <a:lnTo>
                  <a:pt x="3765" y="13744"/>
                </a:lnTo>
                <a:lnTo>
                  <a:pt x="3885" y="13863"/>
                </a:lnTo>
                <a:lnTo>
                  <a:pt x="4303" y="13863"/>
                </a:lnTo>
                <a:lnTo>
                  <a:pt x="4482" y="13744"/>
                </a:lnTo>
                <a:lnTo>
                  <a:pt x="4602" y="13564"/>
                </a:lnTo>
                <a:lnTo>
                  <a:pt x="4662" y="13385"/>
                </a:lnTo>
                <a:lnTo>
                  <a:pt x="4662" y="13146"/>
                </a:lnTo>
                <a:lnTo>
                  <a:pt x="4542" y="12967"/>
                </a:lnTo>
                <a:lnTo>
                  <a:pt x="4363" y="12847"/>
                </a:lnTo>
                <a:close/>
                <a:moveTo>
                  <a:pt x="8127" y="14819"/>
                </a:moveTo>
                <a:lnTo>
                  <a:pt x="7948" y="14999"/>
                </a:lnTo>
                <a:lnTo>
                  <a:pt x="7948" y="15178"/>
                </a:lnTo>
                <a:lnTo>
                  <a:pt x="7948" y="15596"/>
                </a:lnTo>
                <a:lnTo>
                  <a:pt x="7948" y="15835"/>
                </a:lnTo>
                <a:lnTo>
                  <a:pt x="8008" y="15955"/>
                </a:lnTo>
                <a:lnTo>
                  <a:pt x="8068" y="16074"/>
                </a:lnTo>
                <a:lnTo>
                  <a:pt x="8187" y="16014"/>
                </a:lnTo>
                <a:lnTo>
                  <a:pt x="8366" y="15835"/>
                </a:lnTo>
                <a:lnTo>
                  <a:pt x="8486" y="15596"/>
                </a:lnTo>
                <a:lnTo>
                  <a:pt x="8546" y="15357"/>
                </a:lnTo>
                <a:lnTo>
                  <a:pt x="8486" y="15118"/>
                </a:lnTo>
                <a:lnTo>
                  <a:pt x="8426" y="14939"/>
                </a:lnTo>
                <a:lnTo>
                  <a:pt x="8307" y="14819"/>
                </a:lnTo>
                <a:close/>
                <a:moveTo>
                  <a:pt x="5259" y="15417"/>
                </a:moveTo>
                <a:lnTo>
                  <a:pt x="5020" y="15477"/>
                </a:lnTo>
                <a:lnTo>
                  <a:pt x="4841" y="15656"/>
                </a:lnTo>
                <a:lnTo>
                  <a:pt x="4662" y="15895"/>
                </a:lnTo>
                <a:lnTo>
                  <a:pt x="4602" y="16194"/>
                </a:lnTo>
                <a:lnTo>
                  <a:pt x="4542" y="16433"/>
                </a:lnTo>
                <a:lnTo>
                  <a:pt x="4662" y="16672"/>
                </a:lnTo>
                <a:lnTo>
                  <a:pt x="4841" y="16791"/>
                </a:lnTo>
                <a:lnTo>
                  <a:pt x="4901" y="16851"/>
                </a:lnTo>
                <a:lnTo>
                  <a:pt x="5020" y="16851"/>
                </a:lnTo>
                <a:lnTo>
                  <a:pt x="5259" y="16731"/>
                </a:lnTo>
                <a:lnTo>
                  <a:pt x="5438" y="16552"/>
                </a:lnTo>
                <a:lnTo>
                  <a:pt x="5618" y="16313"/>
                </a:lnTo>
                <a:lnTo>
                  <a:pt x="5737" y="16074"/>
                </a:lnTo>
                <a:lnTo>
                  <a:pt x="5737" y="15775"/>
                </a:lnTo>
                <a:lnTo>
                  <a:pt x="5677" y="15596"/>
                </a:lnTo>
                <a:lnTo>
                  <a:pt x="5558" y="15477"/>
                </a:lnTo>
                <a:lnTo>
                  <a:pt x="5498" y="15417"/>
                </a:lnTo>
                <a:close/>
                <a:moveTo>
                  <a:pt x="7171" y="18166"/>
                </a:moveTo>
                <a:lnTo>
                  <a:pt x="6992" y="18225"/>
                </a:lnTo>
                <a:lnTo>
                  <a:pt x="6872" y="18345"/>
                </a:lnTo>
                <a:lnTo>
                  <a:pt x="6813" y="18524"/>
                </a:lnTo>
                <a:lnTo>
                  <a:pt x="6813" y="18703"/>
                </a:lnTo>
                <a:lnTo>
                  <a:pt x="6813" y="18883"/>
                </a:lnTo>
                <a:lnTo>
                  <a:pt x="6872" y="19002"/>
                </a:lnTo>
                <a:lnTo>
                  <a:pt x="6992" y="19122"/>
                </a:lnTo>
                <a:lnTo>
                  <a:pt x="7171" y="19122"/>
                </a:lnTo>
                <a:lnTo>
                  <a:pt x="7351" y="19062"/>
                </a:lnTo>
                <a:lnTo>
                  <a:pt x="7470" y="18942"/>
                </a:lnTo>
                <a:lnTo>
                  <a:pt x="7530" y="18763"/>
                </a:lnTo>
                <a:lnTo>
                  <a:pt x="7530" y="18584"/>
                </a:lnTo>
                <a:lnTo>
                  <a:pt x="7530" y="18405"/>
                </a:lnTo>
                <a:lnTo>
                  <a:pt x="7470" y="18285"/>
                </a:lnTo>
                <a:lnTo>
                  <a:pt x="7351" y="18166"/>
                </a:lnTo>
                <a:close/>
                <a:moveTo>
                  <a:pt x="4064" y="18763"/>
                </a:moveTo>
                <a:lnTo>
                  <a:pt x="3885" y="18883"/>
                </a:lnTo>
                <a:lnTo>
                  <a:pt x="3705" y="19002"/>
                </a:lnTo>
                <a:lnTo>
                  <a:pt x="3586" y="19181"/>
                </a:lnTo>
                <a:lnTo>
                  <a:pt x="3586" y="19420"/>
                </a:lnTo>
                <a:lnTo>
                  <a:pt x="3705" y="19659"/>
                </a:lnTo>
                <a:lnTo>
                  <a:pt x="3825" y="19779"/>
                </a:lnTo>
                <a:lnTo>
                  <a:pt x="4004" y="19839"/>
                </a:lnTo>
                <a:lnTo>
                  <a:pt x="4183" y="19839"/>
                </a:lnTo>
                <a:lnTo>
                  <a:pt x="4303" y="19719"/>
                </a:lnTo>
                <a:lnTo>
                  <a:pt x="4423" y="19600"/>
                </a:lnTo>
                <a:lnTo>
                  <a:pt x="4542" y="19420"/>
                </a:lnTo>
                <a:lnTo>
                  <a:pt x="4542" y="19241"/>
                </a:lnTo>
                <a:lnTo>
                  <a:pt x="4542" y="19062"/>
                </a:lnTo>
                <a:lnTo>
                  <a:pt x="4423" y="18823"/>
                </a:lnTo>
                <a:lnTo>
                  <a:pt x="4243" y="18763"/>
                </a:lnTo>
                <a:close/>
                <a:moveTo>
                  <a:pt x="7590" y="20855"/>
                </a:moveTo>
                <a:lnTo>
                  <a:pt x="7351" y="20914"/>
                </a:lnTo>
                <a:lnTo>
                  <a:pt x="7052" y="21094"/>
                </a:lnTo>
                <a:lnTo>
                  <a:pt x="6813" y="21333"/>
                </a:lnTo>
                <a:lnTo>
                  <a:pt x="6693" y="21572"/>
                </a:lnTo>
                <a:lnTo>
                  <a:pt x="6693" y="21751"/>
                </a:lnTo>
                <a:lnTo>
                  <a:pt x="6753" y="21930"/>
                </a:lnTo>
                <a:lnTo>
                  <a:pt x="6932" y="22050"/>
                </a:lnTo>
                <a:lnTo>
                  <a:pt x="7171" y="22109"/>
                </a:lnTo>
                <a:lnTo>
                  <a:pt x="7410" y="22050"/>
                </a:lnTo>
                <a:lnTo>
                  <a:pt x="7649" y="21930"/>
                </a:lnTo>
                <a:lnTo>
                  <a:pt x="7888" y="21691"/>
                </a:lnTo>
                <a:lnTo>
                  <a:pt x="8068" y="21333"/>
                </a:lnTo>
                <a:lnTo>
                  <a:pt x="8068" y="21094"/>
                </a:lnTo>
                <a:lnTo>
                  <a:pt x="8008" y="20914"/>
                </a:lnTo>
                <a:lnTo>
                  <a:pt x="7829" y="20855"/>
                </a:lnTo>
                <a:close/>
                <a:moveTo>
                  <a:pt x="3466" y="22169"/>
                </a:moveTo>
                <a:lnTo>
                  <a:pt x="3347" y="22229"/>
                </a:lnTo>
                <a:lnTo>
                  <a:pt x="3287" y="22348"/>
                </a:lnTo>
                <a:lnTo>
                  <a:pt x="3227" y="22528"/>
                </a:lnTo>
                <a:lnTo>
                  <a:pt x="3227" y="22707"/>
                </a:lnTo>
                <a:lnTo>
                  <a:pt x="3287" y="22826"/>
                </a:lnTo>
                <a:lnTo>
                  <a:pt x="3407" y="22946"/>
                </a:lnTo>
                <a:lnTo>
                  <a:pt x="3586" y="23006"/>
                </a:lnTo>
                <a:lnTo>
                  <a:pt x="3825" y="23006"/>
                </a:lnTo>
                <a:lnTo>
                  <a:pt x="3944" y="22886"/>
                </a:lnTo>
                <a:lnTo>
                  <a:pt x="4064" y="22767"/>
                </a:lnTo>
                <a:lnTo>
                  <a:pt x="4064" y="22647"/>
                </a:lnTo>
                <a:lnTo>
                  <a:pt x="4064" y="22528"/>
                </a:lnTo>
                <a:lnTo>
                  <a:pt x="4004" y="22348"/>
                </a:lnTo>
                <a:lnTo>
                  <a:pt x="3825" y="22229"/>
                </a:lnTo>
                <a:lnTo>
                  <a:pt x="3646" y="22169"/>
                </a:lnTo>
                <a:close/>
                <a:moveTo>
                  <a:pt x="5080" y="23424"/>
                </a:moveTo>
                <a:lnTo>
                  <a:pt x="4960" y="23484"/>
                </a:lnTo>
                <a:lnTo>
                  <a:pt x="4721" y="23723"/>
                </a:lnTo>
                <a:lnTo>
                  <a:pt x="4662" y="23902"/>
                </a:lnTo>
                <a:lnTo>
                  <a:pt x="4602" y="24022"/>
                </a:lnTo>
                <a:lnTo>
                  <a:pt x="4721" y="24141"/>
                </a:lnTo>
                <a:lnTo>
                  <a:pt x="5199" y="24141"/>
                </a:lnTo>
                <a:lnTo>
                  <a:pt x="5319" y="24081"/>
                </a:lnTo>
                <a:lnTo>
                  <a:pt x="5379" y="23962"/>
                </a:lnTo>
                <a:lnTo>
                  <a:pt x="5319" y="23842"/>
                </a:lnTo>
                <a:lnTo>
                  <a:pt x="5199" y="23544"/>
                </a:lnTo>
                <a:lnTo>
                  <a:pt x="5080" y="23424"/>
                </a:lnTo>
                <a:close/>
                <a:moveTo>
                  <a:pt x="9800" y="23424"/>
                </a:moveTo>
                <a:lnTo>
                  <a:pt x="9621" y="23484"/>
                </a:lnTo>
                <a:lnTo>
                  <a:pt x="9561" y="23544"/>
                </a:lnTo>
                <a:lnTo>
                  <a:pt x="9502" y="23723"/>
                </a:lnTo>
                <a:lnTo>
                  <a:pt x="9502" y="23902"/>
                </a:lnTo>
                <a:lnTo>
                  <a:pt x="9561" y="24081"/>
                </a:lnTo>
                <a:lnTo>
                  <a:pt x="9621" y="24201"/>
                </a:lnTo>
                <a:lnTo>
                  <a:pt x="9741" y="24261"/>
                </a:lnTo>
                <a:lnTo>
                  <a:pt x="10099" y="24261"/>
                </a:lnTo>
                <a:lnTo>
                  <a:pt x="10219" y="24201"/>
                </a:lnTo>
                <a:lnTo>
                  <a:pt x="10279" y="24022"/>
                </a:lnTo>
                <a:lnTo>
                  <a:pt x="10279" y="23842"/>
                </a:lnTo>
                <a:lnTo>
                  <a:pt x="10219" y="23723"/>
                </a:lnTo>
                <a:lnTo>
                  <a:pt x="10099" y="23544"/>
                </a:lnTo>
                <a:lnTo>
                  <a:pt x="9980" y="23424"/>
                </a:lnTo>
                <a:close/>
                <a:moveTo>
                  <a:pt x="3227" y="24978"/>
                </a:moveTo>
                <a:lnTo>
                  <a:pt x="3108" y="25097"/>
                </a:lnTo>
                <a:lnTo>
                  <a:pt x="2988" y="25276"/>
                </a:lnTo>
                <a:lnTo>
                  <a:pt x="2929" y="25456"/>
                </a:lnTo>
                <a:lnTo>
                  <a:pt x="2869" y="25635"/>
                </a:lnTo>
                <a:lnTo>
                  <a:pt x="2929" y="25814"/>
                </a:lnTo>
                <a:lnTo>
                  <a:pt x="3048" y="25934"/>
                </a:lnTo>
                <a:lnTo>
                  <a:pt x="3466" y="25934"/>
                </a:lnTo>
                <a:lnTo>
                  <a:pt x="3586" y="25814"/>
                </a:lnTo>
                <a:lnTo>
                  <a:pt x="3705" y="25635"/>
                </a:lnTo>
                <a:lnTo>
                  <a:pt x="3765" y="25456"/>
                </a:lnTo>
                <a:lnTo>
                  <a:pt x="3825" y="25276"/>
                </a:lnTo>
                <a:lnTo>
                  <a:pt x="3765" y="25097"/>
                </a:lnTo>
                <a:lnTo>
                  <a:pt x="3646" y="24978"/>
                </a:lnTo>
                <a:close/>
                <a:moveTo>
                  <a:pt x="6932" y="24858"/>
                </a:moveTo>
                <a:lnTo>
                  <a:pt x="6813" y="24918"/>
                </a:lnTo>
                <a:lnTo>
                  <a:pt x="6753" y="24978"/>
                </a:lnTo>
                <a:lnTo>
                  <a:pt x="6574" y="25276"/>
                </a:lnTo>
                <a:lnTo>
                  <a:pt x="6574" y="25456"/>
                </a:lnTo>
                <a:lnTo>
                  <a:pt x="6633" y="25635"/>
                </a:lnTo>
                <a:lnTo>
                  <a:pt x="6753" y="25874"/>
                </a:lnTo>
                <a:lnTo>
                  <a:pt x="6872" y="26053"/>
                </a:lnTo>
                <a:lnTo>
                  <a:pt x="6992" y="26173"/>
                </a:lnTo>
                <a:lnTo>
                  <a:pt x="7171" y="26233"/>
                </a:lnTo>
                <a:lnTo>
                  <a:pt x="7291" y="26233"/>
                </a:lnTo>
                <a:lnTo>
                  <a:pt x="7410" y="26053"/>
                </a:lnTo>
                <a:lnTo>
                  <a:pt x="7530" y="25814"/>
                </a:lnTo>
                <a:lnTo>
                  <a:pt x="7530" y="25515"/>
                </a:lnTo>
                <a:lnTo>
                  <a:pt x="7410" y="25276"/>
                </a:lnTo>
                <a:lnTo>
                  <a:pt x="7291" y="25037"/>
                </a:lnTo>
                <a:lnTo>
                  <a:pt x="7111" y="24918"/>
                </a:lnTo>
                <a:lnTo>
                  <a:pt x="6932" y="24858"/>
                </a:lnTo>
                <a:close/>
                <a:moveTo>
                  <a:pt x="10099" y="27368"/>
                </a:moveTo>
                <a:lnTo>
                  <a:pt x="9980" y="27428"/>
                </a:lnTo>
                <a:lnTo>
                  <a:pt x="9800" y="27667"/>
                </a:lnTo>
                <a:lnTo>
                  <a:pt x="9681" y="27906"/>
                </a:lnTo>
                <a:lnTo>
                  <a:pt x="9681" y="28145"/>
                </a:lnTo>
                <a:lnTo>
                  <a:pt x="9741" y="28204"/>
                </a:lnTo>
                <a:lnTo>
                  <a:pt x="9800" y="28264"/>
                </a:lnTo>
                <a:lnTo>
                  <a:pt x="9920" y="28324"/>
                </a:lnTo>
                <a:lnTo>
                  <a:pt x="10040" y="28264"/>
                </a:lnTo>
                <a:lnTo>
                  <a:pt x="10398" y="28204"/>
                </a:lnTo>
                <a:lnTo>
                  <a:pt x="10458" y="28145"/>
                </a:lnTo>
                <a:lnTo>
                  <a:pt x="10458" y="27906"/>
                </a:lnTo>
                <a:lnTo>
                  <a:pt x="10398" y="27667"/>
                </a:lnTo>
                <a:lnTo>
                  <a:pt x="10338" y="27487"/>
                </a:lnTo>
                <a:lnTo>
                  <a:pt x="10279" y="27368"/>
                </a:lnTo>
                <a:close/>
                <a:moveTo>
                  <a:pt x="7769" y="28563"/>
                </a:moveTo>
                <a:lnTo>
                  <a:pt x="7530" y="28623"/>
                </a:lnTo>
                <a:lnTo>
                  <a:pt x="7410" y="28683"/>
                </a:lnTo>
                <a:lnTo>
                  <a:pt x="7291" y="28862"/>
                </a:lnTo>
                <a:lnTo>
                  <a:pt x="7231" y="29041"/>
                </a:lnTo>
                <a:lnTo>
                  <a:pt x="7231" y="29220"/>
                </a:lnTo>
                <a:lnTo>
                  <a:pt x="7231" y="29400"/>
                </a:lnTo>
                <a:lnTo>
                  <a:pt x="7351" y="29459"/>
                </a:lnTo>
                <a:lnTo>
                  <a:pt x="7530" y="29519"/>
                </a:lnTo>
                <a:lnTo>
                  <a:pt x="7769" y="29459"/>
                </a:lnTo>
                <a:lnTo>
                  <a:pt x="7888" y="29400"/>
                </a:lnTo>
                <a:lnTo>
                  <a:pt x="8008" y="29220"/>
                </a:lnTo>
                <a:lnTo>
                  <a:pt x="8068" y="29041"/>
                </a:lnTo>
                <a:lnTo>
                  <a:pt x="8068" y="28862"/>
                </a:lnTo>
                <a:lnTo>
                  <a:pt x="8068" y="28683"/>
                </a:lnTo>
                <a:lnTo>
                  <a:pt x="7948" y="28623"/>
                </a:lnTo>
                <a:lnTo>
                  <a:pt x="7769" y="28563"/>
                </a:lnTo>
                <a:close/>
                <a:moveTo>
                  <a:pt x="4901" y="28563"/>
                </a:moveTo>
                <a:lnTo>
                  <a:pt x="4781" y="28683"/>
                </a:lnTo>
                <a:lnTo>
                  <a:pt x="4602" y="28802"/>
                </a:lnTo>
                <a:lnTo>
                  <a:pt x="4542" y="29041"/>
                </a:lnTo>
                <a:lnTo>
                  <a:pt x="4542" y="29280"/>
                </a:lnTo>
                <a:lnTo>
                  <a:pt x="4602" y="29519"/>
                </a:lnTo>
                <a:lnTo>
                  <a:pt x="4781" y="29639"/>
                </a:lnTo>
                <a:lnTo>
                  <a:pt x="4960" y="29698"/>
                </a:lnTo>
                <a:lnTo>
                  <a:pt x="5199" y="29698"/>
                </a:lnTo>
                <a:lnTo>
                  <a:pt x="5379" y="29579"/>
                </a:lnTo>
                <a:lnTo>
                  <a:pt x="5498" y="29400"/>
                </a:lnTo>
                <a:lnTo>
                  <a:pt x="5558" y="29161"/>
                </a:lnTo>
                <a:lnTo>
                  <a:pt x="5498" y="28922"/>
                </a:lnTo>
                <a:lnTo>
                  <a:pt x="5379" y="28802"/>
                </a:lnTo>
                <a:lnTo>
                  <a:pt x="5259" y="28683"/>
                </a:lnTo>
                <a:lnTo>
                  <a:pt x="5080" y="28623"/>
                </a:lnTo>
                <a:lnTo>
                  <a:pt x="4901" y="28563"/>
                </a:lnTo>
                <a:close/>
                <a:moveTo>
                  <a:pt x="2271" y="28742"/>
                </a:moveTo>
                <a:lnTo>
                  <a:pt x="2152" y="28802"/>
                </a:lnTo>
                <a:lnTo>
                  <a:pt x="1973" y="28981"/>
                </a:lnTo>
                <a:lnTo>
                  <a:pt x="1853" y="29161"/>
                </a:lnTo>
                <a:lnTo>
                  <a:pt x="1734" y="29340"/>
                </a:lnTo>
                <a:lnTo>
                  <a:pt x="1734" y="29519"/>
                </a:lnTo>
                <a:lnTo>
                  <a:pt x="1793" y="29698"/>
                </a:lnTo>
                <a:lnTo>
                  <a:pt x="1973" y="29758"/>
                </a:lnTo>
                <a:lnTo>
                  <a:pt x="2212" y="29758"/>
                </a:lnTo>
                <a:lnTo>
                  <a:pt x="2391" y="29698"/>
                </a:lnTo>
                <a:lnTo>
                  <a:pt x="2510" y="29579"/>
                </a:lnTo>
                <a:lnTo>
                  <a:pt x="2630" y="29340"/>
                </a:lnTo>
                <a:lnTo>
                  <a:pt x="2630" y="29161"/>
                </a:lnTo>
                <a:lnTo>
                  <a:pt x="2630" y="28981"/>
                </a:lnTo>
                <a:lnTo>
                  <a:pt x="2570" y="28802"/>
                </a:lnTo>
                <a:lnTo>
                  <a:pt x="2510" y="28742"/>
                </a:lnTo>
                <a:close/>
                <a:moveTo>
                  <a:pt x="10338" y="29459"/>
                </a:moveTo>
                <a:lnTo>
                  <a:pt x="10099" y="29519"/>
                </a:lnTo>
                <a:lnTo>
                  <a:pt x="9980" y="29698"/>
                </a:lnTo>
                <a:lnTo>
                  <a:pt x="9860" y="29937"/>
                </a:lnTo>
                <a:lnTo>
                  <a:pt x="9920" y="30117"/>
                </a:lnTo>
                <a:lnTo>
                  <a:pt x="9980" y="30236"/>
                </a:lnTo>
                <a:lnTo>
                  <a:pt x="10099" y="30356"/>
                </a:lnTo>
                <a:lnTo>
                  <a:pt x="10159" y="30535"/>
                </a:lnTo>
                <a:lnTo>
                  <a:pt x="10219" y="30595"/>
                </a:lnTo>
                <a:lnTo>
                  <a:pt x="10338" y="30535"/>
                </a:lnTo>
                <a:lnTo>
                  <a:pt x="10458" y="30475"/>
                </a:lnTo>
                <a:lnTo>
                  <a:pt x="10577" y="30236"/>
                </a:lnTo>
                <a:lnTo>
                  <a:pt x="10697" y="29997"/>
                </a:lnTo>
                <a:lnTo>
                  <a:pt x="10637" y="29639"/>
                </a:lnTo>
                <a:lnTo>
                  <a:pt x="10577" y="29519"/>
                </a:lnTo>
                <a:lnTo>
                  <a:pt x="10518" y="29459"/>
                </a:lnTo>
                <a:close/>
                <a:moveTo>
                  <a:pt x="5080" y="32268"/>
                </a:moveTo>
                <a:lnTo>
                  <a:pt x="5020" y="32387"/>
                </a:lnTo>
                <a:lnTo>
                  <a:pt x="4960" y="32567"/>
                </a:lnTo>
                <a:lnTo>
                  <a:pt x="5020" y="32925"/>
                </a:lnTo>
                <a:lnTo>
                  <a:pt x="5080" y="33045"/>
                </a:lnTo>
                <a:lnTo>
                  <a:pt x="5140" y="33104"/>
                </a:lnTo>
                <a:lnTo>
                  <a:pt x="5259" y="33045"/>
                </a:lnTo>
                <a:lnTo>
                  <a:pt x="5498" y="32865"/>
                </a:lnTo>
                <a:lnTo>
                  <a:pt x="5618" y="32746"/>
                </a:lnTo>
                <a:lnTo>
                  <a:pt x="5677" y="32626"/>
                </a:lnTo>
                <a:lnTo>
                  <a:pt x="5618" y="32507"/>
                </a:lnTo>
                <a:lnTo>
                  <a:pt x="5498" y="32387"/>
                </a:lnTo>
                <a:lnTo>
                  <a:pt x="5259" y="32268"/>
                </a:lnTo>
                <a:close/>
                <a:moveTo>
                  <a:pt x="7888" y="32447"/>
                </a:moveTo>
                <a:lnTo>
                  <a:pt x="7709" y="32507"/>
                </a:lnTo>
                <a:lnTo>
                  <a:pt x="7590" y="32567"/>
                </a:lnTo>
                <a:lnTo>
                  <a:pt x="7530" y="32686"/>
                </a:lnTo>
                <a:lnTo>
                  <a:pt x="7530" y="32865"/>
                </a:lnTo>
                <a:lnTo>
                  <a:pt x="7530" y="32985"/>
                </a:lnTo>
                <a:lnTo>
                  <a:pt x="7649" y="33164"/>
                </a:lnTo>
                <a:lnTo>
                  <a:pt x="7829" y="33224"/>
                </a:lnTo>
                <a:lnTo>
                  <a:pt x="8008" y="33284"/>
                </a:lnTo>
                <a:lnTo>
                  <a:pt x="8187" y="33284"/>
                </a:lnTo>
                <a:lnTo>
                  <a:pt x="8366" y="33164"/>
                </a:lnTo>
                <a:lnTo>
                  <a:pt x="8426" y="33045"/>
                </a:lnTo>
                <a:lnTo>
                  <a:pt x="8426" y="32865"/>
                </a:lnTo>
                <a:lnTo>
                  <a:pt x="8426" y="32746"/>
                </a:lnTo>
                <a:lnTo>
                  <a:pt x="8307" y="32567"/>
                </a:lnTo>
                <a:lnTo>
                  <a:pt x="8127" y="32447"/>
                </a:lnTo>
                <a:close/>
                <a:moveTo>
                  <a:pt x="11235" y="32686"/>
                </a:moveTo>
                <a:lnTo>
                  <a:pt x="11055" y="32746"/>
                </a:lnTo>
                <a:lnTo>
                  <a:pt x="10936" y="32925"/>
                </a:lnTo>
                <a:lnTo>
                  <a:pt x="10816" y="33104"/>
                </a:lnTo>
                <a:lnTo>
                  <a:pt x="10816" y="33343"/>
                </a:lnTo>
                <a:lnTo>
                  <a:pt x="10816" y="33523"/>
                </a:lnTo>
                <a:lnTo>
                  <a:pt x="10876" y="33762"/>
                </a:lnTo>
                <a:lnTo>
                  <a:pt x="10996" y="33881"/>
                </a:lnTo>
                <a:lnTo>
                  <a:pt x="11115" y="33941"/>
                </a:lnTo>
                <a:lnTo>
                  <a:pt x="11354" y="33941"/>
                </a:lnTo>
                <a:lnTo>
                  <a:pt x="11533" y="33821"/>
                </a:lnTo>
                <a:lnTo>
                  <a:pt x="11593" y="33582"/>
                </a:lnTo>
                <a:lnTo>
                  <a:pt x="11653" y="33343"/>
                </a:lnTo>
                <a:lnTo>
                  <a:pt x="11653" y="33104"/>
                </a:lnTo>
                <a:lnTo>
                  <a:pt x="11593" y="32925"/>
                </a:lnTo>
                <a:lnTo>
                  <a:pt x="11474" y="32746"/>
                </a:lnTo>
                <a:lnTo>
                  <a:pt x="11235" y="32686"/>
                </a:lnTo>
                <a:close/>
                <a:moveTo>
                  <a:pt x="8008" y="35076"/>
                </a:moveTo>
                <a:lnTo>
                  <a:pt x="7888" y="35196"/>
                </a:lnTo>
                <a:lnTo>
                  <a:pt x="7769" y="35315"/>
                </a:lnTo>
                <a:lnTo>
                  <a:pt x="7709" y="35495"/>
                </a:lnTo>
                <a:lnTo>
                  <a:pt x="7709" y="35674"/>
                </a:lnTo>
                <a:lnTo>
                  <a:pt x="7769" y="35793"/>
                </a:lnTo>
                <a:lnTo>
                  <a:pt x="7888" y="35913"/>
                </a:lnTo>
                <a:lnTo>
                  <a:pt x="8247" y="35913"/>
                </a:lnTo>
                <a:lnTo>
                  <a:pt x="8366" y="35793"/>
                </a:lnTo>
                <a:lnTo>
                  <a:pt x="8486" y="35674"/>
                </a:lnTo>
                <a:lnTo>
                  <a:pt x="8546" y="35495"/>
                </a:lnTo>
                <a:lnTo>
                  <a:pt x="8546" y="35315"/>
                </a:lnTo>
                <a:lnTo>
                  <a:pt x="8486" y="35196"/>
                </a:lnTo>
                <a:lnTo>
                  <a:pt x="8366" y="35076"/>
                </a:lnTo>
                <a:close/>
                <a:moveTo>
                  <a:pt x="14163" y="36152"/>
                </a:moveTo>
                <a:lnTo>
                  <a:pt x="13924" y="36271"/>
                </a:lnTo>
                <a:lnTo>
                  <a:pt x="13685" y="36391"/>
                </a:lnTo>
                <a:lnTo>
                  <a:pt x="13505" y="36570"/>
                </a:lnTo>
                <a:lnTo>
                  <a:pt x="13147" y="37048"/>
                </a:lnTo>
                <a:lnTo>
                  <a:pt x="12788" y="37646"/>
                </a:lnTo>
                <a:lnTo>
                  <a:pt x="12549" y="38184"/>
                </a:lnTo>
                <a:lnTo>
                  <a:pt x="12430" y="38721"/>
                </a:lnTo>
                <a:lnTo>
                  <a:pt x="12310" y="39080"/>
                </a:lnTo>
                <a:lnTo>
                  <a:pt x="12310" y="39199"/>
                </a:lnTo>
                <a:lnTo>
                  <a:pt x="12370" y="39199"/>
                </a:lnTo>
                <a:lnTo>
                  <a:pt x="12549" y="39080"/>
                </a:lnTo>
                <a:lnTo>
                  <a:pt x="12848" y="38721"/>
                </a:lnTo>
                <a:lnTo>
                  <a:pt x="13565" y="37706"/>
                </a:lnTo>
                <a:lnTo>
                  <a:pt x="14163" y="36630"/>
                </a:lnTo>
                <a:lnTo>
                  <a:pt x="14342" y="36331"/>
                </a:lnTo>
                <a:lnTo>
                  <a:pt x="14402" y="36212"/>
                </a:lnTo>
                <a:lnTo>
                  <a:pt x="14342" y="36152"/>
                </a:lnTo>
                <a:close/>
                <a:moveTo>
                  <a:pt x="10159" y="37168"/>
                </a:moveTo>
                <a:lnTo>
                  <a:pt x="10040" y="37227"/>
                </a:lnTo>
                <a:lnTo>
                  <a:pt x="9980" y="37347"/>
                </a:lnTo>
                <a:lnTo>
                  <a:pt x="9920" y="37765"/>
                </a:lnTo>
                <a:lnTo>
                  <a:pt x="9980" y="38184"/>
                </a:lnTo>
                <a:lnTo>
                  <a:pt x="10040" y="38482"/>
                </a:lnTo>
                <a:lnTo>
                  <a:pt x="10159" y="38841"/>
                </a:lnTo>
                <a:lnTo>
                  <a:pt x="10338" y="39259"/>
                </a:lnTo>
                <a:lnTo>
                  <a:pt x="10458" y="39498"/>
                </a:lnTo>
                <a:lnTo>
                  <a:pt x="10577" y="39677"/>
                </a:lnTo>
                <a:lnTo>
                  <a:pt x="10697" y="39797"/>
                </a:lnTo>
                <a:lnTo>
                  <a:pt x="10876" y="39797"/>
                </a:lnTo>
                <a:lnTo>
                  <a:pt x="11115" y="39737"/>
                </a:lnTo>
                <a:lnTo>
                  <a:pt x="11235" y="39618"/>
                </a:lnTo>
                <a:lnTo>
                  <a:pt x="11235" y="39438"/>
                </a:lnTo>
                <a:lnTo>
                  <a:pt x="11175" y="39259"/>
                </a:lnTo>
                <a:lnTo>
                  <a:pt x="10936" y="38841"/>
                </a:lnTo>
                <a:lnTo>
                  <a:pt x="10757" y="38482"/>
                </a:lnTo>
                <a:lnTo>
                  <a:pt x="10697" y="38124"/>
                </a:lnTo>
                <a:lnTo>
                  <a:pt x="10637" y="37646"/>
                </a:lnTo>
                <a:lnTo>
                  <a:pt x="10577" y="37407"/>
                </a:lnTo>
                <a:lnTo>
                  <a:pt x="10458" y="37227"/>
                </a:lnTo>
                <a:lnTo>
                  <a:pt x="10338" y="37168"/>
                </a:lnTo>
                <a:close/>
                <a:moveTo>
                  <a:pt x="15178" y="1434"/>
                </a:moveTo>
                <a:lnTo>
                  <a:pt x="15477" y="1494"/>
                </a:lnTo>
                <a:lnTo>
                  <a:pt x="15836" y="1613"/>
                </a:lnTo>
                <a:lnTo>
                  <a:pt x="16194" y="1793"/>
                </a:lnTo>
                <a:lnTo>
                  <a:pt x="16433" y="1972"/>
                </a:lnTo>
                <a:lnTo>
                  <a:pt x="16732" y="2151"/>
                </a:lnTo>
                <a:lnTo>
                  <a:pt x="17210" y="2689"/>
                </a:lnTo>
                <a:lnTo>
                  <a:pt x="17628" y="3287"/>
                </a:lnTo>
                <a:lnTo>
                  <a:pt x="18047" y="3944"/>
                </a:lnTo>
                <a:lnTo>
                  <a:pt x="18883" y="5378"/>
                </a:lnTo>
                <a:lnTo>
                  <a:pt x="19242" y="6035"/>
                </a:lnTo>
                <a:lnTo>
                  <a:pt x="19600" y="6633"/>
                </a:lnTo>
                <a:lnTo>
                  <a:pt x="20676" y="8007"/>
                </a:lnTo>
                <a:lnTo>
                  <a:pt x="21811" y="9382"/>
                </a:lnTo>
                <a:lnTo>
                  <a:pt x="22887" y="10696"/>
                </a:lnTo>
                <a:lnTo>
                  <a:pt x="23962" y="12071"/>
                </a:lnTo>
                <a:lnTo>
                  <a:pt x="24441" y="12788"/>
                </a:lnTo>
                <a:lnTo>
                  <a:pt x="24799" y="13445"/>
                </a:lnTo>
                <a:lnTo>
                  <a:pt x="25217" y="14162"/>
                </a:lnTo>
                <a:lnTo>
                  <a:pt x="25516" y="14879"/>
                </a:lnTo>
                <a:lnTo>
                  <a:pt x="25815" y="15596"/>
                </a:lnTo>
                <a:lnTo>
                  <a:pt x="26054" y="16373"/>
                </a:lnTo>
                <a:lnTo>
                  <a:pt x="26233" y="17090"/>
                </a:lnTo>
                <a:lnTo>
                  <a:pt x="26412" y="17867"/>
                </a:lnTo>
                <a:lnTo>
                  <a:pt x="26532" y="18644"/>
                </a:lnTo>
                <a:lnTo>
                  <a:pt x="26592" y="19420"/>
                </a:lnTo>
                <a:lnTo>
                  <a:pt x="26651" y="20197"/>
                </a:lnTo>
                <a:lnTo>
                  <a:pt x="26651" y="20974"/>
                </a:lnTo>
                <a:lnTo>
                  <a:pt x="26592" y="21751"/>
                </a:lnTo>
                <a:lnTo>
                  <a:pt x="26532" y="22587"/>
                </a:lnTo>
                <a:lnTo>
                  <a:pt x="26412" y="23364"/>
                </a:lnTo>
                <a:lnTo>
                  <a:pt x="26233" y="24141"/>
                </a:lnTo>
                <a:lnTo>
                  <a:pt x="25815" y="25695"/>
                </a:lnTo>
                <a:lnTo>
                  <a:pt x="25337" y="27189"/>
                </a:lnTo>
                <a:lnTo>
                  <a:pt x="24799" y="28683"/>
                </a:lnTo>
                <a:lnTo>
                  <a:pt x="24082" y="30117"/>
                </a:lnTo>
                <a:lnTo>
                  <a:pt x="23305" y="31491"/>
                </a:lnTo>
                <a:lnTo>
                  <a:pt x="22469" y="32806"/>
                </a:lnTo>
                <a:lnTo>
                  <a:pt x="21991" y="33463"/>
                </a:lnTo>
                <a:lnTo>
                  <a:pt x="21453" y="34060"/>
                </a:lnTo>
                <a:lnTo>
                  <a:pt x="20915" y="34658"/>
                </a:lnTo>
                <a:lnTo>
                  <a:pt x="20377" y="35196"/>
                </a:lnTo>
                <a:lnTo>
                  <a:pt x="19839" y="35614"/>
                </a:lnTo>
                <a:lnTo>
                  <a:pt x="19302" y="36032"/>
                </a:lnTo>
                <a:lnTo>
                  <a:pt x="18166" y="36809"/>
                </a:lnTo>
                <a:lnTo>
                  <a:pt x="15896" y="38243"/>
                </a:lnTo>
                <a:lnTo>
                  <a:pt x="14700" y="39080"/>
                </a:lnTo>
                <a:lnTo>
                  <a:pt x="14103" y="39558"/>
                </a:lnTo>
                <a:lnTo>
                  <a:pt x="13625" y="40036"/>
                </a:lnTo>
                <a:lnTo>
                  <a:pt x="13326" y="40514"/>
                </a:lnTo>
                <a:lnTo>
                  <a:pt x="13027" y="41052"/>
                </a:lnTo>
                <a:lnTo>
                  <a:pt x="12728" y="41590"/>
                </a:lnTo>
                <a:lnTo>
                  <a:pt x="12549" y="41769"/>
                </a:lnTo>
                <a:lnTo>
                  <a:pt x="12430" y="41948"/>
                </a:lnTo>
                <a:lnTo>
                  <a:pt x="12131" y="42068"/>
                </a:lnTo>
                <a:lnTo>
                  <a:pt x="11832" y="42187"/>
                </a:lnTo>
                <a:lnTo>
                  <a:pt x="11294" y="42187"/>
                </a:lnTo>
                <a:lnTo>
                  <a:pt x="11055" y="42068"/>
                </a:lnTo>
                <a:lnTo>
                  <a:pt x="10816" y="41948"/>
                </a:lnTo>
                <a:lnTo>
                  <a:pt x="10338" y="41590"/>
                </a:lnTo>
                <a:lnTo>
                  <a:pt x="9920" y="41112"/>
                </a:lnTo>
                <a:lnTo>
                  <a:pt x="9561" y="40634"/>
                </a:lnTo>
                <a:lnTo>
                  <a:pt x="9024" y="39677"/>
                </a:lnTo>
                <a:lnTo>
                  <a:pt x="8605" y="39020"/>
                </a:lnTo>
                <a:lnTo>
                  <a:pt x="8127" y="38423"/>
                </a:lnTo>
                <a:lnTo>
                  <a:pt x="7649" y="37945"/>
                </a:lnTo>
                <a:lnTo>
                  <a:pt x="7171" y="37407"/>
                </a:lnTo>
                <a:lnTo>
                  <a:pt x="6036" y="36451"/>
                </a:lnTo>
                <a:lnTo>
                  <a:pt x="4901" y="35495"/>
                </a:lnTo>
                <a:lnTo>
                  <a:pt x="4423" y="35017"/>
                </a:lnTo>
                <a:lnTo>
                  <a:pt x="3885" y="34419"/>
                </a:lnTo>
                <a:lnTo>
                  <a:pt x="3407" y="33821"/>
                </a:lnTo>
                <a:lnTo>
                  <a:pt x="3227" y="33523"/>
                </a:lnTo>
                <a:lnTo>
                  <a:pt x="3108" y="33224"/>
                </a:lnTo>
                <a:lnTo>
                  <a:pt x="2988" y="32806"/>
                </a:lnTo>
                <a:lnTo>
                  <a:pt x="2929" y="32447"/>
                </a:lnTo>
                <a:lnTo>
                  <a:pt x="2929" y="32148"/>
                </a:lnTo>
                <a:lnTo>
                  <a:pt x="2809" y="31790"/>
                </a:lnTo>
                <a:lnTo>
                  <a:pt x="2749" y="31670"/>
                </a:lnTo>
                <a:lnTo>
                  <a:pt x="2690" y="31670"/>
                </a:lnTo>
                <a:lnTo>
                  <a:pt x="2570" y="31730"/>
                </a:lnTo>
                <a:lnTo>
                  <a:pt x="2451" y="31790"/>
                </a:lnTo>
                <a:lnTo>
                  <a:pt x="2391" y="31790"/>
                </a:lnTo>
                <a:lnTo>
                  <a:pt x="2331" y="31730"/>
                </a:lnTo>
                <a:lnTo>
                  <a:pt x="2092" y="31371"/>
                </a:lnTo>
                <a:lnTo>
                  <a:pt x="1973" y="30893"/>
                </a:lnTo>
                <a:lnTo>
                  <a:pt x="1734" y="30057"/>
                </a:lnTo>
                <a:lnTo>
                  <a:pt x="1494" y="29220"/>
                </a:lnTo>
                <a:lnTo>
                  <a:pt x="1255" y="28324"/>
                </a:lnTo>
                <a:lnTo>
                  <a:pt x="1136" y="27487"/>
                </a:lnTo>
                <a:lnTo>
                  <a:pt x="1016" y="26591"/>
                </a:lnTo>
                <a:lnTo>
                  <a:pt x="1255" y="26770"/>
                </a:lnTo>
                <a:lnTo>
                  <a:pt x="1375" y="26890"/>
                </a:lnTo>
                <a:lnTo>
                  <a:pt x="1494" y="26890"/>
                </a:lnTo>
                <a:lnTo>
                  <a:pt x="1614" y="26770"/>
                </a:lnTo>
                <a:lnTo>
                  <a:pt x="1674" y="26651"/>
                </a:lnTo>
                <a:lnTo>
                  <a:pt x="1734" y="26472"/>
                </a:lnTo>
                <a:lnTo>
                  <a:pt x="1734" y="26053"/>
                </a:lnTo>
                <a:lnTo>
                  <a:pt x="1614" y="25695"/>
                </a:lnTo>
                <a:lnTo>
                  <a:pt x="1554" y="25515"/>
                </a:lnTo>
                <a:lnTo>
                  <a:pt x="1494" y="25456"/>
                </a:lnTo>
                <a:lnTo>
                  <a:pt x="1375" y="25456"/>
                </a:lnTo>
                <a:lnTo>
                  <a:pt x="1255" y="25575"/>
                </a:lnTo>
                <a:lnTo>
                  <a:pt x="1136" y="25754"/>
                </a:lnTo>
                <a:lnTo>
                  <a:pt x="957" y="26053"/>
                </a:lnTo>
                <a:lnTo>
                  <a:pt x="897" y="24440"/>
                </a:lnTo>
                <a:lnTo>
                  <a:pt x="957" y="22826"/>
                </a:lnTo>
                <a:lnTo>
                  <a:pt x="1136" y="21273"/>
                </a:lnTo>
                <a:lnTo>
                  <a:pt x="1435" y="19659"/>
                </a:lnTo>
                <a:lnTo>
                  <a:pt x="1435" y="19839"/>
                </a:lnTo>
                <a:lnTo>
                  <a:pt x="1554" y="19958"/>
                </a:lnTo>
                <a:lnTo>
                  <a:pt x="1734" y="20018"/>
                </a:lnTo>
                <a:lnTo>
                  <a:pt x="1913" y="19958"/>
                </a:lnTo>
                <a:lnTo>
                  <a:pt x="2032" y="19898"/>
                </a:lnTo>
                <a:lnTo>
                  <a:pt x="2212" y="19779"/>
                </a:lnTo>
                <a:lnTo>
                  <a:pt x="2331" y="19659"/>
                </a:lnTo>
                <a:lnTo>
                  <a:pt x="2391" y="19480"/>
                </a:lnTo>
                <a:lnTo>
                  <a:pt x="2391" y="19301"/>
                </a:lnTo>
                <a:lnTo>
                  <a:pt x="2331" y="19122"/>
                </a:lnTo>
                <a:lnTo>
                  <a:pt x="2212" y="19002"/>
                </a:lnTo>
                <a:lnTo>
                  <a:pt x="2092" y="18942"/>
                </a:lnTo>
                <a:lnTo>
                  <a:pt x="1913" y="18942"/>
                </a:lnTo>
                <a:lnTo>
                  <a:pt x="1734" y="19002"/>
                </a:lnTo>
                <a:lnTo>
                  <a:pt x="1614" y="19122"/>
                </a:lnTo>
                <a:lnTo>
                  <a:pt x="1494" y="19301"/>
                </a:lnTo>
                <a:lnTo>
                  <a:pt x="1853" y="17747"/>
                </a:lnTo>
                <a:lnTo>
                  <a:pt x="2391" y="16253"/>
                </a:lnTo>
                <a:lnTo>
                  <a:pt x="2929" y="14760"/>
                </a:lnTo>
                <a:lnTo>
                  <a:pt x="3646" y="13325"/>
                </a:lnTo>
                <a:lnTo>
                  <a:pt x="4423" y="11951"/>
                </a:lnTo>
                <a:lnTo>
                  <a:pt x="5259" y="10577"/>
                </a:lnTo>
                <a:lnTo>
                  <a:pt x="6215" y="9322"/>
                </a:lnTo>
                <a:lnTo>
                  <a:pt x="7291" y="8127"/>
                </a:lnTo>
                <a:lnTo>
                  <a:pt x="7829" y="7529"/>
                </a:lnTo>
                <a:lnTo>
                  <a:pt x="8486" y="6932"/>
                </a:lnTo>
                <a:lnTo>
                  <a:pt x="9741" y="5856"/>
                </a:lnTo>
                <a:lnTo>
                  <a:pt x="10996" y="4780"/>
                </a:lnTo>
                <a:lnTo>
                  <a:pt x="11593" y="4183"/>
                </a:lnTo>
                <a:lnTo>
                  <a:pt x="12191" y="3645"/>
                </a:lnTo>
                <a:lnTo>
                  <a:pt x="13087" y="2629"/>
                </a:lnTo>
                <a:lnTo>
                  <a:pt x="13505" y="2151"/>
                </a:lnTo>
                <a:lnTo>
                  <a:pt x="13924" y="1793"/>
                </a:lnTo>
                <a:lnTo>
                  <a:pt x="14402" y="1554"/>
                </a:lnTo>
                <a:lnTo>
                  <a:pt x="14641" y="1434"/>
                </a:lnTo>
                <a:close/>
                <a:moveTo>
                  <a:pt x="15597" y="0"/>
                </a:moveTo>
                <a:lnTo>
                  <a:pt x="15059" y="120"/>
                </a:lnTo>
                <a:lnTo>
                  <a:pt x="14641" y="239"/>
                </a:lnTo>
                <a:lnTo>
                  <a:pt x="14222" y="478"/>
                </a:lnTo>
                <a:lnTo>
                  <a:pt x="13864" y="777"/>
                </a:lnTo>
                <a:lnTo>
                  <a:pt x="13147" y="1554"/>
                </a:lnTo>
                <a:lnTo>
                  <a:pt x="11952" y="2689"/>
                </a:lnTo>
                <a:lnTo>
                  <a:pt x="10697" y="3824"/>
                </a:lnTo>
                <a:lnTo>
                  <a:pt x="8247" y="6095"/>
                </a:lnTo>
                <a:lnTo>
                  <a:pt x="7231" y="7051"/>
                </a:lnTo>
                <a:lnTo>
                  <a:pt x="6335" y="8007"/>
                </a:lnTo>
                <a:lnTo>
                  <a:pt x="5438" y="9083"/>
                </a:lnTo>
                <a:lnTo>
                  <a:pt x="4662" y="10158"/>
                </a:lnTo>
                <a:lnTo>
                  <a:pt x="3885" y="11294"/>
                </a:lnTo>
                <a:lnTo>
                  <a:pt x="3227" y="12489"/>
                </a:lnTo>
                <a:lnTo>
                  <a:pt x="2570" y="13684"/>
                </a:lnTo>
                <a:lnTo>
                  <a:pt x="2032" y="14939"/>
                </a:lnTo>
                <a:lnTo>
                  <a:pt x="1614" y="16014"/>
                </a:lnTo>
                <a:lnTo>
                  <a:pt x="1255" y="17090"/>
                </a:lnTo>
                <a:lnTo>
                  <a:pt x="897" y="18225"/>
                </a:lnTo>
                <a:lnTo>
                  <a:pt x="598" y="19361"/>
                </a:lnTo>
                <a:lnTo>
                  <a:pt x="359" y="20556"/>
                </a:lnTo>
                <a:lnTo>
                  <a:pt x="180" y="21751"/>
                </a:lnTo>
                <a:lnTo>
                  <a:pt x="60" y="22946"/>
                </a:lnTo>
                <a:lnTo>
                  <a:pt x="1" y="24141"/>
                </a:lnTo>
                <a:lnTo>
                  <a:pt x="1" y="25336"/>
                </a:lnTo>
                <a:lnTo>
                  <a:pt x="60" y="26531"/>
                </a:lnTo>
                <a:lnTo>
                  <a:pt x="180" y="27726"/>
                </a:lnTo>
                <a:lnTo>
                  <a:pt x="359" y="28862"/>
                </a:lnTo>
                <a:lnTo>
                  <a:pt x="658" y="29997"/>
                </a:lnTo>
                <a:lnTo>
                  <a:pt x="1016" y="31132"/>
                </a:lnTo>
                <a:lnTo>
                  <a:pt x="1435" y="32208"/>
                </a:lnTo>
                <a:lnTo>
                  <a:pt x="1973" y="33224"/>
                </a:lnTo>
                <a:lnTo>
                  <a:pt x="2630" y="34299"/>
                </a:lnTo>
                <a:lnTo>
                  <a:pt x="3347" y="35256"/>
                </a:lnTo>
                <a:lnTo>
                  <a:pt x="4183" y="36092"/>
                </a:lnTo>
                <a:lnTo>
                  <a:pt x="5140" y="36869"/>
                </a:lnTo>
                <a:lnTo>
                  <a:pt x="6155" y="37646"/>
                </a:lnTo>
                <a:lnTo>
                  <a:pt x="6633" y="38004"/>
                </a:lnTo>
                <a:lnTo>
                  <a:pt x="7111" y="38482"/>
                </a:lnTo>
                <a:lnTo>
                  <a:pt x="7351" y="38781"/>
                </a:lnTo>
                <a:lnTo>
                  <a:pt x="7590" y="39140"/>
                </a:lnTo>
                <a:lnTo>
                  <a:pt x="8008" y="39797"/>
                </a:lnTo>
                <a:lnTo>
                  <a:pt x="8366" y="40574"/>
                </a:lnTo>
                <a:lnTo>
                  <a:pt x="8785" y="41291"/>
                </a:lnTo>
                <a:lnTo>
                  <a:pt x="9024" y="41649"/>
                </a:lnTo>
                <a:lnTo>
                  <a:pt x="9382" y="42068"/>
                </a:lnTo>
                <a:lnTo>
                  <a:pt x="9741" y="42426"/>
                </a:lnTo>
                <a:lnTo>
                  <a:pt x="10159" y="42725"/>
                </a:lnTo>
                <a:lnTo>
                  <a:pt x="10577" y="42904"/>
                </a:lnTo>
                <a:lnTo>
                  <a:pt x="11055" y="43084"/>
                </a:lnTo>
                <a:lnTo>
                  <a:pt x="11533" y="43143"/>
                </a:lnTo>
                <a:lnTo>
                  <a:pt x="12071" y="43024"/>
                </a:lnTo>
                <a:lnTo>
                  <a:pt x="12310" y="42904"/>
                </a:lnTo>
                <a:lnTo>
                  <a:pt x="12549" y="42785"/>
                </a:lnTo>
                <a:lnTo>
                  <a:pt x="12968" y="42486"/>
                </a:lnTo>
                <a:lnTo>
                  <a:pt x="13326" y="42068"/>
                </a:lnTo>
                <a:lnTo>
                  <a:pt x="13685" y="41590"/>
                </a:lnTo>
                <a:lnTo>
                  <a:pt x="14402" y="40634"/>
                </a:lnTo>
                <a:lnTo>
                  <a:pt x="14760" y="40156"/>
                </a:lnTo>
                <a:lnTo>
                  <a:pt x="15178" y="39797"/>
                </a:lnTo>
                <a:lnTo>
                  <a:pt x="15716" y="39379"/>
                </a:lnTo>
                <a:lnTo>
                  <a:pt x="16254" y="39020"/>
                </a:lnTo>
                <a:lnTo>
                  <a:pt x="17389" y="38363"/>
                </a:lnTo>
                <a:lnTo>
                  <a:pt x="18525" y="37706"/>
                </a:lnTo>
                <a:lnTo>
                  <a:pt x="19660" y="36988"/>
                </a:lnTo>
                <a:lnTo>
                  <a:pt x="20258" y="36510"/>
                </a:lnTo>
                <a:lnTo>
                  <a:pt x="20855" y="35973"/>
                </a:lnTo>
                <a:lnTo>
                  <a:pt x="21393" y="35435"/>
                </a:lnTo>
                <a:lnTo>
                  <a:pt x="21931" y="34897"/>
                </a:lnTo>
                <a:lnTo>
                  <a:pt x="22409" y="34240"/>
                </a:lnTo>
                <a:lnTo>
                  <a:pt x="22887" y="33642"/>
                </a:lnTo>
                <a:lnTo>
                  <a:pt x="23783" y="32328"/>
                </a:lnTo>
                <a:lnTo>
                  <a:pt x="24620" y="30893"/>
                </a:lnTo>
                <a:lnTo>
                  <a:pt x="25397" y="29340"/>
                </a:lnTo>
                <a:lnTo>
                  <a:pt x="26054" y="27786"/>
                </a:lnTo>
                <a:lnTo>
                  <a:pt x="26592" y="26173"/>
                </a:lnTo>
                <a:lnTo>
                  <a:pt x="27070" y="24500"/>
                </a:lnTo>
                <a:lnTo>
                  <a:pt x="27369" y="22826"/>
                </a:lnTo>
                <a:lnTo>
                  <a:pt x="27488" y="21990"/>
                </a:lnTo>
                <a:lnTo>
                  <a:pt x="27548" y="21153"/>
                </a:lnTo>
                <a:lnTo>
                  <a:pt x="27548" y="20317"/>
                </a:lnTo>
                <a:lnTo>
                  <a:pt x="27548" y="19480"/>
                </a:lnTo>
                <a:lnTo>
                  <a:pt x="27488" y="18703"/>
                </a:lnTo>
                <a:lnTo>
                  <a:pt x="27428" y="17986"/>
                </a:lnTo>
                <a:lnTo>
                  <a:pt x="27249" y="17329"/>
                </a:lnTo>
                <a:lnTo>
                  <a:pt x="27130" y="16612"/>
                </a:lnTo>
                <a:lnTo>
                  <a:pt x="26891" y="15955"/>
                </a:lnTo>
                <a:lnTo>
                  <a:pt x="26651" y="15297"/>
                </a:lnTo>
                <a:lnTo>
                  <a:pt x="26054" y="14042"/>
                </a:lnTo>
                <a:lnTo>
                  <a:pt x="25397" y="12847"/>
                </a:lnTo>
                <a:lnTo>
                  <a:pt x="24620" y="11712"/>
                </a:lnTo>
                <a:lnTo>
                  <a:pt x="23843" y="10517"/>
                </a:lnTo>
                <a:lnTo>
                  <a:pt x="22947" y="9382"/>
                </a:lnTo>
                <a:lnTo>
                  <a:pt x="21274" y="7230"/>
                </a:lnTo>
                <a:lnTo>
                  <a:pt x="19660" y="5019"/>
                </a:lnTo>
                <a:lnTo>
                  <a:pt x="18883" y="3824"/>
                </a:lnTo>
                <a:lnTo>
                  <a:pt x="18166" y="2689"/>
                </a:lnTo>
                <a:lnTo>
                  <a:pt x="17867" y="2032"/>
                </a:lnTo>
                <a:lnTo>
                  <a:pt x="17449" y="1255"/>
                </a:lnTo>
                <a:lnTo>
                  <a:pt x="17031" y="538"/>
                </a:lnTo>
                <a:lnTo>
                  <a:pt x="16792" y="299"/>
                </a:lnTo>
                <a:lnTo>
                  <a:pt x="16553" y="60"/>
                </a:lnTo>
                <a:lnTo>
                  <a:pt x="16374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"/>
          <p:cNvSpPr/>
          <p:nvPr/>
        </p:nvSpPr>
        <p:spPr>
          <a:xfrm>
            <a:off x="2444636" y="-158741"/>
            <a:ext cx="817717" cy="835985"/>
          </a:xfrm>
          <a:custGeom>
            <a:avLst/>
            <a:gdLst/>
            <a:ahLst/>
            <a:cxnLst/>
            <a:rect l="l" t="t" r="r" b="b"/>
            <a:pathLst>
              <a:path w="37467" h="38304" extrusionOk="0">
                <a:moveTo>
                  <a:pt x="20676" y="6753"/>
                </a:moveTo>
                <a:lnTo>
                  <a:pt x="21333" y="6812"/>
                </a:lnTo>
                <a:lnTo>
                  <a:pt x="21990" y="6872"/>
                </a:lnTo>
                <a:lnTo>
                  <a:pt x="22528" y="6992"/>
                </a:lnTo>
                <a:lnTo>
                  <a:pt x="23126" y="7171"/>
                </a:lnTo>
                <a:lnTo>
                  <a:pt x="23544" y="7470"/>
                </a:lnTo>
                <a:lnTo>
                  <a:pt x="23903" y="7768"/>
                </a:lnTo>
                <a:lnTo>
                  <a:pt x="24082" y="8187"/>
                </a:lnTo>
                <a:lnTo>
                  <a:pt x="24142" y="8605"/>
                </a:lnTo>
                <a:lnTo>
                  <a:pt x="24142" y="9083"/>
                </a:lnTo>
                <a:lnTo>
                  <a:pt x="24022" y="9621"/>
                </a:lnTo>
                <a:lnTo>
                  <a:pt x="23843" y="10159"/>
                </a:lnTo>
                <a:lnTo>
                  <a:pt x="23425" y="11115"/>
                </a:lnTo>
                <a:lnTo>
                  <a:pt x="22887" y="12011"/>
                </a:lnTo>
                <a:lnTo>
                  <a:pt x="22349" y="12907"/>
                </a:lnTo>
                <a:lnTo>
                  <a:pt x="21751" y="13744"/>
                </a:lnTo>
                <a:lnTo>
                  <a:pt x="20496" y="15477"/>
                </a:lnTo>
                <a:lnTo>
                  <a:pt x="19301" y="17090"/>
                </a:lnTo>
                <a:lnTo>
                  <a:pt x="19062" y="16493"/>
                </a:lnTo>
                <a:lnTo>
                  <a:pt x="18823" y="15895"/>
                </a:lnTo>
                <a:lnTo>
                  <a:pt x="18345" y="14581"/>
                </a:lnTo>
                <a:lnTo>
                  <a:pt x="17927" y="13505"/>
                </a:lnTo>
                <a:lnTo>
                  <a:pt x="17688" y="12609"/>
                </a:lnTo>
                <a:lnTo>
                  <a:pt x="17150" y="9800"/>
                </a:lnTo>
                <a:lnTo>
                  <a:pt x="16911" y="8366"/>
                </a:lnTo>
                <a:lnTo>
                  <a:pt x="16792" y="7828"/>
                </a:lnTo>
                <a:lnTo>
                  <a:pt x="16792" y="7649"/>
                </a:lnTo>
                <a:lnTo>
                  <a:pt x="16792" y="7529"/>
                </a:lnTo>
                <a:lnTo>
                  <a:pt x="16851" y="7470"/>
                </a:lnTo>
                <a:lnTo>
                  <a:pt x="16971" y="7350"/>
                </a:lnTo>
                <a:lnTo>
                  <a:pt x="17449" y="7171"/>
                </a:lnTo>
                <a:lnTo>
                  <a:pt x="17987" y="6992"/>
                </a:lnTo>
                <a:lnTo>
                  <a:pt x="18584" y="6872"/>
                </a:lnTo>
                <a:lnTo>
                  <a:pt x="19242" y="6753"/>
                </a:lnTo>
                <a:close/>
                <a:moveTo>
                  <a:pt x="19660" y="6215"/>
                </a:moveTo>
                <a:lnTo>
                  <a:pt x="18345" y="6334"/>
                </a:lnTo>
                <a:lnTo>
                  <a:pt x="17688" y="6454"/>
                </a:lnTo>
                <a:lnTo>
                  <a:pt x="17090" y="6573"/>
                </a:lnTo>
                <a:lnTo>
                  <a:pt x="16851" y="6693"/>
                </a:lnTo>
                <a:lnTo>
                  <a:pt x="16612" y="6812"/>
                </a:lnTo>
                <a:lnTo>
                  <a:pt x="16433" y="6932"/>
                </a:lnTo>
                <a:lnTo>
                  <a:pt x="16314" y="7111"/>
                </a:lnTo>
                <a:lnTo>
                  <a:pt x="16194" y="7231"/>
                </a:lnTo>
                <a:lnTo>
                  <a:pt x="16134" y="7410"/>
                </a:lnTo>
                <a:lnTo>
                  <a:pt x="16134" y="7828"/>
                </a:lnTo>
                <a:lnTo>
                  <a:pt x="16194" y="8247"/>
                </a:lnTo>
                <a:lnTo>
                  <a:pt x="16314" y="8725"/>
                </a:lnTo>
                <a:lnTo>
                  <a:pt x="16493" y="9262"/>
                </a:lnTo>
                <a:lnTo>
                  <a:pt x="16612" y="9800"/>
                </a:lnTo>
                <a:lnTo>
                  <a:pt x="16971" y="11772"/>
                </a:lnTo>
                <a:lnTo>
                  <a:pt x="17150" y="12728"/>
                </a:lnTo>
                <a:lnTo>
                  <a:pt x="17449" y="13744"/>
                </a:lnTo>
                <a:lnTo>
                  <a:pt x="17808" y="14999"/>
                </a:lnTo>
                <a:lnTo>
                  <a:pt x="18286" y="16254"/>
                </a:lnTo>
                <a:lnTo>
                  <a:pt x="18584" y="17090"/>
                </a:lnTo>
                <a:lnTo>
                  <a:pt x="18764" y="17628"/>
                </a:lnTo>
                <a:lnTo>
                  <a:pt x="18823" y="17748"/>
                </a:lnTo>
                <a:lnTo>
                  <a:pt x="18883" y="17867"/>
                </a:lnTo>
                <a:lnTo>
                  <a:pt x="19062" y="17927"/>
                </a:lnTo>
                <a:lnTo>
                  <a:pt x="19242" y="17927"/>
                </a:lnTo>
                <a:lnTo>
                  <a:pt x="19421" y="17867"/>
                </a:lnTo>
                <a:lnTo>
                  <a:pt x="19540" y="17748"/>
                </a:lnTo>
                <a:lnTo>
                  <a:pt x="19959" y="17389"/>
                </a:lnTo>
                <a:lnTo>
                  <a:pt x="20317" y="16911"/>
                </a:lnTo>
                <a:lnTo>
                  <a:pt x="20975" y="15835"/>
                </a:lnTo>
                <a:lnTo>
                  <a:pt x="21453" y="15059"/>
                </a:lnTo>
                <a:lnTo>
                  <a:pt x="22767" y="13206"/>
                </a:lnTo>
                <a:lnTo>
                  <a:pt x="23425" y="12310"/>
                </a:lnTo>
                <a:lnTo>
                  <a:pt x="24022" y="11294"/>
                </a:lnTo>
                <a:lnTo>
                  <a:pt x="24440" y="10457"/>
                </a:lnTo>
                <a:lnTo>
                  <a:pt x="24620" y="10039"/>
                </a:lnTo>
                <a:lnTo>
                  <a:pt x="24739" y="9621"/>
                </a:lnTo>
                <a:lnTo>
                  <a:pt x="24799" y="9203"/>
                </a:lnTo>
                <a:lnTo>
                  <a:pt x="24799" y="8784"/>
                </a:lnTo>
                <a:lnTo>
                  <a:pt x="24799" y="8426"/>
                </a:lnTo>
                <a:lnTo>
                  <a:pt x="24739" y="8067"/>
                </a:lnTo>
                <a:lnTo>
                  <a:pt x="24620" y="7709"/>
                </a:lnTo>
                <a:lnTo>
                  <a:pt x="24440" y="7410"/>
                </a:lnTo>
                <a:lnTo>
                  <a:pt x="24201" y="7171"/>
                </a:lnTo>
                <a:lnTo>
                  <a:pt x="23962" y="6932"/>
                </a:lnTo>
                <a:lnTo>
                  <a:pt x="23604" y="6693"/>
                </a:lnTo>
                <a:lnTo>
                  <a:pt x="23185" y="6514"/>
                </a:lnTo>
                <a:lnTo>
                  <a:pt x="22767" y="6394"/>
                </a:lnTo>
                <a:lnTo>
                  <a:pt x="22229" y="6334"/>
                </a:lnTo>
                <a:lnTo>
                  <a:pt x="20975" y="6215"/>
                </a:lnTo>
                <a:close/>
                <a:moveTo>
                  <a:pt x="11414" y="9023"/>
                </a:moveTo>
                <a:lnTo>
                  <a:pt x="11055" y="9083"/>
                </a:lnTo>
                <a:lnTo>
                  <a:pt x="10637" y="9143"/>
                </a:lnTo>
                <a:lnTo>
                  <a:pt x="10278" y="9262"/>
                </a:lnTo>
                <a:lnTo>
                  <a:pt x="9920" y="9442"/>
                </a:lnTo>
                <a:lnTo>
                  <a:pt x="9561" y="9681"/>
                </a:lnTo>
                <a:lnTo>
                  <a:pt x="8844" y="10218"/>
                </a:lnTo>
                <a:lnTo>
                  <a:pt x="8247" y="10876"/>
                </a:lnTo>
                <a:lnTo>
                  <a:pt x="7709" y="11533"/>
                </a:lnTo>
                <a:lnTo>
                  <a:pt x="7410" y="12071"/>
                </a:lnTo>
                <a:lnTo>
                  <a:pt x="7111" y="12728"/>
                </a:lnTo>
                <a:lnTo>
                  <a:pt x="6872" y="13385"/>
                </a:lnTo>
                <a:lnTo>
                  <a:pt x="6633" y="14162"/>
                </a:lnTo>
                <a:lnTo>
                  <a:pt x="6514" y="14879"/>
                </a:lnTo>
                <a:lnTo>
                  <a:pt x="6394" y="15596"/>
                </a:lnTo>
                <a:lnTo>
                  <a:pt x="6454" y="16313"/>
                </a:lnTo>
                <a:lnTo>
                  <a:pt x="6573" y="16911"/>
                </a:lnTo>
                <a:lnTo>
                  <a:pt x="6693" y="17210"/>
                </a:lnTo>
                <a:lnTo>
                  <a:pt x="6872" y="17509"/>
                </a:lnTo>
                <a:lnTo>
                  <a:pt x="7052" y="17688"/>
                </a:lnTo>
                <a:lnTo>
                  <a:pt x="7350" y="17867"/>
                </a:lnTo>
                <a:lnTo>
                  <a:pt x="7589" y="17987"/>
                </a:lnTo>
                <a:lnTo>
                  <a:pt x="7948" y="18106"/>
                </a:lnTo>
                <a:lnTo>
                  <a:pt x="8605" y="18285"/>
                </a:lnTo>
                <a:lnTo>
                  <a:pt x="9322" y="18405"/>
                </a:lnTo>
                <a:lnTo>
                  <a:pt x="10099" y="18465"/>
                </a:lnTo>
                <a:lnTo>
                  <a:pt x="11354" y="18524"/>
                </a:lnTo>
                <a:lnTo>
                  <a:pt x="12669" y="18704"/>
                </a:lnTo>
                <a:lnTo>
                  <a:pt x="14640" y="18883"/>
                </a:lnTo>
                <a:lnTo>
                  <a:pt x="15656" y="18943"/>
                </a:lnTo>
                <a:lnTo>
                  <a:pt x="16553" y="18943"/>
                </a:lnTo>
                <a:lnTo>
                  <a:pt x="16911" y="18883"/>
                </a:lnTo>
                <a:lnTo>
                  <a:pt x="17210" y="18823"/>
                </a:lnTo>
                <a:lnTo>
                  <a:pt x="17509" y="18704"/>
                </a:lnTo>
                <a:lnTo>
                  <a:pt x="17628" y="18584"/>
                </a:lnTo>
                <a:lnTo>
                  <a:pt x="17688" y="18465"/>
                </a:lnTo>
                <a:lnTo>
                  <a:pt x="17688" y="18405"/>
                </a:lnTo>
                <a:lnTo>
                  <a:pt x="17628" y="18345"/>
                </a:lnTo>
                <a:lnTo>
                  <a:pt x="17509" y="18285"/>
                </a:lnTo>
                <a:lnTo>
                  <a:pt x="17150" y="18166"/>
                </a:lnTo>
                <a:lnTo>
                  <a:pt x="16672" y="18106"/>
                </a:lnTo>
                <a:lnTo>
                  <a:pt x="15178" y="18106"/>
                </a:lnTo>
                <a:lnTo>
                  <a:pt x="13326" y="17987"/>
                </a:lnTo>
                <a:lnTo>
                  <a:pt x="11414" y="17807"/>
                </a:lnTo>
                <a:lnTo>
                  <a:pt x="10039" y="17688"/>
                </a:lnTo>
                <a:lnTo>
                  <a:pt x="9382" y="17628"/>
                </a:lnTo>
                <a:lnTo>
                  <a:pt x="8725" y="17449"/>
                </a:lnTo>
                <a:lnTo>
                  <a:pt x="8426" y="17389"/>
                </a:lnTo>
                <a:lnTo>
                  <a:pt x="8127" y="17270"/>
                </a:lnTo>
                <a:lnTo>
                  <a:pt x="7948" y="17090"/>
                </a:lnTo>
                <a:lnTo>
                  <a:pt x="7709" y="16911"/>
                </a:lnTo>
                <a:lnTo>
                  <a:pt x="7530" y="16672"/>
                </a:lnTo>
                <a:lnTo>
                  <a:pt x="7410" y="16373"/>
                </a:lnTo>
                <a:lnTo>
                  <a:pt x="7350" y="16015"/>
                </a:lnTo>
                <a:lnTo>
                  <a:pt x="7350" y="15656"/>
                </a:lnTo>
                <a:lnTo>
                  <a:pt x="7410" y="14939"/>
                </a:lnTo>
                <a:lnTo>
                  <a:pt x="7530" y="14222"/>
                </a:lnTo>
                <a:lnTo>
                  <a:pt x="7709" y="13505"/>
                </a:lnTo>
                <a:lnTo>
                  <a:pt x="8008" y="12848"/>
                </a:lnTo>
                <a:lnTo>
                  <a:pt x="8306" y="12190"/>
                </a:lnTo>
                <a:lnTo>
                  <a:pt x="8725" y="11593"/>
                </a:lnTo>
                <a:lnTo>
                  <a:pt x="9203" y="11055"/>
                </a:lnTo>
                <a:lnTo>
                  <a:pt x="9741" y="10577"/>
                </a:lnTo>
                <a:lnTo>
                  <a:pt x="10159" y="10338"/>
                </a:lnTo>
                <a:lnTo>
                  <a:pt x="10517" y="10159"/>
                </a:lnTo>
                <a:lnTo>
                  <a:pt x="10816" y="10039"/>
                </a:lnTo>
                <a:lnTo>
                  <a:pt x="11175" y="9979"/>
                </a:lnTo>
                <a:lnTo>
                  <a:pt x="11473" y="9979"/>
                </a:lnTo>
                <a:lnTo>
                  <a:pt x="11772" y="10039"/>
                </a:lnTo>
                <a:lnTo>
                  <a:pt x="12011" y="10099"/>
                </a:lnTo>
                <a:lnTo>
                  <a:pt x="12250" y="10278"/>
                </a:lnTo>
                <a:lnTo>
                  <a:pt x="12788" y="10637"/>
                </a:lnTo>
                <a:lnTo>
                  <a:pt x="13206" y="11115"/>
                </a:lnTo>
                <a:lnTo>
                  <a:pt x="13625" y="11712"/>
                </a:lnTo>
                <a:lnTo>
                  <a:pt x="14043" y="12370"/>
                </a:lnTo>
                <a:lnTo>
                  <a:pt x="15656" y="15298"/>
                </a:lnTo>
                <a:lnTo>
                  <a:pt x="17090" y="17867"/>
                </a:lnTo>
                <a:lnTo>
                  <a:pt x="17150" y="17748"/>
                </a:lnTo>
                <a:lnTo>
                  <a:pt x="17210" y="17628"/>
                </a:lnTo>
                <a:lnTo>
                  <a:pt x="17150" y="17150"/>
                </a:lnTo>
                <a:lnTo>
                  <a:pt x="17031" y="16612"/>
                </a:lnTo>
                <a:lnTo>
                  <a:pt x="16792" y="15955"/>
                </a:lnTo>
                <a:lnTo>
                  <a:pt x="16314" y="14760"/>
                </a:lnTo>
                <a:lnTo>
                  <a:pt x="15955" y="13983"/>
                </a:lnTo>
                <a:lnTo>
                  <a:pt x="15417" y="12848"/>
                </a:lnTo>
                <a:lnTo>
                  <a:pt x="14820" y="11772"/>
                </a:lnTo>
                <a:lnTo>
                  <a:pt x="14103" y="10756"/>
                </a:lnTo>
                <a:lnTo>
                  <a:pt x="13744" y="10278"/>
                </a:lnTo>
                <a:lnTo>
                  <a:pt x="13326" y="9800"/>
                </a:lnTo>
                <a:lnTo>
                  <a:pt x="12967" y="9501"/>
                </a:lnTo>
                <a:lnTo>
                  <a:pt x="12609" y="9262"/>
                </a:lnTo>
                <a:lnTo>
                  <a:pt x="12191" y="9143"/>
                </a:lnTo>
                <a:lnTo>
                  <a:pt x="11832" y="9023"/>
                </a:lnTo>
                <a:close/>
                <a:moveTo>
                  <a:pt x="27906" y="12370"/>
                </a:moveTo>
                <a:lnTo>
                  <a:pt x="28205" y="12429"/>
                </a:lnTo>
                <a:lnTo>
                  <a:pt x="28444" y="12609"/>
                </a:lnTo>
                <a:lnTo>
                  <a:pt x="28743" y="12788"/>
                </a:lnTo>
                <a:lnTo>
                  <a:pt x="29042" y="13087"/>
                </a:lnTo>
                <a:lnTo>
                  <a:pt x="29340" y="13445"/>
                </a:lnTo>
                <a:lnTo>
                  <a:pt x="29699" y="13864"/>
                </a:lnTo>
                <a:lnTo>
                  <a:pt x="30296" y="14820"/>
                </a:lnTo>
                <a:lnTo>
                  <a:pt x="30655" y="15417"/>
                </a:lnTo>
                <a:lnTo>
                  <a:pt x="30954" y="16015"/>
                </a:lnTo>
                <a:lnTo>
                  <a:pt x="31252" y="16672"/>
                </a:lnTo>
                <a:lnTo>
                  <a:pt x="31491" y="17270"/>
                </a:lnTo>
                <a:lnTo>
                  <a:pt x="31551" y="17867"/>
                </a:lnTo>
                <a:lnTo>
                  <a:pt x="31611" y="18166"/>
                </a:lnTo>
                <a:lnTo>
                  <a:pt x="31551" y="18465"/>
                </a:lnTo>
                <a:lnTo>
                  <a:pt x="31491" y="18704"/>
                </a:lnTo>
                <a:lnTo>
                  <a:pt x="31372" y="18943"/>
                </a:lnTo>
                <a:lnTo>
                  <a:pt x="31193" y="19122"/>
                </a:lnTo>
                <a:lnTo>
                  <a:pt x="31013" y="19301"/>
                </a:lnTo>
                <a:lnTo>
                  <a:pt x="30774" y="19421"/>
                </a:lnTo>
                <a:lnTo>
                  <a:pt x="30535" y="19540"/>
                </a:lnTo>
                <a:lnTo>
                  <a:pt x="29998" y="19660"/>
                </a:lnTo>
                <a:lnTo>
                  <a:pt x="29400" y="19720"/>
                </a:lnTo>
                <a:lnTo>
                  <a:pt x="28743" y="19779"/>
                </a:lnTo>
                <a:lnTo>
                  <a:pt x="27667" y="19779"/>
                </a:lnTo>
                <a:lnTo>
                  <a:pt x="26771" y="19839"/>
                </a:lnTo>
                <a:lnTo>
                  <a:pt x="25815" y="19779"/>
                </a:lnTo>
                <a:lnTo>
                  <a:pt x="24918" y="19779"/>
                </a:lnTo>
                <a:lnTo>
                  <a:pt x="23962" y="19660"/>
                </a:lnTo>
                <a:lnTo>
                  <a:pt x="22170" y="19421"/>
                </a:lnTo>
                <a:lnTo>
                  <a:pt x="20317" y="19002"/>
                </a:lnTo>
                <a:lnTo>
                  <a:pt x="20975" y="18584"/>
                </a:lnTo>
                <a:lnTo>
                  <a:pt x="21632" y="18106"/>
                </a:lnTo>
                <a:lnTo>
                  <a:pt x="22229" y="17509"/>
                </a:lnTo>
                <a:lnTo>
                  <a:pt x="22827" y="16851"/>
                </a:lnTo>
                <a:lnTo>
                  <a:pt x="23962" y="15477"/>
                </a:lnTo>
                <a:lnTo>
                  <a:pt x="25038" y="14282"/>
                </a:lnTo>
                <a:lnTo>
                  <a:pt x="25635" y="13625"/>
                </a:lnTo>
                <a:lnTo>
                  <a:pt x="26233" y="13087"/>
                </a:lnTo>
                <a:lnTo>
                  <a:pt x="26831" y="12668"/>
                </a:lnTo>
                <a:lnTo>
                  <a:pt x="27070" y="12549"/>
                </a:lnTo>
                <a:lnTo>
                  <a:pt x="27368" y="12429"/>
                </a:lnTo>
                <a:lnTo>
                  <a:pt x="27607" y="12370"/>
                </a:lnTo>
                <a:close/>
                <a:moveTo>
                  <a:pt x="27428" y="11533"/>
                </a:moveTo>
                <a:lnTo>
                  <a:pt x="26950" y="11653"/>
                </a:lnTo>
                <a:lnTo>
                  <a:pt x="26412" y="11951"/>
                </a:lnTo>
                <a:lnTo>
                  <a:pt x="25994" y="12250"/>
                </a:lnTo>
                <a:lnTo>
                  <a:pt x="25635" y="12549"/>
                </a:lnTo>
                <a:lnTo>
                  <a:pt x="24918" y="13326"/>
                </a:lnTo>
                <a:lnTo>
                  <a:pt x="23544" y="14879"/>
                </a:lnTo>
                <a:lnTo>
                  <a:pt x="22648" y="15776"/>
                </a:lnTo>
                <a:lnTo>
                  <a:pt x="21632" y="16732"/>
                </a:lnTo>
                <a:lnTo>
                  <a:pt x="21154" y="17210"/>
                </a:lnTo>
                <a:lnTo>
                  <a:pt x="20676" y="17748"/>
                </a:lnTo>
                <a:lnTo>
                  <a:pt x="20317" y="18285"/>
                </a:lnTo>
                <a:lnTo>
                  <a:pt x="20018" y="18823"/>
                </a:lnTo>
                <a:lnTo>
                  <a:pt x="19959" y="18883"/>
                </a:lnTo>
                <a:lnTo>
                  <a:pt x="19481" y="18883"/>
                </a:lnTo>
                <a:lnTo>
                  <a:pt x="19361" y="18943"/>
                </a:lnTo>
                <a:lnTo>
                  <a:pt x="19301" y="19062"/>
                </a:lnTo>
                <a:lnTo>
                  <a:pt x="19361" y="19241"/>
                </a:lnTo>
                <a:lnTo>
                  <a:pt x="19361" y="19361"/>
                </a:lnTo>
                <a:lnTo>
                  <a:pt x="19421" y="19481"/>
                </a:lnTo>
                <a:lnTo>
                  <a:pt x="19720" y="19600"/>
                </a:lnTo>
                <a:lnTo>
                  <a:pt x="20018" y="19720"/>
                </a:lnTo>
                <a:lnTo>
                  <a:pt x="20437" y="19839"/>
                </a:lnTo>
                <a:lnTo>
                  <a:pt x="21214" y="19959"/>
                </a:lnTo>
                <a:lnTo>
                  <a:pt x="21751" y="20078"/>
                </a:lnTo>
                <a:lnTo>
                  <a:pt x="23066" y="20317"/>
                </a:lnTo>
                <a:lnTo>
                  <a:pt x="24381" y="20437"/>
                </a:lnTo>
                <a:lnTo>
                  <a:pt x="25695" y="20556"/>
                </a:lnTo>
                <a:lnTo>
                  <a:pt x="27070" y="20556"/>
                </a:lnTo>
                <a:lnTo>
                  <a:pt x="28026" y="20496"/>
                </a:lnTo>
                <a:lnTo>
                  <a:pt x="29101" y="20496"/>
                </a:lnTo>
                <a:lnTo>
                  <a:pt x="30237" y="20377"/>
                </a:lnTo>
                <a:lnTo>
                  <a:pt x="30715" y="20257"/>
                </a:lnTo>
                <a:lnTo>
                  <a:pt x="31193" y="20078"/>
                </a:lnTo>
                <a:lnTo>
                  <a:pt x="31611" y="19839"/>
                </a:lnTo>
                <a:lnTo>
                  <a:pt x="31910" y="19481"/>
                </a:lnTo>
                <a:lnTo>
                  <a:pt x="32149" y="19122"/>
                </a:lnTo>
                <a:lnTo>
                  <a:pt x="32209" y="18763"/>
                </a:lnTo>
                <a:lnTo>
                  <a:pt x="32268" y="18345"/>
                </a:lnTo>
                <a:lnTo>
                  <a:pt x="32209" y="17867"/>
                </a:lnTo>
                <a:lnTo>
                  <a:pt x="32089" y="17389"/>
                </a:lnTo>
                <a:lnTo>
                  <a:pt x="31970" y="16971"/>
                </a:lnTo>
                <a:lnTo>
                  <a:pt x="31671" y="16015"/>
                </a:lnTo>
                <a:lnTo>
                  <a:pt x="31193" y="14999"/>
                </a:lnTo>
                <a:lnTo>
                  <a:pt x="30655" y="13923"/>
                </a:lnTo>
                <a:lnTo>
                  <a:pt x="30296" y="13445"/>
                </a:lnTo>
                <a:lnTo>
                  <a:pt x="29998" y="12967"/>
                </a:lnTo>
                <a:lnTo>
                  <a:pt x="29579" y="12489"/>
                </a:lnTo>
                <a:lnTo>
                  <a:pt x="29221" y="12131"/>
                </a:lnTo>
                <a:lnTo>
                  <a:pt x="28802" y="11832"/>
                </a:lnTo>
                <a:lnTo>
                  <a:pt x="28324" y="11653"/>
                </a:lnTo>
                <a:lnTo>
                  <a:pt x="27906" y="11533"/>
                </a:lnTo>
                <a:close/>
                <a:moveTo>
                  <a:pt x="9920" y="20317"/>
                </a:moveTo>
                <a:lnTo>
                  <a:pt x="10995" y="20377"/>
                </a:lnTo>
                <a:lnTo>
                  <a:pt x="12549" y="20437"/>
                </a:lnTo>
                <a:lnTo>
                  <a:pt x="14043" y="20616"/>
                </a:lnTo>
                <a:lnTo>
                  <a:pt x="15537" y="20855"/>
                </a:lnTo>
                <a:lnTo>
                  <a:pt x="16971" y="21154"/>
                </a:lnTo>
                <a:lnTo>
                  <a:pt x="16433" y="21512"/>
                </a:lnTo>
                <a:lnTo>
                  <a:pt x="15955" y="21871"/>
                </a:lnTo>
                <a:lnTo>
                  <a:pt x="15477" y="22349"/>
                </a:lnTo>
                <a:lnTo>
                  <a:pt x="14999" y="22827"/>
                </a:lnTo>
                <a:lnTo>
                  <a:pt x="14103" y="23902"/>
                </a:lnTo>
                <a:lnTo>
                  <a:pt x="13266" y="24799"/>
                </a:lnTo>
                <a:lnTo>
                  <a:pt x="12489" y="25755"/>
                </a:lnTo>
                <a:lnTo>
                  <a:pt x="12011" y="26352"/>
                </a:lnTo>
                <a:lnTo>
                  <a:pt x="11473" y="26890"/>
                </a:lnTo>
                <a:lnTo>
                  <a:pt x="10936" y="27368"/>
                </a:lnTo>
                <a:lnTo>
                  <a:pt x="10338" y="27727"/>
                </a:lnTo>
                <a:lnTo>
                  <a:pt x="10099" y="27846"/>
                </a:lnTo>
                <a:lnTo>
                  <a:pt x="9800" y="27906"/>
                </a:lnTo>
                <a:lnTo>
                  <a:pt x="9502" y="27966"/>
                </a:lnTo>
                <a:lnTo>
                  <a:pt x="9203" y="27906"/>
                </a:lnTo>
                <a:lnTo>
                  <a:pt x="8964" y="27786"/>
                </a:lnTo>
                <a:lnTo>
                  <a:pt x="8605" y="27547"/>
                </a:lnTo>
                <a:lnTo>
                  <a:pt x="8306" y="27189"/>
                </a:lnTo>
                <a:lnTo>
                  <a:pt x="7948" y="26771"/>
                </a:lnTo>
                <a:lnTo>
                  <a:pt x="7231" y="25755"/>
                </a:lnTo>
                <a:lnTo>
                  <a:pt x="6514" y="24619"/>
                </a:lnTo>
                <a:lnTo>
                  <a:pt x="6275" y="24022"/>
                </a:lnTo>
                <a:lnTo>
                  <a:pt x="6036" y="23424"/>
                </a:lnTo>
                <a:lnTo>
                  <a:pt x="5856" y="22887"/>
                </a:lnTo>
                <a:lnTo>
                  <a:pt x="5737" y="22349"/>
                </a:lnTo>
                <a:lnTo>
                  <a:pt x="5677" y="21871"/>
                </a:lnTo>
                <a:lnTo>
                  <a:pt x="5797" y="21452"/>
                </a:lnTo>
                <a:lnTo>
                  <a:pt x="5976" y="21094"/>
                </a:lnTo>
                <a:lnTo>
                  <a:pt x="6095" y="20915"/>
                </a:lnTo>
                <a:lnTo>
                  <a:pt x="6275" y="20855"/>
                </a:lnTo>
                <a:lnTo>
                  <a:pt x="6753" y="20616"/>
                </a:lnTo>
                <a:lnTo>
                  <a:pt x="7291" y="20496"/>
                </a:lnTo>
                <a:lnTo>
                  <a:pt x="7948" y="20377"/>
                </a:lnTo>
                <a:lnTo>
                  <a:pt x="8605" y="20317"/>
                </a:lnTo>
                <a:close/>
                <a:moveTo>
                  <a:pt x="10039" y="19660"/>
                </a:moveTo>
                <a:lnTo>
                  <a:pt x="8725" y="19720"/>
                </a:lnTo>
                <a:lnTo>
                  <a:pt x="7828" y="19779"/>
                </a:lnTo>
                <a:lnTo>
                  <a:pt x="7291" y="19839"/>
                </a:lnTo>
                <a:lnTo>
                  <a:pt x="6753" y="19899"/>
                </a:lnTo>
                <a:lnTo>
                  <a:pt x="6215" y="20078"/>
                </a:lnTo>
                <a:lnTo>
                  <a:pt x="5737" y="20257"/>
                </a:lnTo>
                <a:lnTo>
                  <a:pt x="5558" y="20377"/>
                </a:lnTo>
                <a:lnTo>
                  <a:pt x="5378" y="20556"/>
                </a:lnTo>
                <a:lnTo>
                  <a:pt x="5259" y="20735"/>
                </a:lnTo>
                <a:lnTo>
                  <a:pt x="5139" y="20974"/>
                </a:lnTo>
                <a:lnTo>
                  <a:pt x="5080" y="21333"/>
                </a:lnTo>
                <a:lnTo>
                  <a:pt x="5020" y="21811"/>
                </a:lnTo>
                <a:lnTo>
                  <a:pt x="5080" y="22349"/>
                </a:lnTo>
                <a:lnTo>
                  <a:pt x="5199" y="22887"/>
                </a:lnTo>
                <a:lnTo>
                  <a:pt x="5319" y="23484"/>
                </a:lnTo>
                <a:lnTo>
                  <a:pt x="5558" y="24082"/>
                </a:lnTo>
                <a:lnTo>
                  <a:pt x="6095" y="25277"/>
                </a:lnTo>
                <a:lnTo>
                  <a:pt x="6753" y="26472"/>
                </a:lnTo>
                <a:lnTo>
                  <a:pt x="7111" y="26950"/>
                </a:lnTo>
                <a:lnTo>
                  <a:pt x="7470" y="27428"/>
                </a:lnTo>
                <a:lnTo>
                  <a:pt x="7828" y="27906"/>
                </a:lnTo>
                <a:lnTo>
                  <a:pt x="8247" y="28205"/>
                </a:lnTo>
                <a:lnTo>
                  <a:pt x="8605" y="28504"/>
                </a:lnTo>
                <a:lnTo>
                  <a:pt x="8964" y="28683"/>
                </a:lnTo>
                <a:lnTo>
                  <a:pt x="9382" y="28802"/>
                </a:lnTo>
                <a:lnTo>
                  <a:pt x="9800" y="28743"/>
                </a:lnTo>
                <a:lnTo>
                  <a:pt x="10278" y="28623"/>
                </a:lnTo>
                <a:lnTo>
                  <a:pt x="10756" y="28444"/>
                </a:lnTo>
                <a:lnTo>
                  <a:pt x="11234" y="28145"/>
                </a:lnTo>
                <a:lnTo>
                  <a:pt x="11653" y="27786"/>
                </a:lnTo>
                <a:lnTo>
                  <a:pt x="12609" y="26890"/>
                </a:lnTo>
                <a:lnTo>
                  <a:pt x="13445" y="25934"/>
                </a:lnTo>
                <a:lnTo>
                  <a:pt x="14222" y="24978"/>
                </a:lnTo>
                <a:lnTo>
                  <a:pt x="14939" y="24141"/>
                </a:lnTo>
                <a:lnTo>
                  <a:pt x="15477" y="23484"/>
                </a:lnTo>
                <a:lnTo>
                  <a:pt x="16612" y="22349"/>
                </a:lnTo>
                <a:lnTo>
                  <a:pt x="17270" y="21691"/>
                </a:lnTo>
                <a:lnTo>
                  <a:pt x="17867" y="21213"/>
                </a:lnTo>
                <a:lnTo>
                  <a:pt x="17748" y="21034"/>
                </a:lnTo>
                <a:lnTo>
                  <a:pt x="17628" y="20795"/>
                </a:lnTo>
                <a:lnTo>
                  <a:pt x="17449" y="20616"/>
                </a:lnTo>
                <a:lnTo>
                  <a:pt x="17210" y="20496"/>
                </a:lnTo>
                <a:lnTo>
                  <a:pt x="16732" y="20257"/>
                </a:lnTo>
                <a:lnTo>
                  <a:pt x="16134" y="20138"/>
                </a:lnTo>
                <a:lnTo>
                  <a:pt x="15537" y="20018"/>
                </a:lnTo>
                <a:lnTo>
                  <a:pt x="14999" y="19959"/>
                </a:lnTo>
                <a:lnTo>
                  <a:pt x="14043" y="19839"/>
                </a:lnTo>
                <a:lnTo>
                  <a:pt x="12728" y="19720"/>
                </a:lnTo>
                <a:lnTo>
                  <a:pt x="11414" y="19660"/>
                </a:lnTo>
                <a:close/>
                <a:moveTo>
                  <a:pt x="20556" y="20855"/>
                </a:moveTo>
                <a:lnTo>
                  <a:pt x="20257" y="20915"/>
                </a:lnTo>
                <a:lnTo>
                  <a:pt x="20078" y="20974"/>
                </a:lnTo>
                <a:lnTo>
                  <a:pt x="20018" y="21094"/>
                </a:lnTo>
                <a:lnTo>
                  <a:pt x="20018" y="21154"/>
                </a:lnTo>
                <a:lnTo>
                  <a:pt x="20078" y="21273"/>
                </a:lnTo>
                <a:lnTo>
                  <a:pt x="20138" y="21333"/>
                </a:lnTo>
                <a:lnTo>
                  <a:pt x="20496" y="21512"/>
                </a:lnTo>
                <a:lnTo>
                  <a:pt x="20915" y="21632"/>
                </a:lnTo>
                <a:lnTo>
                  <a:pt x="21871" y="21871"/>
                </a:lnTo>
                <a:lnTo>
                  <a:pt x="22409" y="21990"/>
                </a:lnTo>
                <a:lnTo>
                  <a:pt x="24201" y="22468"/>
                </a:lnTo>
                <a:lnTo>
                  <a:pt x="26054" y="23006"/>
                </a:lnTo>
                <a:lnTo>
                  <a:pt x="27368" y="23424"/>
                </a:lnTo>
                <a:lnTo>
                  <a:pt x="28026" y="23604"/>
                </a:lnTo>
                <a:lnTo>
                  <a:pt x="28623" y="23843"/>
                </a:lnTo>
                <a:lnTo>
                  <a:pt x="28922" y="24022"/>
                </a:lnTo>
                <a:lnTo>
                  <a:pt x="29101" y="24201"/>
                </a:lnTo>
                <a:lnTo>
                  <a:pt x="29340" y="24380"/>
                </a:lnTo>
                <a:lnTo>
                  <a:pt x="29460" y="24619"/>
                </a:lnTo>
                <a:lnTo>
                  <a:pt x="29579" y="24918"/>
                </a:lnTo>
                <a:lnTo>
                  <a:pt x="29639" y="25217"/>
                </a:lnTo>
                <a:lnTo>
                  <a:pt x="29639" y="25516"/>
                </a:lnTo>
                <a:lnTo>
                  <a:pt x="29579" y="25934"/>
                </a:lnTo>
                <a:lnTo>
                  <a:pt x="29400" y="26591"/>
                </a:lnTo>
                <a:lnTo>
                  <a:pt x="29161" y="27308"/>
                </a:lnTo>
                <a:lnTo>
                  <a:pt x="28802" y="27966"/>
                </a:lnTo>
                <a:lnTo>
                  <a:pt x="28444" y="28563"/>
                </a:lnTo>
                <a:lnTo>
                  <a:pt x="27966" y="29101"/>
                </a:lnTo>
                <a:lnTo>
                  <a:pt x="27428" y="29639"/>
                </a:lnTo>
                <a:lnTo>
                  <a:pt x="26890" y="30057"/>
                </a:lnTo>
                <a:lnTo>
                  <a:pt x="26233" y="30416"/>
                </a:lnTo>
                <a:lnTo>
                  <a:pt x="25516" y="30655"/>
                </a:lnTo>
                <a:lnTo>
                  <a:pt x="25217" y="30714"/>
                </a:lnTo>
                <a:lnTo>
                  <a:pt x="24620" y="30714"/>
                </a:lnTo>
                <a:lnTo>
                  <a:pt x="24381" y="30655"/>
                </a:lnTo>
                <a:lnTo>
                  <a:pt x="24142" y="30595"/>
                </a:lnTo>
                <a:lnTo>
                  <a:pt x="23962" y="30475"/>
                </a:lnTo>
                <a:lnTo>
                  <a:pt x="23544" y="30117"/>
                </a:lnTo>
                <a:lnTo>
                  <a:pt x="23245" y="29639"/>
                </a:lnTo>
                <a:lnTo>
                  <a:pt x="22887" y="29101"/>
                </a:lnTo>
                <a:lnTo>
                  <a:pt x="22648" y="28444"/>
                </a:lnTo>
                <a:lnTo>
                  <a:pt x="21453" y="24918"/>
                </a:lnTo>
                <a:lnTo>
                  <a:pt x="20795" y="22767"/>
                </a:lnTo>
                <a:lnTo>
                  <a:pt x="20496" y="21811"/>
                </a:lnTo>
                <a:lnTo>
                  <a:pt x="20437" y="21930"/>
                </a:lnTo>
                <a:lnTo>
                  <a:pt x="20317" y="22110"/>
                </a:lnTo>
                <a:lnTo>
                  <a:pt x="20317" y="22289"/>
                </a:lnTo>
                <a:lnTo>
                  <a:pt x="20257" y="22588"/>
                </a:lnTo>
                <a:lnTo>
                  <a:pt x="20317" y="23305"/>
                </a:lnTo>
                <a:lnTo>
                  <a:pt x="20437" y="24082"/>
                </a:lnTo>
                <a:lnTo>
                  <a:pt x="20795" y="25576"/>
                </a:lnTo>
                <a:lnTo>
                  <a:pt x="21034" y="26532"/>
                </a:lnTo>
                <a:lnTo>
                  <a:pt x="21333" y="27607"/>
                </a:lnTo>
                <a:lnTo>
                  <a:pt x="21692" y="28683"/>
                </a:lnTo>
                <a:lnTo>
                  <a:pt x="21931" y="29280"/>
                </a:lnTo>
                <a:lnTo>
                  <a:pt x="22170" y="29758"/>
                </a:lnTo>
                <a:lnTo>
                  <a:pt x="22409" y="30296"/>
                </a:lnTo>
                <a:lnTo>
                  <a:pt x="22767" y="30714"/>
                </a:lnTo>
                <a:lnTo>
                  <a:pt x="23066" y="31013"/>
                </a:lnTo>
                <a:lnTo>
                  <a:pt x="23365" y="31312"/>
                </a:lnTo>
                <a:lnTo>
                  <a:pt x="23723" y="31491"/>
                </a:lnTo>
                <a:lnTo>
                  <a:pt x="24082" y="31611"/>
                </a:lnTo>
                <a:lnTo>
                  <a:pt x="24440" y="31671"/>
                </a:lnTo>
                <a:lnTo>
                  <a:pt x="24799" y="31671"/>
                </a:lnTo>
                <a:lnTo>
                  <a:pt x="25217" y="31611"/>
                </a:lnTo>
                <a:lnTo>
                  <a:pt x="25635" y="31551"/>
                </a:lnTo>
                <a:lnTo>
                  <a:pt x="26412" y="31252"/>
                </a:lnTo>
                <a:lnTo>
                  <a:pt x="27129" y="30894"/>
                </a:lnTo>
                <a:lnTo>
                  <a:pt x="27846" y="30416"/>
                </a:lnTo>
                <a:lnTo>
                  <a:pt x="28384" y="29878"/>
                </a:lnTo>
                <a:lnTo>
                  <a:pt x="28802" y="29400"/>
                </a:lnTo>
                <a:lnTo>
                  <a:pt x="29221" y="28862"/>
                </a:lnTo>
                <a:lnTo>
                  <a:pt x="29639" y="28205"/>
                </a:lnTo>
                <a:lnTo>
                  <a:pt x="29998" y="27547"/>
                </a:lnTo>
                <a:lnTo>
                  <a:pt x="30296" y="26830"/>
                </a:lnTo>
                <a:lnTo>
                  <a:pt x="30535" y="26173"/>
                </a:lnTo>
                <a:lnTo>
                  <a:pt x="30655" y="25456"/>
                </a:lnTo>
                <a:lnTo>
                  <a:pt x="30655" y="24799"/>
                </a:lnTo>
                <a:lnTo>
                  <a:pt x="30595" y="24500"/>
                </a:lnTo>
                <a:lnTo>
                  <a:pt x="30476" y="24201"/>
                </a:lnTo>
                <a:lnTo>
                  <a:pt x="30296" y="23962"/>
                </a:lnTo>
                <a:lnTo>
                  <a:pt x="30057" y="23783"/>
                </a:lnTo>
                <a:lnTo>
                  <a:pt x="29818" y="23544"/>
                </a:lnTo>
                <a:lnTo>
                  <a:pt x="29520" y="23365"/>
                </a:lnTo>
                <a:lnTo>
                  <a:pt x="28862" y="23066"/>
                </a:lnTo>
                <a:lnTo>
                  <a:pt x="28205" y="22827"/>
                </a:lnTo>
                <a:lnTo>
                  <a:pt x="27488" y="22648"/>
                </a:lnTo>
                <a:lnTo>
                  <a:pt x="26233" y="22289"/>
                </a:lnTo>
                <a:lnTo>
                  <a:pt x="24978" y="21871"/>
                </a:lnTo>
                <a:lnTo>
                  <a:pt x="23066" y="21273"/>
                </a:lnTo>
                <a:lnTo>
                  <a:pt x="22110" y="21034"/>
                </a:lnTo>
                <a:lnTo>
                  <a:pt x="21273" y="20855"/>
                </a:lnTo>
                <a:close/>
                <a:moveTo>
                  <a:pt x="18047" y="22409"/>
                </a:moveTo>
                <a:lnTo>
                  <a:pt x="18823" y="24440"/>
                </a:lnTo>
                <a:lnTo>
                  <a:pt x="19301" y="25874"/>
                </a:lnTo>
                <a:lnTo>
                  <a:pt x="19600" y="26950"/>
                </a:lnTo>
                <a:lnTo>
                  <a:pt x="20138" y="29758"/>
                </a:lnTo>
                <a:lnTo>
                  <a:pt x="20377" y="31193"/>
                </a:lnTo>
                <a:lnTo>
                  <a:pt x="20496" y="31730"/>
                </a:lnTo>
                <a:lnTo>
                  <a:pt x="20556" y="31850"/>
                </a:lnTo>
                <a:lnTo>
                  <a:pt x="20556" y="32029"/>
                </a:lnTo>
                <a:lnTo>
                  <a:pt x="20496" y="32089"/>
                </a:lnTo>
                <a:lnTo>
                  <a:pt x="20377" y="32208"/>
                </a:lnTo>
                <a:lnTo>
                  <a:pt x="19899" y="32388"/>
                </a:lnTo>
                <a:lnTo>
                  <a:pt x="19361" y="32567"/>
                </a:lnTo>
                <a:lnTo>
                  <a:pt x="18704" y="32686"/>
                </a:lnTo>
                <a:lnTo>
                  <a:pt x="18047" y="32746"/>
                </a:lnTo>
                <a:lnTo>
                  <a:pt x="17329" y="32806"/>
                </a:lnTo>
                <a:lnTo>
                  <a:pt x="16672" y="32806"/>
                </a:lnTo>
                <a:lnTo>
                  <a:pt x="15955" y="32746"/>
                </a:lnTo>
                <a:lnTo>
                  <a:pt x="15358" y="32627"/>
                </a:lnTo>
                <a:lnTo>
                  <a:pt x="14760" y="32567"/>
                </a:lnTo>
                <a:lnTo>
                  <a:pt x="14222" y="32388"/>
                </a:lnTo>
                <a:lnTo>
                  <a:pt x="13744" y="32089"/>
                </a:lnTo>
                <a:lnTo>
                  <a:pt x="13445" y="31790"/>
                </a:lnTo>
                <a:lnTo>
                  <a:pt x="13206" y="31372"/>
                </a:lnTo>
                <a:lnTo>
                  <a:pt x="13147" y="30954"/>
                </a:lnTo>
                <a:lnTo>
                  <a:pt x="13147" y="30416"/>
                </a:lnTo>
                <a:lnTo>
                  <a:pt x="13266" y="29938"/>
                </a:lnTo>
                <a:lnTo>
                  <a:pt x="13445" y="29340"/>
                </a:lnTo>
                <a:lnTo>
                  <a:pt x="13923" y="28444"/>
                </a:lnTo>
                <a:lnTo>
                  <a:pt x="14401" y="27547"/>
                </a:lnTo>
                <a:lnTo>
                  <a:pt x="14999" y="26651"/>
                </a:lnTo>
                <a:lnTo>
                  <a:pt x="15597" y="25815"/>
                </a:lnTo>
                <a:lnTo>
                  <a:pt x="16851" y="24082"/>
                </a:lnTo>
                <a:lnTo>
                  <a:pt x="18047" y="22409"/>
                </a:lnTo>
                <a:close/>
                <a:moveTo>
                  <a:pt x="18106" y="21632"/>
                </a:moveTo>
                <a:lnTo>
                  <a:pt x="17927" y="21691"/>
                </a:lnTo>
                <a:lnTo>
                  <a:pt x="17748" y="21811"/>
                </a:lnTo>
                <a:lnTo>
                  <a:pt x="17389" y="22170"/>
                </a:lnTo>
                <a:lnTo>
                  <a:pt x="17031" y="22648"/>
                </a:lnTo>
                <a:lnTo>
                  <a:pt x="16314" y="23723"/>
                </a:lnTo>
                <a:lnTo>
                  <a:pt x="15895" y="24500"/>
                </a:lnTo>
                <a:lnTo>
                  <a:pt x="14521" y="26352"/>
                </a:lnTo>
                <a:lnTo>
                  <a:pt x="13923" y="27249"/>
                </a:lnTo>
                <a:lnTo>
                  <a:pt x="13326" y="28205"/>
                </a:lnTo>
                <a:lnTo>
                  <a:pt x="12848" y="29101"/>
                </a:lnTo>
                <a:lnTo>
                  <a:pt x="12728" y="29519"/>
                </a:lnTo>
                <a:lnTo>
                  <a:pt x="12609" y="29938"/>
                </a:lnTo>
                <a:lnTo>
                  <a:pt x="12489" y="30356"/>
                </a:lnTo>
                <a:lnTo>
                  <a:pt x="12489" y="30774"/>
                </a:lnTo>
                <a:lnTo>
                  <a:pt x="12489" y="31133"/>
                </a:lnTo>
                <a:lnTo>
                  <a:pt x="12549" y="31491"/>
                </a:lnTo>
                <a:lnTo>
                  <a:pt x="12669" y="31790"/>
                </a:lnTo>
                <a:lnTo>
                  <a:pt x="12848" y="32089"/>
                </a:lnTo>
                <a:lnTo>
                  <a:pt x="13087" y="32388"/>
                </a:lnTo>
                <a:lnTo>
                  <a:pt x="13386" y="32627"/>
                </a:lnTo>
                <a:lnTo>
                  <a:pt x="13684" y="32866"/>
                </a:lnTo>
                <a:lnTo>
                  <a:pt x="14103" y="33045"/>
                </a:lnTo>
                <a:lnTo>
                  <a:pt x="14581" y="33164"/>
                </a:lnTo>
                <a:lnTo>
                  <a:pt x="15119" y="33224"/>
                </a:lnTo>
                <a:lnTo>
                  <a:pt x="16373" y="33344"/>
                </a:lnTo>
                <a:lnTo>
                  <a:pt x="17688" y="33344"/>
                </a:lnTo>
                <a:lnTo>
                  <a:pt x="18943" y="33224"/>
                </a:lnTo>
                <a:lnTo>
                  <a:pt x="19600" y="33105"/>
                </a:lnTo>
                <a:lnTo>
                  <a:pt x="20198" y="32925"/>
                </a:lnTo>
                <a:lnTo>
                  <a:pt x="20496" y="32866"/>
                </a:lnTo>
                <a:lnTo>
                  <a:pt x="20736" y="32746"/>
                </a:lnTo>
                <a:lnTo>
                  <a:pt x="20915" y="32627"/>
                </a:lnTo>
                <a:lnTo>
                  <a:pt x="21034" y="32447"/>
                </a:lnTo>
                <a:lnTo>
                  <a:pt x="21094" y="32268"/>
                </a:lnTo>
                <a:lnTo>
                  <a:pt x="21154" y="32089"/>
                </a:lnTo>
                <a:lnTo>
                  <a:pt x="21154" y="31730"/>
                </a:lnTo>
                <a:lnTo>
                  <a:pt x="21094" y="31312"/>
                </a:lnTo>
                <a:lnTo>
                  <a:pt x="20975" y="30834"/>
                </a:lnTo>
                <a:lnTo>
                  <a:pt x="20855" y="30296"/>
                </a:lnTo>
                <a:lnTo>
                  <a:pt x="20736" y="29758"/>
                </a:lnTo>
                <a:lnTo>
                  <a:pt x="20377" y="27786"/>
                </a:lnTo>
                <a:lnTo>
                  <a:pt x="20138" y="26771"/>
                </a:lnTo>
                <a:lnTo>
                  <a:pt x="19899" y="25815"/>
                </a:lnTo>
                <a:lnTo>
                  <a:pt x="19481" y="24560"/>
                </a:lnTo>
                <a:lnTo>
                  <a:pt x="19003" y="23305"/>
                </a:lnTo>
                <a:lnTo>
                  <a:pt x="18764" y="22409"/>
                </a:lnTo>
                <a:lnTo>
                  <a:pt x="18584" y="21930"/>
                </a:lnTo>
                <a:lnTo>
                  <a:pt x="18465" y="21751"/>
                </a:lnTo>
                <a:lnTo>
                  <a:pt x="18405" y="21691"/>
                </a:lnTo>
                <a:lnTo>
                  <a:pt x="18226" y="21632"/>
                </a:lnTo>
                <a:close/>
                <a:moveTo>
                  <a:pt x="20138" y="2630"/>
                </a:moveTo>
                <a:lnTo>
                  <a:pt x="18823" y="2749"/>
                </a:lnTo>
                <a:lnTo>
                  <a:pt x="17509" y="2988"/>
                </a:lnTo>
                <a:lnTo>
                  <a:pt x="16254" y="3347"/>
                </a:lnTo>
                <a:lnTo>
                  <a:pt x="14939" y="3765"/>
                </a:lnTo>
                <a:lnTo>
                  <a:pt x="13684" y="4303"/>
                </a:lnTo>
                <a:lnTo>
                  <a:pt x="12430" y="4900"/>
                </a:lnTo>
                <a:lnTo>
                  <a:pt x="11234" y="5617"/>
                </a:lnTo>
                <a:lnTo>
                  <a:pt x="10039" y="6394"/>
                </a:lnTo>
                <a:lnTo>
                  <a:pt x="8904" y="7231"/>
                </a:lnTo>
                <a:lnTo>
                  <a:pt x="7888" y="8127"/>
                </a:lnTo>
                <a:lnTo>
                  <a:pt x="6872" y="9083"/>
                </a:lnTo>
                <a:lnTo>
                  <a:pt x="5976" y="10159"/>
                </a:lnTo>
                <a:lnTo>
                  <a:pt x="5139" y="11175"/>
                </a:lnTo>
                <a:lnTo>
                  <a:pt x="4363" y="12310"/>
                </a:lnTo>
                <a:lnTo>
                  <a:pt x="3705" y="13445"/>
                </a:lnTo>
                <a:lnTo>
                  <a:pt x="3227" y="14640"/>
                </a:lnTo>
                <a:lnTo>
                  <a:pt x="2809" y="15835"/>
                </a:lnTo>
                <a:lnTo>
                  <a:pt x="2510" y="16971"/>
                </a:lnTo>
                <a:lnTo>
                  <a:pt x="2331" y="18226"/>
                </a:lnTo>
                <a:lnTo>
                  <a:pt x="2271" y="19421"/>
                </a:lnTo>
                <a:lnTo>
                  <a:pt x="2331" y="20616"/>
                </a:lnTo>
                <a:lnTo>
                  <a:pt x="2450" y="21871"/>
                </a:lnTo>
                <a:lnTo>
                  <a:pt x="2630" y="23066"/>
                </a:lnTo>
                <a:lnTo>
                  <a:pt x="2988" y="24261"/>
                </a:lnTo>
                <a:lnTo>
                  <a:pt x="3347" y="25396"/>
                </a:lnTo>
                <a:lnTo>
                  <a:pt x="3825" y="26532"/>
                </a:lnTo>
                <a:lnTo>
                  <a:pt x="4363" y="27667"/>
                </a:lnTo>
                <a:lnTo>
                  <a:pt x="5020" y="28683"/>
                </a:lnTo>
                <a:lnTo>
                  <a:pt x="5737" y="29699"/>
                </a:lnTo>
                <a:lnTo>
                  <a:pt x="6454" y="30655"/>
                </a:lnTo>
                <a:lnTo>
                  <a:pt x="7291" y="31551"/>
                </a:lnTo>
                <a:lnTo>
                  <a:pt x="8187" y="32388"/>
                </a:lnTo>
                <a:lnTo>
                  <a:pt x="9262" y="33224"/>
                </a:lnTo>
                <a:lnTo>
                  <a:pt x="10398" y="33941"/>
                </a:lnTo>
                <a:lnTo>
                  <a:pt x="11533" y="34539"/>
                </a:lnTo>
                <a:lnTo>
                  <a:pt x="12728" y="35077"/>
                </a:lnTo>
                <a:lnTo>
                  <a:pt x="13983" y="35495"/>
                </a:lnTo>
                <a:lnTo>
                  <a:pt x="15238" y="35794"/>
                </a:lnTo>
                <a:lnTo>
                  <a:pt x="16493" y="36033"/>
                </a:lnTo>
                <a:lnTo>
                  <a:pt x="17748" y="36152"/>
                </a:lnTo>
                <a:lnTo>
                  <a:pt x="19062" y="36152"/>
                </a:lnTo>
                <a:lnTo>
                  <a:pt x="20377" y="36092"/>
                </a:lnTo>
                <a:lnTo>
                  <a:pt x="21692" y="35913"/>
                </a:lnTo>
                <a:lnTo>
                  <a:pt x="22946" y="35674"/>
                </a:lnTo>
                <a:lnTo>
                  <a:pt x="24261" y="35375"/>
                </a:lnTo>
                <a:lnTo>
                  <a:pt x="25516" y="34957"/>
                </a:lnTo>
                <a:lnTo>
                  <a:pt x="26711" y="34479"/>
                </a:lnTo>
                <a:lnTo>
                  <a:pt x="27966" y="33882"/>
                </a:lnTo>
                <a:lnTo>
                  <a:pt x="28444" y="33583"/>
                </a:lnTo>
                <a:lnTo>
                  <a:pt x="28862" y="33284"/>
                </a:lnTo>
                <a:lnTo>
                  <a:pt x="29221" y="32925"/>
                </a:lnTo>
                <a:lnTo>
                  <a:pt x="29520" y="32567"/>
                </a:lnTo>
                <a:lnTo>
                  <a:pt x="29699" y="32268"/>
                </a:lnTo>
                <a:lnTo>
                  <a:pt x="29818" y="32029"/>
                </a:lnTo>
                <a:lnTo>
                  <a:pt x="29818" y="31969"/>
                </a:lnTo>
                <a:lnTo>
                  <a:pt x="29699" y="31969"/>
                </a:lnTo>
                <a:lnTo>
                  <a:pt x="28444" y="32686"/>
                </a:lnTo>
                <a:lnTo>
                  <a:pt x="27129" y="33344"/>
                </a:lnTo>
                <a:lnTo>
                  <a:pt x="25815" y="33941"/>
                </a:lnTo>
                <a:lnTo>
                  <a:pt x="24500" y="34479"/>
                </a:lnTo>
                <a:lnTo>
                  <a:pt x="23126" y="34897"/>
                </a:lnTo>
                <a:lnTo>
                  <a:pt x="21751" y="35196"/>
                </a:lnTo>
                <a:lnTo>
                  <a:pt x="20317" y="35435"/>
                </a:lnTo>
                <a:lnTo>
                  <a:pt x="19600" y="35495"/>
                </a:lnTo>
                <a:lnTo>
                  <a:pt x="18883" y="35495"/>
                </a:lnTo>
                <a:lnTo>
                  <a:pt x="17688" y="35435"/>
                </a:lnTo>
                <a:lnTo>
                  <a:pt x="16493" y="35316"/>
                </a:lnTo>
                <a:lnTo>
                  <a:pt x="15298" y="35077"/>
                </a:lnTo>
                <a:lnTo>
                  <a:pt x="14103" y="34778"/>
                </a:lnTo>
                <a:lnTo>
                  <a:pt x="13027" y="34360"/>
                </a:lnTo>
                <a:lnTo>
                  <a:pt x="11892" y="33882"/>
                </a:lnTo>
                <a:lnTo>
                  <a:pt x="10876" y="33284"/>
                </a:lnTo>
                <a:lnTo>
                  <a:pt x="9860" y="32627"/>
                </a:lnTo>
                <a:lnTo>
                  <a:pt x="8904" y="31969"/>
                </a:lnTo>
                <a:lnTo>
                  <a:pt x="8008" y="31133"/>
                </a:lnTo>
                <a:lnTo>
                  <a:pt x="7171" y="30296"/>
                </a:lnTo>
                <a:lnTo>
                  <a:pt x="6394" y="29400"/>
                </a:lnTo>
                <a:lnTo>
                  <a:pt x="5677" y="28444"/>
                </a:lnTo>
                <a:lnTo>
                  <a:pt x="5080" y="27428"/>
                </a:lnTo>
                <a:lnTo>
                  <a:pt x="4542" y="26352"/>
                </a:lnTo>
                <a:lnTo>
                  <a:pt x="4064" y="25217"/>
                </a:lnTo>
                <a:lnTo>
                  <a:pt x="3645" y="23843"/>
                </a:lnTo>
                <a:lnTo>
                  <a:pt x="3347" y="22528"/>
                </a:lnTo>
                <a:lnTo>
                  <a:pt x="3167" y="21154"/>
                </a:lnTo>
                <a:lnTo>
                  <a:pt x="3108" y="19839"/>
                </a:lnTo>
                <a:lnTo>
                  <a:pt x="3167" y="18584"/>
                </a:lnTo>
                <a:lnTo>
                  <a:pt x="3287" y="17270"/>
                </a:lnTo>
                <a:lnTo>
                  <a:pt x="3586" y="16074"/>
                </a:lnTo>
                <a:lnTo>
                  <a:pt x="4004" y="14820"/>
                </a:lnTo>
                <a:lnTo>
                  <a:pt x="4482" y="13684"/>
                </a:lnTo>
                <a:lnTo>
                  <a:pt x="5080" y="12549"/>
                </a:lnTo>
                <a:lnTo>
                  <a:pt x="5737" y="11473"/>
                </a:lnTo>
                <a:lnTo>
                  <a:pt x="6573" y="10398"/>
                </a:lnTo>
                <a:lnTo>
                  <a:pt x="7410" y="9442"/>
                </a:lnTo>
                <a:lnTo>
                  <a:pt x="8366" y="8486"/>
                </a:lnTo>
                <a:lnTo>
                  <a:pt x="9382" y="7649"/>
                </a:lnTo>
                <a:lnTo>
                  <a:pt x="10517" y="6812"/>
                </a:lnTo>
                <a:lnTo>
                  <a:pt x="11892" y="5976"/>
                </a:lnTo>
                <a:lnTo>
                  <a:pt x="13386" y="5199"/>
                </a:lnTo>
                <a:lnTo>
                  <a:pt x="14162" y="4840"/>
                </a:lnTo>
                <a:lnTo>
                  <a:pt x="14999" y="4542"/>
                </a:lnTo>
                <a:lnTo>
                  <a:pt x="15836" y="4303"/>
                </a:lnTo>
                <a:lnTo>
                  <a:pt x="16672" y="4064"/>
                </a:lnTo>
                <a:lnTo>
                  <a:pt x="17509" y="3884"/>
                </a:lnTo>
                <a:lnTo>
                  <a:pt x="18345" y="3705"/>
                </a:lnTo>
                <a:lnTo>
                  <a:pt x="19242" y="3586"/>
                </a:lnTo>
                <a:lnTo>
                  <a:pt x="20078" y="3526"/>
                </a:lnTo>
                <a:lnTo>
                  <a:pt x="20915" y="3526"/>
                </a:lnTo>
                <a:lnTo>
                  <a:pt x="21751" y="3586"/>
                </a:lnTo>
                <a:lnTo>
                  <a:pt x="22588" y="3705"/>
                </a:lnTo>
                <a:lnTo>
                  <a:pt x="23365" y="3884"/>
                </a:lnTo>
                <a:lnTo>
                  <a:pt x="24082" y="4064"/>
                </a:lnTo>
                <a:lnTo>
                  <a:pt x="24739" y="4303"/>
                </a:lnTo>
                <a:lnTo>
                  <a:pt x="25396" y="4601"/>
                </a:lnTo>
                <a:lnTo>
                  <a:pt x="26054" y="4900"/>
                </a:lnTo>
                <a:lnTo>
                  <a:pt x="26651" y="5259"/>
                </a:lnTo>
                <a:lnTo>
                  <a:pt x="27249" y="5677"/>
                </a:lnTo>
                <a:lnTo>
                  <a:pt x="27846" y="6095"/>
                </a:lnTo>
                <a:lnTo>
                  <a:pt x="28384" y="6514"/>
                </a:lnTo>
                <a:lnTo>
                  <a:pt x="29460" y="7529"/>
                </a:lnTo>
                <a:lnTo>
                  <a:pt x="30416" y="8605"/>
                </a:lnTo>
                <a:lnTo>
                  <a:pt x="31252" y="9740"/>
                </a:lnTo>
                <a:lnTo>
                  <a:pt x="32029" y="10936"/>
                </a:lnTo>
                <a:lnTo>
                  <a:pt x="32806" y="12370"/>
                </a:lnTo>
                <a:lnTo>
                  <a:pt x="33463" y="13804"/>
                </a:lnTo>
                <a:lnTo>
                  <a:pt x="34001" y="15357"/>
                </a:lnTo>
                <a:lnTo>
                  <a:pt x="34240" y="16134"/>
                </a:lnTo>
                <a:lnTo>
                  <a:pt x="34419" y="16911"/>
                </a:lnTo>
                <a:lnTo>
                  <a:pt x="34599" y="17688"/>
                </a:lnTo>
                <a:lnTo>
                  <a:pt x="34659" y="18465"/>
                </a:lnTo>
                <a:lnTo>
                  <a:pt x="34778" y="19241"/>
                </a:lnTo>
                <a:lnTo>
                  <a:pt x="34778" y="20078"/>
                </a:lnTo>
                <a:lnTo>
                  <a:pt x="34718" y="20855"/>
                </a:lnTo>
                <a:lnTo>
                  <a:pt x="34659" y="21691"/>
                </a:lnTo>
                <a:lnTo>
                  <a:pt x="34539" y="22468"/>
                </a:lnTo>
                <a:lnTo>
                  <a:pt x="34419" y="23245"/>
                </a:lnTo>
                <a:lnTo>
                  <a:pt x="34180" y="23962"/>
                </a:lnTo>
                <a:lnTo>
                  <a:pt x="33941" y="24619"/>
                </a:lnTo>
                <a:lnTo>
                  <a:pt x="33702" y="25277"/>
                </a:lnTo>
                <a:lnTo>
                  <a:pt x="33404" y="25934"/>
                </a:lnTo>
                <a:lnTo>
                  <a:pt x="33045" y="26532"/>
                </a:lnTo>
                <a:lnTo>
                  <a:pt x="32687" y="27189"/>
                </a:lnTo>
                <a:lnTo>
                  <a:pt x="31850" y="28324"/>
                </a:lnTo>
                <a:lnTo>
                  <a:pt x="30894" y="29519"/>
                </a:lnTo>
                <a:lnTo>
                  <a:pt x="29878" y="30595"/>
                </a:lnTo>
                <a:lnTo>
                  <a:pt x="29400" y="31013"/>
                </a:lnTo>
                <a:lnTo>
                  <a:pt x="29161" y="31252"/>
                </a:lnTo>
                <a:lnTo>
                  <a:pt x="28982" y="31491"/>
                </a:lnTo>
                <a:lnTo>
                  <a:pt x="28683" y="31910"/>
                </a:lnTo>
                <a:lnTo>
                  <a:pt x="28563" y="32149"/>
                </a:lnTo>
                <a:lnTo>
                  <a:pt x="28623" y="32208"/>
                </a:lnTo>
                <a:lnTo>
                  <a:pt x="28683" y="32149"/>
                </a:lnTo>
                <a:lnTo>
                  <a:pt x="29639" y="31312"/>
                </a:lnTo>
                <a:lnTo>
                  <a:pt x="30535" y="30416"/>
                </a:lnTo>
                <a:lnTo>
                  <a:pt x="31372" y="29519"/>
                </a:lnTo>
                <a:lnTo>
                  <a:pt x="32149" y="28623"/>
                </a:lnTo>
                <a:lnTo>
                  <a:pt x="32806" y="27607"/>
                </a:lnTo>
                <a:lnTo>
                  <a:pt x="33404" y="26651"/>
                </a:lnTo>
                <a:lnTo>
                  <a:pt x="33941" y="25576"/>
                </a:lnTo>
                <a:lnTo>
                  <a:pt x="34360" y="24560"/>
                </a:lnTo>
                <a:lnTo>
                  <a:pt x="34718" y="23424"/>
                </a:lnTo>
                <a:lnTo>
                  <a:pt x="35017" y="22349"/>
                </a:lnTo>
                <a:lnTo>
                  <a:pt x="35196" y="21213"/>
                </a:lnTo>
                <a:lnTo>
                  <a:pt x="35256" y="20018"/>
                </a:lnTo>
                <a:lnTo>
                  <a:pt x="35256" y="18823"/>
                </a:lnTo>
                <a:lnTo>
                  <a:pt x="35137" y="17628"/>
                </a:lnTo>
                <a:lnTo>
                  <a:pt x="34957" y="16433"/>
                </a:lnTo>
                <a:lnTo>
                  <a:pt x="34599" y="15178"/>
                </a:lnTo>
                <a:lnTo>
                  <a:pt x="34240" y="13983"/>
                </a:lnTo>
                <a:lnTo>
                  <a:pt x="33762" y="12788"/>
                </a:lnTo>
                <a:lnTo>
                  <a:pt x="33224" y="11593"/>
                </a:lnTo>
                <a:lnTo>
                  <a:pt x="32567" y="10457"/>
                </a:lnTo>
                <a:lnTo>
                  <a:pt x="31850" y="9322"/>
                </a:lnTo>
                <a:lnTo>
                  <a:pt x="31133" y="8306"/>
                </a:lnTo>
                <a:lnTo>
                  <a:pt x="30296" y="7290"/>
                </a:lnTo>
                <a:lnTo>
                  <a:pt x="29400" y="6334"/>
                </a:lnTo>
                <a:lnTo>
                  <a:pt x="28444" y="5498"/>
                </a:lnTo>
                <a:lnTo>
                  <a:pt x="27368" y="4781"/>
                </a:lnTo>
                <a:lnTo>
                  <a:pt x="26293" y="4123"/>
                </a:lnTo>
                <a:lnTo>
                  <a:pt x="25157" y="3526"/>
                </a:lnTo>
                <a:lnTo>
                  <a:pt x="23962" y="3108"/>
                </a:lnTo>
                <a:lnTo>
                  <a:pt x="23365" y="2928"/>
                </a:lnTo>
                <a:lnTo>
                  <a:pt x="22767" y="2809"/>
                </a:lnTo>
                <a:lnTo>
                  <a:pt x="22110" y="2749"/>
                </a:lnTo>
                <a:lnTo>
                  <a:pt x="21453" y="2689"/>
                </a:lnTo>
                <a:lnTo>
                  <a:pt x="20795" y="2630"/>
                </a:lnTo>
                <a:close/>
                <a:moveTo>
                  <a:pt x="21094" y="0"/>
                </a:moveTo>
                <a:lnTo>
                  <a:pt x="20915" y="60"/>
                </a:lnTo>
                <a:lnTo>
                  <a:pt x="20855" y="239"/>
                </a:lnTo>
                <a:lnTo>
                  <a:pt x="20855" y="419"/>
                </a:lnTo>
                <a:lnTo>
                  <a:pt x="20915" y="598"/>
                </a:lnTo>
                <a:lnTo>
                  <a:pt x="21034" y="777"/>
                </a:lnTo>
                <a:lnTo>
                  <a:pt x="21273" y="897"/>
                </a:lnTo>
                <a:lnTo>
                  <a:pt x="21453" y="1016"/>
                </a:lnTo>
                <a:lnTo>
                  <a:pt x="22349" y="1255"/>
                </a:lnTo>
                <a:lnTo>
                  <a:pt x="23185" y="1494"/>
                </a:lnTo>
                <a:lnTo>
                  <a:pt x="24022" y="1853"/>
                </a:lnTo>
                <a:lnTo>
                  <a:pt x="24859" y="2152"/>
                </a:lnTo>
                <a:lnTo>
                  <a:pt x="25635" y="2570"/>
                </a:lnTo>
                <a:lnTo>
                  <a:pt x="26412" y="2988"/>
                </a:lnTo>
                <a:lnTo>
                  <a:pt x="27189" y="3406"/>
                </a:lnTo>
                <a:lnTo>
                  <a:pt x="27966" y="3884"/>
                </a:lnTo>
                <a:lnTo>
                  <a:pt x="28683" y="4422"/>
                </a:lnTo>
                <a:lnTo>
                  <a:pt x="29340" y="4900"/>
                </a:lnTo>
                <a:lnTo>
                  <a:pt x="29998" y="5498"/>
                </a:lnTo>
                <a:lnTo>
                  <a:pt x="30655" y="6036"/>
                </a:lnTo>
                <a:lnTo>
                  <a:pt x="31252" y="6633"/>
                </a:lnTo>
                <a:lnTo>
                  <a:pt x="31790" y="7290"/>
                </a:lnTo>
                <a:lnTo>
                  <a:pt x="32328" y="7948"/>
                </a:lnTo>
                <a:lnTo>
                  <a:pt x="32866" y="8605"/>
                </a:lnTo>
                <a:lnTo>
                  <a:pt x="33344" y="9322"/>
                </a:lnTo>
                <a:lnTo>
                  <a:pt x="33822" y="10039"/>
                </a:lnTo>
                <a:lnTo>
                  <a:pt x="34240" y="10756"/>
                </a:lnTo>
                <a:lnTo>
                  <a:pt x="34599" y="11533"/>
                </a:lnTo>
                <a:lnTo>
                  <a:pt x="34957" y="12310"/>
                </a:lnTo>
                <a:lnTo>
                  <a:pt x="35316" y="13087"/>
                </a:lnTo>
                <a:lnTo>
                  <a:pt x="35555" y="13923"/>
                </a:lnTo>
                <a:lnTo>
                  <a:pt x="35794" y="14760"/>
                </a:lnTo>
                <a:lnTo>
                  <a:pt x="35973" y="15596"/>
                </a:lnTo>
                <a:lnTo>
                  <a:pt x="36152" y="16373"/>
                </a:lnTo>
                <a:lnTo>
                  <a:pt x="36272" y="17210"/>
                </a:lnTo>
                <a:lnTo>
                  <a:pt x="36332" y="18106"/>
                </a:lnTo>
                <a:lnTo>
                  <a:pt x="36391" y="18943"/>
                </a:lnTo>
                <a:lnTo>
                  <a:pt x="36391" y="19779"/>
                </a:lnTo>
                <a:lnTo>
                  <a:pt x="36332" y="20676"/>
                </a:lnTo>
                <a:lnTo>
                  <a:pt x="36272" y="21512"/>
                </a:lnTo>
                <a:lnTo>
                  <a:pt x="36152" y="22349"/>
                </a:lnTo>
                <a:lnTo>
                  <a:pt x="36033" y="23185"/>
                </a:lnTo>
                <a:lnTo>
                  <a:pt x="35854" y="24022"/>
                </a:lnTo>
                <a:lnTo>
                  <a:pt x="35615" y="24858"/>
                </a:lnTo>
                <a:lnTo>
                  <a:pt x="35376" y="25695"/>
                </a:lnTo>
                <a:lnTo>
                  <a:pt x="35077" y="26532"/>
                </a:lnTo>
                <a:lnTo>
                  <a:pt x="34778" y="27308"/>
                </a:lnTo>
                <a:lnTo>
                  <a:pt x="34419" y="28085"/>
                </a:lnTo>
                <a:lnTo>
                  <a:pt x="34061" y="28862"/>
                </a:lnTo>
                <a:lnTo>
                  <a:pt x="33583" y="29579"/>
                </a:lnTo>
                <a:lnTo>
                  <a:pt x="33165" y="30296"/>
                </a:lnTo>
                <a:lnTo>
                  <a:pt x="32687" y="31013"/>
                </a:lnTo>
                <a:lnTo>
                  <a:pt x="32149" y="31671"/>
                </a:lnTo>
                <a:lnTo>
                  <a:pt x="31611" y="32268"/>
                </a:lnTo>
                <a:lnTo>
                  <a:pt x="31013" y="32866"/>
                </a:lnTo>
                <a:lnTo>
                  <a:pt x="30416" y="33463"/>
                </a:lnTo>
                <a:lnTo>
                  <a:pt x="29759" y="34001"/>
                </a:lnTo>
                <a:lnTo>
                  <a:pt x="29101" y="34479"/>
                </a:lnTo>
                <a:lnTo>
                  <a:pt x="28384" y="34957"/>
                </a:lnTo>
                <a:lnTo>
                  <a:pt x="27667" y="35375"/>
                </a:lnTo>
                <a:lnTo>
                  <a:pt x="26890" y="35734"/>
                </a:lnTo>
                <a:lnTo>
                  <a:pt x="26054" y="36092"/>
                </a:lnTo>
                <a:lnTo>
                  <a:pt x="25277" y="36331"/>
                </a:lnTo>
                <a:lnTo>
                  <a:pt x="24381" y="36571"/>
                </a:lnTo>
                <a:lnTo>
                  <a:pt x="23484" y="36810"/>
                </a:lnTo>
                <a:lnTo>
                  <a:pt x="22588" y="36929"/>
                </a:lnTo>
                <a:lnTo>
                  <a:pt x="21632" y="37049"/>
                </a:lnTo>
                <a:lnTo>
                  <a:pt x="20676" y="37108"/>
                </a:lnTo>
                <a:lnTo>
                  <a:pt x="19720" y="37168"/>
                </a:lnTo>
                <a:lnTo>
                  <a:pt x="18704" y="37108"/>
                </a:lnTo>
                <a:lnTo>
                  <a:pt x="17748" y="37049"/>
                </a:lnTo>
                <a:lnTo>
                  <a:pt x="16732" y="36989"/>
                </a:lnTo>
                <a:lnTo>
                  <a:pt x="15776" y="36869"/>
                </a:lnTo>
                <a:lnTo>
                  <a:pt x="14760" y="36690"/>
                </a:lnTo>
                <a:lnTo>
                  <a:pt x="13804" y="36451"/>
                </a:lnTo>
                <a:lnTo>
                  <a:pt x="12848" y="36212"/>
                </a:lnTo>
                <a:lnTo>
                  <a:pt x="11892" y="35913"/>
                </a:lnTo>
                <a:lnTo>
                  <a:pt x="10995" y="35555"/>
                </a:lnTo>
                <a:lnTo>
                  <a:pt x="10039" y="35136"/>
                </a:lnTo>
                <a:lnTo>
                  <a:pt x="9143" y="34718"/>
                </a:lnTo>
                <a:lnTo>
                  <a:pt x="8306" y="34300"/>
                </a:lnTo>
                <a:lnTo>
                  <a:pt x="7470" y="33762"/>
                </a:lnTo>
                <a:lnTo>
                  <a:pt x="6693" y="33224"/>
                </a:lnTo>
                <a:lnTo>
                  <a:pt x="5916" y="32686"/>
                </a:lnTo>
                <a:lnTo>
                  <a:pt x="5199" y="32089"/>
                </a:lnTo>
                <a:lnTo>
                  <a:pt x="4542" y="31432"/>
                </a:lnTo>
                <a:lnTo>
                  <a:pt x="3885" y="30714"/>
                </a:lnTo>
                <a:lnTo>
                  <a:pt x="3347" y="29997"/>
                </a:lnTo>
                <a:lnTo>
                  <a:pt x="2809" y="29221"/>
                </a:lnTo>
                <a:lnTo>
                  <a:pt x="2331" y="28384"/>
                </a:lnTo>
                <a:lnTo>
                  <a:pt x="1913" y="27547"/>
                </a:lnTo>
                <a:lnTo>
                  <a:pt x="1554" y="26711"/>
                </a:lnTo>
                <a:lnTo>
                  <a:pt x="1255" y="25755"/>
                </a:lnTo>
                <a:lnTo>
                  <a:pt x="1076" y="24799"/>
                </a:lnTo>
                <a:lnTo>
                  <a:pt x="956" y="23843"/>
                </a:lnTo>
                <a:lnTo>
                  <a:pt x="837" y="22767"/>
                </a:lnTo>
                <a:lnTo>
                  <a:pt x="837" y="21751"/>
                </a:lnTo>
                <a:lnTo>
                  <a:pt x="897" y="20735"/>
                </a:lnTo>
                <a:lnTo>
                  <a:pt x="1016" y="19660"/>
                </a:lnTo>
                <a:lnTo>
                  <a:pt x="1196" y="18644"/>
                </a:lnTo>
                <a:lnTo>
                  <a:pt x="1375" y="17628"/>
                </a:lnTo>
                <a:lnTo>
                  <a:pt x="1674" y="16553"/>
                </a:lnTo>
                <a:lnTo>
                  <a:pt x="1972" y="15596"/>
                </a:lnTo>
                <a:lnTo>
                  <a:pt x="2331" y="14581"/>
                </a:lnTo>
                <a:lnTo>
                  <a:pt x="2749" y="13625"/>
                </a:lnTo>
                <a:lnTo>
                  <a:pt x="3167" y="12668"/>
                </a:lnTo>
                <a:lnTo>
                  <a:pt x="3705" y="11712"/>
                </a:lnTo>
                <a:lnTo>
                  <a:pt x="4243" y="10816"/>
                </a:lnTo>
                <a:lnTo>
                  <a:pt x="4781" y="9920"/>
                </a:lnTo>
                <a:lnTo>
                  <a:pt x="5438" y="9083"/>
                </a:lnTo>
                <a:lnTo>
                  <a:pt x="6095" y="8306"/>
                </a:lnTo>
                <a:lnTo>
                  <a:pt x="6813" y="7529"/>
                </a:lnTo>
                <a:lnTo>
                  <a:pt x="7530" y="6812"/>
                </a:lnTo>
                <a:lnTo>
                  <a:pt x="8306" y="6155"/>
                </a:lnTo>
                <a:lnTo>
                  <a:pt x="9143" y="5558"/>
                </a:lnTo>
                <a:lnTo>
                  <a:pt x="9980" y="4960"/>
                </a:lnTo>
                <a:lnTo>
                  <a:pt x="10816" y="4422"/>
                </a:lnTo>
                <a:lnTo>
                  <a:pt x="11712" y="3944"/>
                </a:lnTo>
                <a:lnTo>
                  <a:pt x="12669" y="3526"/>
                </a:lnTo>
                <a:lnTo>
                  <a:pt x="13625" y="3108"/>
                </a:lnTo>
                <a:lnTo>
                  <a:pt x="14640" y="2809"/>
                </a:lnTo>
                <a:lnTo>
                  <a:pt x="15656" y="2510"/>
                </a:lnTo>
                <a:lnTo>
                  <a:pt x="16672" y="2271"/>
                </a:lnTo>
                <a:lnTo>
                  <a:pt x="17748" y="2092"/>
                </a:lnTo>
                <a:lnTo>
                  <a:pt x="19959" y="1972"/>
                </a:lnTo>
                <a:lnTo>
                  <a:pt x="21273" y="1912"/>
                </a:lnTo>
                <a:lnTo>
                  <a:pt x="21751" y="1853"/>
                </a:lnTo>
                <a:lnTo>
                  <a:pt x="21871" y="1793"/>
                </a:lnTo>
                <a:lnTo>
                  <a:pt x="21871" y="1673"/>
                </a:lnTo>
                <a:lnTo>
                  <a:pt x="21811" y="1614"/>
                </a:lnTo>
                <a:lnTo>
                  <a:pt x="21453" y="1554"/>
                </a:lnTo>
                <a:lnTo>
                  <a:pt x="20915" y="1494"/>
                </a:lnTo>
                <a:lnTo>
                  <a:pt x="20198" y="1494"/>
                </a:lnTo>
                <a:lnTo>
                  <a:pt x="19301" y="1554"/>
                </a:lnTo>
                <a:lnTo>
                  <a:pt x="18286" y="1614"/>
                </a:lnTo>
                <a:lnTo>
                  <a:pt x="17150" y="1793"/>
                </a:lnTo>
                <a:lnTo>
                  <a:pt x="15955" y="2032"/>
                </a:lnTo>
                <a:lnTo>
                  <a:pt x="14700" y="2331"/>
                </a:lnTo>
                <a:lnTo>
                  <a:pt x="13386" y="2689"/>
                </a:lnTo>
                <a:lnTo>
                  <a:pt x="12071" y="3167"/>
                </a:lnTo>
                <a:lnTo>
                  <a:pt x="10816" y="3705"/>
                </a:lnTo>
                <a:lnTo>
                  <a:pt x="9561" y="4303"/>
                </a:lnTo>
                <a:lnTo>
                  <a:pt x="8426" y="5080"/>
                </a:lnTo>
                <a:lnTo>
                  <a:pt x="7888" y="5438"/>
                </a:lnTo>
                <a:lnTo>
                  <a:pt x="7350" y="5856"/>
                </a:lnTo>
                <a:lnTo>
                  <a:pt x="6872" y="6334"/>
                </a:lnTo>
                <a:lnTo>
                  <a:pt x="6454" y="6812"/>
                </a:lnTo>
                <a:lnTo>
                  <a:pt x="5677" y="7768"/>
                </a:lnTo>
                <a:lnTo>
                  <a:pt x="4900" y="8725"/>
                </a:lnTo>
                <a:lnTo>
                  <a:pt x="4243" y="9800"/>
                </a:lnTo>
                <a:lnTo>
                  <a:pt x="3526" y="10816"/>
                </a:lnTo>
                <a:lnTo>
                  <a:pt x="2928" y="11951"/>
                </a:lnTo>
                <a:lnTo>
                  <a:pt x="2331" y="13087"/>
                </a:lnTo>
                <a:lnTo>
                  <a:pt x="1793" y="14222"/>
                </a:lnTo>
                <a:lnTo>
                  <a:pt x="1315" y="15417"/>
                </a:lnTo>
                <a:lnTo>
                  <a:pt x="956" y="16612"/>
                </a:lnTo>
                <a:lnTo>
                  <a:pt x="598" y="17867"/>
                </a:lnTo>
                <a:lnTo>
                  <a:pt x="299" y="19062"/>
                </a:lnTo>
                <a:lnTo>
                  <a:pt x="120" y="20317"/>
                </a:lnTo>
                <a:lnTo>
                  <a:pt x="0" y="21512"/>
                </a:lnTo>
                <a:lnTo>
                  <a:pt x="0" y="22767"/>
                </a:lnTo>
                <a:lnTo>
                  <a:pt x="0" y="23962"/>
                </a:lnTo>
                <a:lnTo>
                  <a:pt x="180" y="25217"/>
                </a:lnTo>
                <a:lnTo>
                  <a:pt x="419" y="26412"/>
                </a:lnTo>
                <a:lnTo>
                  <a:pt x="777" y="27607"/>
                </a:lnTo>
                <a:lnTo>
                  <a:pt x="1255" y="28743"/>
                </a:lnTo>
                <a:lnTo>
                  <a:pt x="1853" y="29758"/>
                </a:lnTo>
                <a:lnTo>
                  <a:pt x="2510" y="30774"/>
                </a:lnTo>
                <a:lnTo>
                  <a:pt x="3227" y="31730"/>
                </a:lnTo>
                <a:lnTo>
                  <a:pt x="4064" y="32627"/>
                </a:lnTo>
                <a:lnTo>
                  <a:pt x="4900" y="33403"/>
                </a:lnTo>
                <a:lnTo>
                  <a:pt x="5856" y="34180"/>
                </a:lnTo>
                <a:lnTo>
                  <a:pt x="6872" y="34897"/>
                </a:lnTo>
                <a:lnTo>
                  <a:pt x="7948" y="35555"/>
                </a:lnTo>
                <a:lnTo>
                  <a:pt x="9083" y="36092"/>
                </a:lnTo>
                <a:lnTo>
                  <a:pt x="10219" y="36630"/>
                </a:lnTo>
                <a:lnTo>
                  <a:pt x="11414" y="37049"/>
                </a:lnTo>
                <a:lnTo>
                  <a:pt x="12609" y="37407"/>
                </a:lnTo>
                <a:lnTo>
                  <a:pt x="13864" y="37766"/>
                </a:lnTo>
                <a:lnTo>
                  <a:pt x="15119" y="38005"/>
                </a:lnTo>
                <a:lnTo>
                  <a:pt x="16433" y="38184"/>
                </a:lnTo>
                <a:lnTo>
                  <a:pt x="17688" y="38303"/>
                </a:lnTo>
                <a:lnTo>
                  <a:pt x="20257" y="38303"/>
                </a:lnTo>
                <a:lnTo>
                  <a:pt x="21512" y="38184"/>
                </a:lnTo>
                <a:lnTo>
                  <a:pt x="22767" y="38064"/>
                </a:lnTo>
                <a:lnTo>
                  <a:pt x="24022" y="37825"/>
                </a:lnTo>
                <a:lnTo>
                  <a:pt x="25217" y="37467"/>
                </a:lnTo>
                <a:lnTo>
                  <a:pt x="26353" y="37108"/>
                </a:lnTo>
                <a:lnTo>
                  <a:pt x="27488" y="36630"/>
                </a:lnTo>
                <a:lnTo>
                  <a:pt x="28563" y="36092"/>
                </a:lnTo>
                <a:lnTo>
                  <a:pt x="29579" y="35495"/>
                </a:lnTo>
                <a:lnTo>
                  <a:pt x="30595" y="34838"/>
                </a:lnTo>
                <a:lnTo>
                  <a:pt x="31491" y="34061"/>
                </a:lnTo>
                <a:lnTo>
                  <a:pt x="32328" y="33224"/>
                </a:lnTo>
                <a:lnTo>
                  <a:pt x="33165" y="32268"/>
                </a:lnTo>
                <a:lnTo>
                  <a:pt x="33882" y="31252"/>
                </a:lnTo>
                <a:lnTo>
                  <a:pt x="34599" y="30177"/>
                </a:lnTo>
                <a:lnTo>
                  <a:pt x="35196" y="29041"/>
                </a:lnTo>
                <a:lnTo>
                  <a:pt x="35734" y="27906"/>
                </a:lnTo>
                <a:lnTo>
                  <a:pt x="36212" y="26711"/>
                </a:lnTo>
                <a:lnTo>
                  <a:pt x="36630" y="25516"/>
                </a:lnTo>
                <a:lnTo>
                  <a:pt x="36929" y="24261"/>
                </a:lnTo>
                <a:lnTo>
                  <a:pt x="37168" y="23006"/>
                </a:lnTo>
                <a:lnTo>
                  <a:pt x="37347" y="21751"/>
                </a:lnTo>
                <a:lnTo>
                  <a:pt x="37467" y="20496"/>
                </a:lnTo>
                <a:lnTo>
                  <a:pt x="37467" y="19241"/>
                </a:lnTo>
                <a:lnTo>
                  <a:pt x="37407" y="17927"/>
                </a:lnTo>
                <a:lnTo>
                  <a:pt x="37288" y="16672"/>
                </a:lnTo>
                <a:lnTo>
                  <a:pt x="37108" y="15417"/>
                </a:lnTo>
                <a:lnTo>
                  <a:pt x="36810" y="14162"/>
                </a:lnTo>
                <a:lnTo>
                  <a:pt x="36571" y="13385"/>
                </a:lnTo>
                <a:lnTo>
                  <a:pt x="36272" y="12609"/>
                </a:lnTo>
                <a:lnTo>
                  <a:pt x="35973" y="11832"/>
                </a:lnTo>
                <a:lnTo>
                  <a:pt x="35615" y="11055"/>
                </a:lnTo>
                <a:lnTo>
                  <a:pt x="35256" y="10338"/>
                </a:lnTo>
                <a:lnTo>
                  <a:pt x="34898" y="9621"/>
                </a:lnTo>
                <a:lnTo>
                  <a:pt x="34001" y="8187"/>
                </a:lnTo>
                <a:lnTo>
                  <a:pt x="32985" y="6872"/>
                </a:lnTo>
                <a:lnTo>
                  <a:pt x="31850" y="5677"/>
                </a:lnTo>
                <a:lnTo>
                  <a:pt x="30655" y="4542"/>
                </a:lnTo>
                <a:lnTo>
                  <a:pt x="29340" y="3526"/>
                </a:lnTo>
                <a:lnTo>
                  <a:pt x="28085" y="2630"/>
                </a:lnTo>
                <a:lnTo>
                  <a:pt x="26771" y="1912"/>
                </a:lnTo>
                <a:lnTo>
                  <a:pt x="25396" y="1255"/>
                </a:lnTo>
                <a:lnTo>
                  <a:pt x="23962" y="717"/>
                </a:lnTo>
                <a:lnTo>
                  <a:pt x="22648" y="299"/>
                </a:lnTo>
                <a:lnTo>
                  <a:pt x="21333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"/>
          <p:cNvSpPr/>
          <p:nvPr/>
        </p:nvSpPr>
        <p:spPr>
          <a:xfrm rot="-5330471">
            <a:off x="8178192" y="2569786"/>
            <a:ext cx="748134" cy="560241"/>
          </a:xfrm>
          <a:custGeom>
            <a:avLst/>
            <a:gdLst/>
            <a:ahLst/>
            <a:cxnLst/>
            <a:rect l="l" t="t" r="r" b="b"/>
            <a:pathLst>
              <a:path w="38304" h="28684" extrusionOk="0">
                <a:moveTo>
                  <a:pt x="33404" y="2690"/>
                </a:moveTo>
                <a:lnTo>
                  <a:pt x="34061" y="5200"/>
                </a:lnTo>
                <a:lnTo>
                  <a:pt x="34778" y="7769"/>
                </a:lnTo>
                <a:lnTo>
                  <a:pt x="35017" y="9084"/>
                </a:lnTo>
                <a:lnTo>
                  <a:pt x="35256" y="10398"/>
                </a:lnTo>
                <a:lnTo>
                  <a:pt x="35316" y="11713"/>
                </a:lnTo>
                <a:lnTo>
                  <a:pt x="35316" y="12370"/>
                </a:lnTo>
                <a:lnTo>
                  <a:pt x="35316" y="12968"/>
                </a:lnTo>
                <a:lnTo>
                  <a:pt x="33344" y="12251"/>
                </a:lnTo>
                <a:lnTo>
                  <a:pt x="31313" y="11593"/>
                </a:lnTo>
                <a:lnTo>
                  <a:pt x="29281" y="10996"/>
                </a:lnTo>
                <a:lnTo>
                  <a:pt x="27249" y="10458"/>
                </a:lnTo>
                <a:lnTo>
                  <a:pt x="25277" y="9861"/>
                </a:lnTo>
                <a:lnTo>
                  <a:pt x="23186" y="9323"/>
                </a:lnTo>
                <a:lnTo>
                  <a:pt x="22170" y="9084"/>
                </a:lnTo>
                <a:lnTo>
                  <a:pt x="21094" y="8904"/>
                </a:lnTo>
                <a:lnTo>
                  <a:pt x="20079" y="8785"/>
                </a:lnTo>
                <a:lnTo>
                  <a:pt x="19063" y="8665"/>
                </a:lnTo>
                <a:lnTo>
                  <a:pt x="26233" y="5678"/>
                </a:lnTo>
                <a:lnTo>
                  <a:pt x="33404" y="2690"/>
                </a:lnTo>
                <a:close/>
                <a:moveTo>
                  <a:pt x="17330" y="9442"/>
                </a:moveTo>
                <a:lnTo>
                  <a:pt x="17330" y="9502"/>
                </a:lnTo>
                <a:lnTo>
                  <a:pt x="17270" y="9622"/>
                </a:lnTo>
                <a:lnTo>
                  <a:pt x="17091" y="9980"/>
                </a:lnTo>
                <a:lnTo>
                  <a:pt x="16493" y="10936"/>
                </a:lnTo>
                <a:lnTo>
                  <a:pt x="15358" y="12490"/>
                </a:lnTo>
                <a:lnTo>
                  <a:pt x="14223" y="14342"/>
                </a:lnTo>
                <a:lnTo>
                  <a:pt x="13147" y="16195"/>
                </a:lnTo>
                <a:lnTo>
                  <a:pt x="10996" y="19959"/>
                </a:lnTo>
                <a:lnTo>
                  <a:pt x="10697" y="20676"/>
                </a:lnTo>
                <a:lnTo>
                  <a:pt x="10338" y="21513"/>
                </a:lnTo>
                <a:lnTo>
                  <a:pt x="9920" y="22349"/>
                </a:lnTo>
                <a:lnTo>
                  <a:pt x="9741" y="22708"/>
                </a:lnTo>
                <a:lnTo>
                  <a:pt x="9502" y="22947"/>
                </a:lnTo>
                <a:lnTo>
                  <a:pt x="9263" y="23126"/>
                </a:lnTo>
                <a:lnTo>
                  <a:pt x="8964" y="23186"/>
                </a:lnTo>
                <a:lnTo>
                  <a:pt x="8665" y="23186"/>
                </a:lnTo>
                <a:lnTo>
                  <a:pt x="8367" y="23126"/>
                </a:lnTo>
                <a:lnTo>
                  <a:pt x="8068" y="23007"/>
                </a:lnTo>
                <a:lnTo>
                  <a:pt x="7709" y="22827"/>
                </a:lnTo>
                <a:lnTo>
                  <a:pt x="6992" y="22349"/>
                </a:lnTo>
                <a:lnTo>
                  <a:pt x="6275" y="21812"/>
                </a:lnTo>
                <a:lnTo>
                  <a:pt x="5618" y="21274"/>
                </a:lnTo>
                <a:lnTo>
                  <a:pt x="4602" y="20318"/>
                </a:lnTo>
                <a:lnTo>
                  <a:pt x="3945" y="19660"/>
                </a:lnTo>
                <a:lnTo>
                  <a:pt x="3347" y="19003"/>
                </a:lnTo>
                <a:lnTo>
                  <a:pt x="2750" y="18286"/>
                </a:lnTo>
                <a:lnTo>
                  <a:pt x="2272" y="17509"/>
                </a:lnTo>
                <a:lnTo>
                  <a:pt x="2032" y="17031"/>
                </a:lnTo>
                <a:lnTo>
                  <a:pt x="1913" y="16673"/>
                </a:lnTo>
                <a:lnTo>
                  <a:pt x="1853" y="16493"/>
                </a:lnTo>
                <a:lnTo>
                  <a:pt x="1913" y="16314"/>
                </a:lnTo>
                <a:lnTo>
                  <a:pt x="1973" y="16195"/>
                </a:lnTo>
                <a:lnTo>
                  <a:pt x="2092" y="16015"/>
                </a:lnTo>
                <a:lnTo>
                  <a:pt x="2331" y="15836"/>
                </a:lnTo>
                <a:lnTo>
                  <a:pt x="2570" y="15657"/>
                </a:lnTo>
                <a:lnTo>
                  <a:pt x="3228" y="15418"/>
                </a:lnTo>
                <a:lnTo>
                  <a:pt x="4542" y="14999"/>
                </a:lnTo>
                <a:lnTo>
                  <a:pt x="17330" y="9442"/>
                </a:lnTo>
                <a:close/>
                <a:moveTo>
                  <a:pt x="18107" y="9263"/>
                </a:moveTo>
                <a:lnTo>
                  <a:pt x="18286" y="9323"/>
                </a:lnTo>
                <a:lnTo>
                  <a:pt x="18824" y="9382"/>
                </a:lnTo>
                <a:lnTo>
                  <a:pt x="20437" y="9622"/>
                </a:lnTo>
                <a:lnTo>
                  <a:pt x="21991" y="9920"/>
                </a:lnTo>
                <a:lnTo>
                  <a:pt x="23724" y="10219"/>
                </a:lnTo>
                <a:lnTo>
                  <a:pt x="25516" y="10637"/>
                </a:lnTo>
                <a:lnTo>
                  <a:pt x="27249" y="11115"/>
                </a:lnTo>
                <a:lnTo>
                  <a:pt x="28922" y="11593"/>
                </a:lnTo>
                <a:lnTo>
                  <a:pt x="32388" y="12669"/>
                </a:lnTo>
                <a:lnTo>
                  <a:pt x="33046" y="12908"/>
                </a:lnTo>
                <a:lnTo>
                  <a:pt x="33822" y="13267"/>
                </a:lnTo>
                <a:lnTo>
                  <a:pt x="34599" y="13446"/>
                </a:lnTo>
                <a:lnTo>
                  <a:pt x="34958" y="13506"/>
                </a:lnTo>
                <a:lnTo>
                  <a:pt x="35256" y="13506"/>
                </a:lnTo>
                <a:lnTo>
                  <a:pt x="35137" y="14043"/>
                </a:lnTo>
                <a:lnTo>
                  <a:pt x="34958" y="14641"/>
                </a:lnTo>
                <a:lnTo>
                  <a:pt x="34539" y="15776"/>
                </a:lnTo>
                <a:lnTo>
                  <a:pt x="34061" y="16852"/>
                </a:lnTo>
                <a:lnTo>
                  <a:pt x="33404" y="17868"/>
                </a:lnTo>
                <a:lnTo>
                  <a:pt x="32687" y="18884"/>
                </a:lnTo>
                <a:lnTo>
                  <a:pt x="31850" y="19780"/>
                </a:lnTo>
                <a:lnTo>
                  <a:pt x="30954" y="20676"/>
                </a:lnTo>
                <a:lnTo>
                  <a:pt x="29938" y="21453"/>
                </a:lnTo>
                <a:lnTo>
                  <a:pt x="28922" y="22230"/>
                </a:lnTo>
                <a:lnTo>
                  <a:pt x="27847" y="22887"/>
                </a:lnTo>
                <a:lnTo>
                  <a:pt x="26711" y="23544"/>
                </a:lnTo>
                <a:lnTo>
                  <a:pt x="25576" y="24082"/>
                </a:lnTo>
                <a:lnTo>
                  <a:pt x="24441" y="24501"/>
                </a:lnTo>
                <a:lnTo>
                  <a:pt x="23305" y="24919"/>
                </a:lnTo>
                <a:lnTo>
                  <a:pt x="22170" y="25218"/>
                </a:lnTo>
                <a:lnTo>
                  <a:pt x="21035" y="25457"/>
                </a:lnTo>
                <a:lnTo>
                  <a:pt x="21035" y="25457"/>
                </a:lnTo>
                <a:lnTo>
                  <a:pt x="21094" y="25277"/>
                </a:lnTo>
                <a:lnTo>
                  <a:pt x="21035" y="25098"/>
                </a:lnTo>
                <a:lnTo>
                  <a:pt x="20915" y="24979"/>
                </a:lnTo>
                <a:lnTo>
                  <a:pt x="20796" y="25038"/>
                </a:lnTo>
                <a:lnTo>
                  <a:pt x="20736" y="25038"/>
                </a:lnTo>
                <a:lnTo>
                  <a:pt x="20796" y="24919"/>
                </a:lnTo>
                <a:lnTo>
                  <a:pt x="20796" y="24680"/>
                </a:lnTo>
                <a:lnTo>
                  <a:pt x="20736" y="23963"/>
                </a:lnTo>
                <a:lnTo>
                  <a:pt x="20497" y="22887"/>
                </a:lnTo>
                <a:lnTo>
                  <a:pt x="20198" y="21752"/>
                </a:lnTo>
                <a:lnTo>
                  <a:pt x="19541" y="19421"/>
                </a:lnTo>
                <a:lnTo>
                  <a:pt x="19123" y="18107"/>
                </a:lnTo>
                <a:lnTo>
                  <a:pt x="18704" y="16195"/>
                </a:lnTo>
                <a:lnTo>
                  <a:pt x="18346" y="14282"/>
                </a:lnTo>
                <a:lnTo>
                  <a:pt x="18107" y="12370"/>
                </a:lnTo>
                <a:lnTo>
                  <a:pt x="17987" y="10458"/>
                </a:lnTo>
                <a:lnTo>
                  <a:pt x="19003" y="11713"/>
                </a:lnTo>
                <a:lnTo>
                  <a:pt x="20138" y="13028"/>
                </a:lnTo>
                <a:lnTo>
                  <a:pt x="21274" y="14223"/>
                </a:lnTo>
                <a:lnTo>
                  <a:pt x="22529" y="15418"/>
                </a:lnTo>
                <a:lnTo>
                  <a:pt x="23783" y="16613"/>
                </a:lnTo>
                <a:lnTo>
                  <a:pt x="25038" y="17688"/>
                </a:lnTo>
                <a:lnTo>
                  <a:pt x="26353" y="18764"/>
                </a:lnTo>
                <a:lnTo>
                  <a:pt x="27668" y="19840"/>
                </a:lnTo>
                <a:lnTo>
                  <a:pt x="28146" y="20198"/>
                </a:lnTo>
                <a:lnTo>
                  <a:pt x="28803" y="20736"/>
                </a:lnTo>
                <a:lnTo>
                  <a:pt x="29161" y="20915"/>
                </a:lnTo>
                <a:lnTo>
                  <a:pt x="29520" y="21095"/>
                </a:lnTo>
                <a:lnTo>
                  <a:pt x="29819" y="21095"/>
                </a:lnTo>
                <a:lnTo>
                  <a:pt x="29938" y="21035"/>
                </a:lnTo>
                <a:lnTo>
                  <a:pt x="29998" y="20975"/>
                </a:lnTo>
                <a:lnTo>
                  <a:pt x="30058" y="20855"/>
                </a:lnTo>
                <a:lnTo>
                  <a:pt x="30058" y="20736"/>
                </a:lnTo>
                <a:lnTo>
                  <a:pt x="29998" y="20437"/>
                </a:lnTo>
                <a:lnTo>
                  <a:pt x="29759" y="20198"/>
                </a:lnTo>
                <a:lnTo>
                  <a:pt x="29460" y="19899"/>
                </a:lnTo>
                <a:lnTo>
                  <a:pt x="28743" y="19421"/>
                </a:lnTo>
                <a:lnTo>
                  <a:pt x="28265" y="19123"/>
                </a:lnTo>
                <a:lnTo>
                  <a:pt x="26950" y="18107"/>
                </a:lnTo>
                <a:lnTo>
                  <a:pt x="25636" y="17091"/>
                </a:lnTo>
                <a:lnTo>
                  <a:pt x="24321" y="16015"/>
                </a:lnTo>
                <a:lnTo>
                  <a:pt x="23066" y="14880"/>
                </a:lnTo>
                <a:lnTo>
                  <a:pt x="21871" y="13745"/>
                </a:lnTo>
                <a:lnTo>
                  <a:pt x="20676" y="12550"/>
                </a:lnTo>
                <a:lnTo>
                  <a:pt x="19481" y="11295"/>
                </a:lnTo>
                <a:lnTo>
                  <a:pt x="18943" y="10697"/>
                </a:lnTo>
                <a:lnTo>
                  <a:pt x="18465" y="10040"/>
                </a:lnTo>
                <a:lnTo>
                  <a:pt x="18047" y="9502"/>
                </a:lnTo>
                <a:lnTo>
                  <a:pt x="17987" y="9382"/>
                </a:lnTo>
                <a:lnTo>
                  <a:pt x="17987" y="9263"/>
                </a:lnTo>
                <a:close/>
                <a:moveTo>
                  <a:pt x="17509" y="9861"/>
                </a:moveTo>
                <a:lnTo>
                  <a:pt x="17390" y="10876"/>
                </a:lnTo>
                <a:lnTo>
                  <a:pt x="17390" y="11832"/>
                </a:lnTo>
                <a:lnTo>
                  <a:pt x="17390" y="12848"/>
                </a:lnTo>
                <a:lnTo>
                  <a:pt x="17509" y="13804"/>
                </a:lnTo>
                <a:lnTo>
                  <a:pt x="17629" y="14820"/>
                </a:lnTo>
                <a:lnTo>
                  <a:pt x="17808" y="15776"/>
                </a:lnTo>
                <a:lnTo>
                  <a:pt x="18286" y="17748"/>
                </a:lnTo>
                <a:lnTo>
                  <a:pt x="19302" y="21692"/>
                </a:lnTo>
                <a:lnTo>
                  <a:pt x="19780" y="23604"/>
                </a:lnTo>
                <a:lnTo>
                  <a:pt x="19959" y="24620"/>
                </a:lnTo>
                <a:lnTo>
                  <a:pt x="20138" y="25576"/>
                </a:lnTo>
                <a:lnTo>
                  <a:pt x="18764" y="25696"/>
                </a:lnTo>
                <a:lnTo>
                  <a:pt x="17449" y="25696"/>
                </a:lnTo>
                <a:lnTo>
                  <a:pt x="16135" y="25576"/>
                </a:lnTo>
                <a:lnTo>
                  <a:pt x="14820" y="25457"/>
                </a:lnTo>
                <a:lnTo>
                  <a:pt x="13506" y="25158"/>
                </a:lnTo>
                <a:lnTo>
                  <a:pt x="12191" y="24799"/>
                </a:lnTo>
                <a:lnTo>
                  <a:pt x="10936" y="24321"/>
                </a:lnTo>
                <a:lnTo>
                  <a:pt x="9741" y="23843"/>
                </a:lnTo>
                <a:lnTo>
                  <a:pt x="9980" y="23544"/>
                </a:lnTo>
                <a:lnTo>
                  <a:pt x="10219" y="23186"/>
                </a:lnTo>
                <a:lnTo>
                  <a:pt x="10637" y="22409"/>
                </a:lnTo>
                <a:lnTo>
                  <a:pt x="10996" y="21573"/>
                </a:lnTo>
                <a:lnTo>
                  <a:pt x="11354" y="20855"/>
                </a:lnTo>
                <a:lnTo>
                  <a:pt x="13386" y="17031"/>
                </a:lnTo>
                <a:lnTo>
                  <a:pt x="15418" y="13446"/>
                </a:lnTo>
                <a:lnTo>
                  <a:pt x="17509" y="9861"/>
                </a:lnTo>
                <a:close/>
                <a:moveTo>
                  <a:pt x="35256" y="1973"/>
                </a:moveTo>
                <a:lnTo>
                  <a:pt x="35735" y="3228"/>
                </a:lnTo>
                <a:lnTo>
                  <a:pt x="36213" y="4542"/>
                </a:lnTo>
                <a:lnTo>
                  <a:pt x="36631" y="5857"/>
                </a:lnTo>
                <a:lnTo>
                  <a:pt x="36989" y="7231"/>
                </a:lnTo>
                <a:lnTo>
                  <a:pt x="37228" y="8546"/>
                </a:lnTo>
                <a:lnTo>
                  <a:pt x="37408" y="9920"/>
                </a:lnTo>
                <a:lnTo>
                  <a:pt x="37467" y="11295"/>
                </a:lnTo>
                <a:lnTo>
                  <a:pt x="37348" y="12729"/>
                </a:lnTo>
                <a:lnTo>
                  <a:pt x="37288" y="13386"/>
                </a:lnTo>
                <a:lnTo>
                  <a:pt x="37169" y="14043"/>
                </a:lnTo>
                <a:lnTo>
                  <a:pt x="36989" y="14760"/>
                </a:lnTo>
                <a:lnTo>
                  <a:pt x="36750" y="15418"/>
                </a:lnTo>
                <a:lnTo>
                  <a:pt x="36511" y="16075"/>
                </a:lnTo>
                <a:lnTo>
                  <a:pt x="36213" y="16732"/>
                </a:lnTo>
                <a:lnTo>
                  <a:pt x="35495" y="17987"/>
                </a:lnTo>
                <a:lnTo>
                  <a:pt x="34659" y="19182"/>
                </a:lnTo>
                <a:lnTo>
                  <a:pt x="33763" y="20377"/>
                </a:lnTo>
                <a:lnTo>
                  <a:pt x="32687" y="21453"/>
                </a:lnTo>
                <a:lnTo>
                  <a:pt x="31611" y="22469"/>
                </a:lnTo>
                <a:lnTo>
                  <a:pt x="30416" y="23425"/>
                </a:lnTo>
                <a:lnTo>
                  <a:pt x="29161" y="24321"/>
                </a:lnTo>
                <a:lnTo>
                  <a:pt x="27847" y="25098"/>
                </a:lnTo>
                <a:lnTo>
                  <a:pt x="26532" y="25815"/>
                </a:lnTo>
                <a:lnTo>
                  <a:pt x="25158" y="26413"/>
                </a:lnTo>
                <a:lnTo>
                  <a:pt x="23843" y="26891"/>
                </a:lnTo>
                <a:lnTo>
                  <a:pt x="22469" y="27309"/>
                </a:lnTo>
                <a:lnTo>
                  <a:pt x="21154" y="27548"/>
                </a:lnTo>
                <a:lnTo>
                  <a:pt x="20437" y="27668"/>
                </a:lnTo>
                <a:lnTo>
                  <a:pt x="19660" y="27727"/>
                </a:lnTo>
                <a:lnTo>
                  <a:pt x="18107" y="27727"/>
                </a:lnTo>
                <a:lnTo>
                  <a:pt x="16553" y="27548"/>
                </a:lnTo>
                <a:lnTo>
                  <a:pt x="14999" y="27309"/>
                </a:lnTo>
                <a:lnTo>
                  <a:pt x="13506" y="26951"/>
                </a:lnTo>
                <a:lnTo>
                  <a:pt x="12012" y="26472"/>
                </a:lnTo>
                <a:lnTo>
                  <a:pt x="10578" y="25994"/>
                </a:lnTo>
                <a:lnTo>
                  <a:pt x="9143" y="25397"/>
                </a:lnTo>
                <a:lnTo>
                  <a:pt x="8367" y="25038"/>
                </a:lnTo>
                <a:lnTo>
                  <a:pt x="7650" y="24680"/>
                </a:lnTo>
                <a:lnTo>
                  <a:pt x="6932" y="24262"/>
                </a:lnTo>
                <a:lnTo>
                  <a:pt x="6335" y="23843"/>
                </a:lnTo>
                <a:lnTo>
                  <a:pt x="5678" y="23365"/>
                </a:lnTo>
                <a:lnTo>
                  <a:pt x="5140" y="22827"/>
                </a:lnTo>
                <a:lnTo>
                  <a:pt x="4602" y="22290"/>
                </a:lnTo>
                <a:lnTo>
                  <a:pt x="4064" y="21752"/>
                </a:lnTo>
                <a:lnTo>
                  <a:pt x="3108" y="20557"/>
                </a:lnTo>
                <a:lnTo>
                  <a:pt x="2272" y="19302"/>
                </a:lnTo>
                <a:lnTo>
                  <a:pt x="1435" y="17927"/>
                </a:lnTo>
                <a:lnTo>
                  <a:pt x="658" y="16434"/>
                </a:lnTo>
                <a:lnTo>
                  <a:pt x="957" y="16374"/>
                </a:lnTo>
                <a:lnTo>
                  <a:pt x="1136" y="16434"/>
                </a:lnTo>
                <a:lnTo>
                  <a:pt x="1256" y="16434"/>
                </a:lnTo>
                <a:lnTo>
                  <a:pt x="1315" y="16553"/>
                </a:lnTo>
                <a:lnTo>
                  <a:pt x="1435" y="16912"/>
                </a:lnTo>
                <a:lnTo>
                  <a:pt x="1554" y="17449"/>
                </a:lnTo>
                <a:lnTo>
                  <a:pt x="1734" y="17808"/>
                </a:lnTo>
                <a:lnTo>
                  <a:pt x="1973" y="18226"/>
                </a:lnTo>
                <a:lnTo>
                  <a:pt x="2511" y="18943"/>
                </a:lnTo>
                <a:lnTo>
                  <a:pt x="3048" y="19660"/>
                </a:lnTo>
                <a:lnTo>
                  <a:pt x="3646" y="20377"/>
                </a:lnTo>
                <a:lnTo>
                  <a:pt x="4303" y="20975"/>
                </a:lnTo>
                <a:lnTo>
                  <a:pt x="4961" y="21632"/>
                </a:lnTo>
                <a:lnTo>
                  <a:pt x="5678" y="22230"/>
                </a:lnTo>
                <a:lnTo>
                  <a:pt x="6395" y="22827"/>
                </a:lnTo>
                <a:lnTo>
                  <a:pt x="7231" y="23365"/>
                </a:lnTo>
                <a:lnTo>
                  <a:pt x="8008" y="23903"/>
                </a:lnTo>
                <a:lnTo>
                  <a:pt x="8845" y="24381"/>
                </a:lnTo>
                <a:lnTo>
                  <a:pt x="9681" y="24799"/>
                </a:lnTo>
                <a:lnTo>
                  <a:pt x="10578" y="25158"/>
                </a:lnTo>
                <a:lnTo>
                  <a:pt x="11414" y="25516"/>
                </a:lnTo>
                <a:lnTo>
                  <a:pt x="12310" y="25815"/>
                </a:lnTo>
                <a:lnTo>
                  <a:pt x="13147" y="26054"/>
                </a:lnTo>
                <a:lnTo>
                  <a:pt x="13984" y="26233"/>
                </a:lnTo>
                <a:lnTo>
                  <a:pt x="14820" y="26413"/>
                </a:lnTo>
                <a:lnTo>
                  <a:pt x="15716" y="26532"/>
                </a:lnTo>
                <a:lnTo>
                  <a:pt x="16553" y="26592"/>
                </a:lnTo>
                <a:lnTo>
                  <a:pt x="17449" y="26652"/>
                </a:lnTo>
                <a:lnTo>
                  <a:pt x="18346" y="26652"/>
                </a:lnTo>
                <a:lnTo>
                  <a:pt x="19182" y="26592"/>
                </a:lnTo>
                <a:lnTo>
                  <a:pt x="20079" y="26532"/>
                </a:lnTo>
                <a:lnTo>
                  <a:pt x="20915" y="26413"/>
                </a:lnTo>
                <a:lnTo>
                  <a:pt x="21812" y="26233"/>
                </a:lnTo>
                <a:lnTo>
                  <a:pt x="22648" y="26054"/>
                </a:lnTo>
                <a:lnTo>
                  <a:pt x="23485" y="25815"/>
                </a:lnTo>
                <a:lnTo>
                  <a:pt x="24321" y="25516"/>
                </a:lnTo>
                <a:lnTo>
                  <a:pt x="25158" y="25218"/>
                </a:lnTo>
                <a:lnTo>
                  <a:pt x="26592" y="24620"/>
                </a:lnTo>
                <a:lnTo>
                  <a:pt x="28026" y="23843"/>
                </a:lnTo>
                <a:lnTo>
                  <a:pt x="29341" y="22947"/>
                </a:lnTo>
                <a:lnTo>
                  <a:pt x="30596" y="21991"/>
                </a:lnTo>
                <a:lnTo>
                  <a:pt x="31791" y="20975"/>
                </a:lnTo>
                <a:lnTo>
                  <a:pt x="32328" y="20377"/>
                </a:lnTo>
                <a:lnTo>
                  <a:pt x="32866" y="19780"/>
                </a:lnTo>
                <a:lnTo>
                  <a:pt x="33344" y="19182"/>
                </a:lnTo>
                <a:lnTo>
                  <a:pt x="33822" y="18525"/>
                </a:lnTo>
                <a:lnTo>
                  <a:pt x="34241" y="17868"/>
                </a:lnTo>
                <a:lnTo>
                  <a:pt x="34659" y="17151"/>
                </a:lnTo>
                <a:lnTo>
                  <a:pt x="35077" y="16314"/>
                </a:lnTo>
                <a:lnTo>
                  <a:pt x="35436" y="15478"/>
                </a:lnTo>
                <a:lnTo>
                  <a:pt x="35675" y="14581"/>
                </a:lnTo>
                <a:lnTo>
                  <a:pt x="35914" y="13745"/>
                </a:lnTo>
                <a:lnTo>
                  <a:pt x="36033" y="12848"/>
                </a:lnTo>
                <a:lnTo>
                  <a:pt x="36033" y="11892"/>
                </a:lnTo>
                <a:lnTo>
                  <a:pt x="36033" y="10996"/>
                </a:lnTo>
                <a:lnTo>
                  <a:pt x="35914" y="10040"/>
                </a:lnTo>
                <a:lnTo>
                  <a:pt x="35735" y="8904"/>
                </a:lnTo>
                <a:lnTo>
                  <a:pt x="35495" y="7769"/>
                </a:lnTo>
                <a:lnTo>
                  <a:pt x="34898" y="5439"/>
                </a:lnTo>
                <a:lnTo>
                  <a:pt x="34539" y="4303"/>
                </a:lnTo>
                <a:lnTo>
                  <a:pt x="34420" y="3706"/>
                </a:lnTo>
                <a:lnTo>
                  <a:pt x="34360" y="3168"/>
                </a:lnTo>
                <a:lnTo>
                  <a:pt x="34360" y="2630"/>
                </a:lnTo>
                <a:lnTo>
                  <a:pt x="34360" y="2451"/>
                </a:lnTo>
                <a:lnTo>
                  <a:pt x="34420" y="2331"/>
                </a:lnTo>
                <a:lnTo>
                  <a:pt x="34480" y="2272"/>
                </a:lnTo>
                <a:lnTo>
                  <a:pt x="34659" y="2212"/>
                </a:lnTo>
                <a:lnTo>
                  <a:pt x="35256" y="1973"/>
                </a:lnTo>
                <a:close/>
                <a:moveTo>
                  <a:pt x="35137" y="1"/>
                </a:moveTo>
                <a:lnTo>
                  <a:pt x="34958" y="120"/>
                </a:lnTo>
                <a:lnTo>
                  <a:pt x="34838" y="240"/>
                </a:lnTo>
                <a:lnTo>
                  <a:pt x="34778" y="479"/>
                </a:lnTo>
                <a:lnTo>
                  <a:pt x="34778" y="658"/>
                </a:lnTo>
                <a:lnTo>
                  <a:pt x="34838" y="897"/>
                </a:lnTo>
                <a:lnTo>
                  <a:pt x="34420" y="1017"/>
                </a:lnTo>
                <a:lnTo>
                  <a:pt x="34002" y="1077"/>
                </a:lnTo>
                <a:lnTo>
                  <a:pt x="33643" y="1136"/>
                </a:lnTo>
                <a:lnTo>
                  <a:pt x="33285" y="1256"/>
                </a:lnTo>
                <a:lnTo>
                  <a:pt x="32986" y="1435"/>
                </a:lnTo>
                <a:lnTo>
                  <a:pt x="32567" y="1674"/>
                </a:lnTo>
                <a:lnTo>
                  <a:pt x="32149" y="1973"/>
                </a:lnTo>
                <a:lnTo>
                  <a:pt x="31671" y="2152"/>
                </a:lnTo>
                <a:lnTo>
                  <a:pt x="26652" y="4244"/>
                </a:lnTo>
                <a:lnTo>
                  <a:pt x="21513" y="6395"/>
                </a:lnTo>
                <a:lnTo>
                  <a:pt x="16314" y="8606"/>
                </a:lnTo>
                <a:lnTo>
                  <a:pt x="11474" y="10757"/>
                </a:lnTo>
                <a:lnTo>
                  <a:pt x="6693" y="12968"/>
                </a:lnTo>
                <a:lnTo>
                  <a:pt x="5020" y="13685"/>
                </a:lnTo>
                <a:lnTo>
                  <a:pt x="3347" y="14402"/>
                </a:lnTo>
                <a:lnTo>
                  <a:pt x="2570" y="14760"/>
                </a:lnTo>
                <a:lnTo>
                  <a:pt x="1793" y="15179"/>
                </a:lnTo>
                <a:lnTo>
                  <a:pt x="1076" y="15657"/>
                </a:lnTo>
                <a:lnTo>
                  <a:pt x="479" y="16135"/>
                </a:lnTo>
                <a:lnTo>
                  <a:pt x="419" y="15956"/>
                </a:lnTo>
                <a:lnTo>
                  <a:pt x="359" y="15776"/>
                </a:lnTo>
                <a:lnTo>
                  <a:pt x="240" y="15717"/>
                </a:lnTo>
                <a:lnTo>
                  <a:pt x="61" y="15657"/>
                </a:lnTo>
                <a:lnTo>
                  <a:pt x="1" y="15836"/>
                </a:lnTo>
                <a:lnTo>
                  <a:pt x="1" y="16015"/>
                </a:lnTo>
                <a:lnTo>
                  <a:pt x="61" y="16374"/>
                </a:lnTo>
                <a:lnTo>
                  <a:pt x="180" y="16732"/>
                </a:lnTo>
                <a:lnTo>
                  <a:pt x="539" y="17629"/>
                </a:lnTo>
                <a:lnTo>
                  <a:pt x="1076" y="18704"/>
                </a:lnTo>
                <a:lnTo>
                  <a:pt x="2152" y="20676"/>
                </a:lnTo>
                <a:lnTo>
                  <a:pt x="2869" y="21812"/>
                </a:lnTo>
                <a:lnTo>
                  <a:pt x="3467" y="22648"/>
                </a:lnTo>
                <a:lnTo>
                  <a:pt x="4124" y="23365"/>
                </a:lnTo>
                <a:lnTo>
                  <a:pt x="4841" y="23963"/>
                </a:lnTo>
                <a:lnTo>
                  <a:pt x="5558" y="24560"/>
                </a:lnTo>
                <a:lnTo>
                  <a:pt x="6395" y="25098"/>
                </a:lnTo>
                <a:lnTo>
                  <a:pt x="7231" y="25576"/>
                </a:lnTo>
                <a:lnTo>
                  <a:pt x="8068" y="26054"/>
                </a:lnTo>
                <a:lnTo>
                  <a:pt x="8964" y="26472"/>
                </a:lnTo>
                <a:lnTo>
                  <a:pt x="10996" y="27249"/>
                </a:lnTo>
                <a:lnTo>
                  <a:pt x="12071" y="27548"/>
                </a:lnTo>
                <a:lnTo>
                  <a:pt x="13087" y="27847"/>
                </a:lnTo>
                <a:lnTo>
                  <a:pt x="14103" y="28146"/>
                </a:lnTo>
                <a:lnTo>
                  <a:pt x="15179" y="28325"/>
                </a:lnTo>
                <a:lnTo>
                  <a:pt x="16195" y="28504"/>
                </a:lnTo>
                <a:lnTo>
                  <a:pt x="17270" y="28624"/>
                </a:lnTo>
                <a:lnTo>
                  <a:pt x="18346" y="28683"/>
                </a:lnTo>
                <a:lnTo>
                  <a:pt x="19362" y="28683"/>
                </a:lnTo>
                <a:lnTo>
                  <a:pt x="20437" y="28624"/>
                </a:lnTo>
                <a:lnTo>
                  <a:pt x="21453" y="28504"/>
                </a:lnTo>
                <a:lnTo>
                  <a:pt x="22529" y="28265"/>
                </a:lnTo>
                <a:lnTo>
                  <a:pt x="23544" y="28026"/>
                </a:lnTo>
                <a:lnTo>
                  <a:pt x="24620" y="27668"/>
                </a:lnTo>
                <a:lnTo>
                  <a:pt x="25636" y="27249"/>
                </a:lnTo>
                <a:lnTo>
                  <a:pt x="27309" y="26413"/>
                </a:lnTo>
                <a:lnTo>
                  <a:pt x="28982" y="25457"/>
                </a:lnTo>
                <a:lnTo>
                  <a:pt x="30655" y="24321"/>
                </a:lnTo>
                <a:lnTo>
                  <a:pt x="31432" y="23724"/>
                </a:lnTo>
                <a:lnTo>
                  <a:pt x="32209" y="23126"/>
                </a:lnTo>
                <a:lnTo>
                  <a:pt x="32926" y="22469"/>
                </a:lnTo>
                <a:lnTo>
                  <a:pt x="33643" y="21812"/>
                </a:lnTo>
                <a:lnTo>
                  <a:pt x="34300" y="21095"/>
                </a:lnTo>
                <a:lnTo>
                  <a:pt x="34958" y="20377"/>
                </a:lnTo>
                <a:lnTo>
                  <a:pt x="35555" y="19601"/>
                </a:lnTo>
                <a:lnTo>
                  <a:pt x="36093" y="18824"/>
                </a:lnTo>
                <a:lnTo>
                  <a:pt x="36571" y="17987"/>
                </a:lnTo>
                <a:lnTo>
                  <a:pt x="37049" y="17151"/>
                </a:lnTo>
                <a:lnTo>
                  <a:pt x="37467" y="16135"/>
                </a:lnTo>
                <a:lnTo>
                  <a:pt x="37826" y="15059"/>
                </a:lnTo>
                <a:lnTo>
                  <a:pt x="38065" y="13984"/>
                </a:lnTo>
                <a:lnTo>
                  <a:pt x="38244" y="12968"/>
                </a:lnTo>
                <a:lnTo>
                  <a:pt x="38304" y="11892"/>
                </a:lnTo>
                <a:lnTo>
                  <a:pt x="38304" y="10757"/>
                </a:lnTo>
                <a:lnTo>
                  <a:pt x="38244" y="9681"/>
                </a:lnTo>
                <a:lnTo>
                  <a:pt x="38125" y="8606"/>
                </a:lnTo>
                <a:lnTo>
                  <a:pt x="37945" y="7530"/>
                </a:lnTo>
                <a:lnTo>
                  <a:pt x="37706" y="6454"/>
                </a:lnTo>
                <a:lnTo>
                  <a:pt x="37408" y="5379"/>
                </a:lnTo>
                <a:lnTo>
                  <a:pt x="37109" y="4363"/>
                </a:lnTo>
                <a:lnTo>
                  <a:pt x="36332" y="2272"/>
                </a:lnTo>
                <a:lnTo>
                  <a:pt x="35555" y="300"/>
                </a:lnTo>
                <a:lnTo>
                  <a:pt x="35436" y="61"/>
                </a:lnTo>
                <a:lnTo>
                  <a:pt x="35256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"/>
          <p:cNvSpPr/>
          <p:nvPr/>
        </p:nvSpPr>
        <p:spPr>
          <a:xfrm rot="-9290112">
            <a:off x="6899262" y="381262"/>
            <a:ext cx="759011" cy="834631"/>
          </a:xfrm>
          <a:custGeom>
            <a:avLst/>
            <a:gdLst/>
            <a:ahLst/>
            <a:cxnLst/>
            <a:rect l="l" t="t" r="r" b="b"/>
            <a:pathLst>
              <a:path w="34779" h="38244" extrusionOk="0">
                <a:moveTo>
                  <a:pt x="20975" y="9322"/>
                </a:moveTo>
                <a:lnTo>
                  <a:pt x="20855" y="9382"/>
                </a:lnTo>
                <a:lnTo>
                  <a:pt x="20258" y="9920"/>
                </a:lnTo>
                <a:lnTo>
                  <a:pt x="19839" y="10338"/>
                </a:lnTo>
                <a:lnTo>
                  <a:pt x="19421" y="10816"/>
                </a:lnTo>
                <a:lnTo>
                  <a:pt x="19122" y="11294"/>
                </a:lnTo>
                <a:lnTo>
                  <a:pt x="19003" y="11533"/>
                </a:lnTo>
                <a:lnTo>
                  <a:pt x="18943" y="11712"/>
                </a:lnTo>
                <a:lnTo>
                  <a:pt x="18943" y="11892"/>
                </a:lnTo>
                <a:lnTo>
                  <a:pt x="19003" y="12011"/>
                </a:lnTo>
                <a:lnTo>
                  <a:pt x="19182" y="12071"/>
                </a:lnTo>
                <a:lnTo>
                  <a:pt x="19421" y="12131"/>
                </a:lnTo>
                <a:lnTo>
                  <a:pt x="19541" y="12071"/>
                </a:lnTo>
                <a:lnTo>
                  <a:pt x="19720" y="11952"/>
                </a:lnTo>
                <a:lnTo>
                  <a:pt x="20019" y="11593"/>
                </a:lnTo>
                <a:lnTo>
                  <a:pt x="20497" y="10816"/>
                </a:lnTo>
                <a:lnTo>
                  <a:pt x="20676" y="10517"/>
                </a:lnTo>
                <a:lnTo>
                  <a:pt x="20915" y="9980"/>
                </a:lnTo>
                <a:lnTo>
                  <a:pt x="20975" y="9681"/>
                </a:lnTo>
                <a:lnTo>
                  <a:pt x="21034" y="9442"/>
                </a:lnTo>
                <a:lnTo>
                  <a:pt x="21034" y="9382"/>
                </a:lnTo>
                <a:lnTo>
                  <a:pt x="20975" y="9322"/>
                </a:lnTo>
                <a:close/>
                <a:moveTo>
                  <a:pt x="23245" y="15238"/>
                </a:moveTo>
                <a:lnTo>
                  <a:pt x="22827" y="15298"/>
                </a:lnTo>
                <a:lnTo>
                  <a:pt x="22708" y="15358"/>
                </a:lnTo>
                <a:lnTo>
                  <a:pt x="22588" y="15477"/>
                </a:lnTo>
                <a:lnTo>
                  <a:pt x="22588" y="15656"/>
                </a:lnTo>
                <a:lnTo>
                  <a:pt x="22708" y="15836"/>
                </a:lnTo>
                <a:lnTo>
                  <a:pt x="22827" y="15955"/>
                </a:lnTo>
                <a:lnTo>
                  <a:pt x="23126" y="16075"/>
                </a:lnTo>
                <a:lnTo>
                  <a:pt x="23843" y="16254"/>
                </a:lnTo>
                <a:lnTo>
                  <a:pt x="24560" y="16373"/>
                </a:lnTo>
                <a:lnTo>
                  <a:pt x="25277" y="16373"/>
                </a:lnTo>
                <a:lnTo>
                  <a:pt x="25755" y="16254"/>
                </a:lnTo>
                <a:lnTo>
                  <a:pt x="25934" y="16134"/>
                </a:lnTo>
                <a:lnTo>
                  <a:pt x="26054" y="16075"/>
                </a:lnTo>
                <a:lnTo>
                  <a:pt x="26054" y="16015"/>
                </a:lnTo>
                <a:lnTo>
                  <a:pt x="26054" y="15895"/>
                </a:lnTo>
                <a:lnTo>
                  <a:pt x="25815" y="15776"/>
                </a:lnTo>
                <a:lnTo>
                  <a:pt x="25038" y="15537"/>
                </a:lnTo>
                <a:lnTo>
                  <a:pt x="24440" y="15417"/>
                </a:lnTo>
                <a:lnTo>
                  <a:pt x="23843" y="15298"/>
                </a:lnTo>
                <a:lnTo>
                  <a:pt x="23245" y="15238"/>
                </a:lnTo>
                <a:close/>
                <a:moveTo>
                  <a:pt x="16792" y="18166"/>
                </a:moveTo>
                <a:lnTo>
                  <a:pt x="16553" y="18226"/>
                </a:lnTo>
                <a:lnTo>
                  <a:pt x="16075" y="18465"/>
                </a:lnTo>
                <a:lnTo>
                  <a:pt x="15776" y="18644"/>
                </a:lnTo>
                <a:lnTo>
                  <a:pt x="15358" y="19122"/>
                </a:lnTo>
                <a:lnTo>
                  <a:pt x="14939" y="19779"/>
                </a:lnTo>
                <a:lnTo>
                  <a:pt x="14760" y="20138"/>
                </a:lnTo>
                <a:lnTo>
                  <a:pt x="14641" y="20496"/>
                </a:lnTo>
                <a:lnTo>
                  <a:pt x="14641" y="20795"/>
                </a:lnTo>
                <a:lnTo>
                  <a:pt x="14641" y="20915"/>
                </a:lnTo>
                <a:lnTo>
                  <a:pt x="14700" y="21034"/>
                </a:lnTo>
                <a:lnTo>
                  <a:pt x="14820" y="21094"/>
                </a:lnTo>
                <a:lnTo>
                  <a:pt x="14939" y="21094"/>
                </a:lnTo>
                <a:lnTo>
                  <a:pt x="15059" y="21034"/>
                </a:lnTo>
                <a:lnTo>
                  <a:pt x="15238" y="20915"/>
                </a:lnTo>
                <a:lnTo>
                  <a:pt x="15537" y="20616"/>
                </a:lnTo>
                <a:lnTo>
                  <a:pt x="15895" y="20138"/>
                </a:lnTo>
                <a:lnTo>
                  <a:pt x="16553" y="19122"/>
                </a:lnTo>
                <a:lnTo>
                  <a:pt x="16971" y="18405"/>
                </a:lnTo>
                <a:lnTo>
                  <a:pt x="17031" y="18226"/>
                </a:lnTo>
                <a:lnTo>
                  <a:pt x="17031" y="18166"/>
                </a:lnTo>
                <a:close/>
                <a:moveTo>
                  <a:pt x="23365" y="22110"/>
                </a:moveTo>
                <a:lnTo>
                  <a:pt x="23245" y="22229"/>
                </a:lnTo>
                <a:lnTo>
                  <a:pt x="23245" y="22409"/>
                </a:lnTo>
                <a:lnTo>
                  <a:pt x="23245" y="22707"/>
                </a:lnTo>
                <a:lnTo>
                  <a:pt x="23245" y="22946"/>
                </a:lnTo>
                <a:lnTo>
                  <a:pt x="23305" y="23185"/>
                </a:lnTo>
                <a:lnTo>
                  <a:pt x="23425" y="23305"/>
                </a:lnTo>
                <a:lnTo>
                  <a:pt x="23544" y="23484"/>
                </a:lnTo>
                <a:lnTo>
                  <a:pt x="23783" y="23604"/>
                </a:lnTo>
                <a:lnTo>
                  <a:pt x="24261" y="23843"/>
                </a:lnTo>
                <a:lnTo>
                  <a:pt x="24560" y="23962"/>
                </a:lnTo>
                <a:lnTo>
                  <a:pt x="25098" y="23962"/>
                </a:lnTo>
                <a:lnTo>
                  <a:pt x="25337" y="23843"/>
                </a:lnTo>
                <a:lnTo>
                  <a:pt x="25516" y="23664"/>
                </a:lnTo>
                <a:lnTo>
                  <a:pt x="25695" y="23544"/>
                </a:lnTo>
                <a:lnTo>
                  <a:pt x="25755" y="23425"/>
                </a:lnTo>
                <a:lnTo>
                  <a:pt x="25695" y="23305"/>
                </a:lnTo>
                <a:lnTo>
                  <a:pt x="25636" y="23185"/>
                </a:lnTo>
                <a:lnTo>
                  <a:pt x="25516" y="23066"/>
                </a:lnTo>
                <a:lnTo>
                  <a:pt x="25217" y="22827"/>
                </a:lnTo>
                <a:lnTo>
                  <a:pt x="24321" y="22528"/>
                </a:lnTo>
                <a:lnTo>
                  <a:pt x="23962" y="22409"/>
                </a:lnTo>
                <a:lnTo>
                  <a:pt x="23723" y="22289"/>
                </a:lnTo>
                <a:lnTo>
                  <a:pt x="23484" y="22110"/>
                </a:lnTo>
                <a:close/>
                <a:moveTo>
                  <a:pt x="9024" y="23783"/>
                </a:moveTo>
                <a:lnTo>
                  <a:pt x="8486" y="24142"/>
                </a:lnTo>
                <a:lnTo>
                  <a:pt x="8068" y="24440"/>
                </a:lnTo>
                <a:lnTo>
                  <a:pt x="7709" y="24799"/>
                </a:lnTo>
                <a:lnTo>
                  <a:pt x="7410" y="25157"/>
                </a:lnTo>
                <a:lnTo>
                  <a:pt x="7291" y="25337"/>
                </a:lnTo>
                <a:lnTo>
                  <a:pt x="7291" y="25516"/>
                </a:lnTo>
                <a:lnTo>
                  <a:pt x="7291" y="25635"/>
                </a:lnTo>
                <a:lnTo>
                  <a:pt x="7350" y="25755"/>
                </a:lnTo>
                <a:lnTo>
                  <a:pt x="7470" y="25874"/>
                </a:lnTo>
                <a:lnTo>
                  <a:pt x="7709" y="25934"/>
                </a:lnTo>
                <a:lnTo>
                  <a:pt x="7888" y="25934"/>
                </a:lnTo>
                <a:lnTo>
                  <a:pt x="8068" y="25874"/>
                </a:lnTo>
                <a:lnTo>
                  <a:pt x="8247" y="25815"/>
                </a:lnTo>
                <a:lnTo>
                  <a:pt x="8426" y="25635"/>
                </a:lnTo>
                <a:lnTo>
                  <a:pt x="8725" y="25277"/>
                </a:lnTo>
                <a:lnTo>
                  <a:pt x="8964" y="24859"/>
                </a:lnTo>
                <a:lnTo>
                  <a:pt x="9083" y="24440"/>
                </a:lnTo>
                <a:lnTo>
                  <a:pt x="9203" y="24082"/>
                </a:lnTo>
                <a:lnTo>
                  <a:pt x="9143" y="23843"/>
                </a:lnTo>
                <a:lnTo>
                  <a:pt x="9143" y="23783"/>
                </a:lnTo>
                <a:close/>
                <a:moveTo>
                  <a:pt x="17330" y="27129"/>
                </a:moveTo>
                <a:lnTo>
                  <a:pt x="17210" y="27189"/>
                </a:lnTo>
                <a:lnTo>
                  <a:pt x="16852" y="27368"/>
                </a:lnTo>
                <a:lnTo>
                  <a:pt x="16553" y="27607"/>
                </a:lnTo>
                <a:lnTo>
                  <a:pt x="16314" y="27966"/>
                </a:lnTo>
                <a:lnTo>
                  <a:pt x="16134" y="28324"/>
                </a:lnTo>
                <a:lnTo>
                  <a:pt x="16075" y="28623"/>
                </a:lnTo>
                <a:lnTo>
                  <a:pt x="16075" y="28743"/>
                </a:lnTo>
                <a:lnTo>
                  <a:pt x="16134" y="28802"/>
                </a:lnTo>
                <a:lnTo>
                  <a:pt x="16314" y="28862"/>
                </a:lnTo>
                <a:lnTo>
                  <a:pt x="16493" y="28862"/>
                </a:lnTo>
                <a:lnTo>
                  <a:pt x="16672" y="28802"/>
                </a:lnTo>
                <a:lnTo>
                  <a:pt x="16911" y="28623"/>
                </a:lnTo>
                <a:lnTo>
                  <a:pt x="17150" y="28384"/>
                </a:lnTo>
                <a:lnTo>
                  <a:pt x="17389" y="28145"/>
                </a:lnTo>
                <a:lnTo>
                  <a:pt x="17569" y="27846"/>
                </a:lnTo>
                <a:lnTo>
                  <a:pt x="17688" y="27607"/>
                </a:lnTo>
                <a:lnTo>
                  <a:pt x="17688" y="27428"/>
                </a:lnTo>
                <a:lnTo>
                  <a:pt x="17688" y="27368"/>
                </a:lnTo>
                <a:lnTo>
                  <a:pt x="17628" y="27249"/>
                </a:lnTo>
                <a:lnTo>
                  <a:pt x="17509" y="27189"/>
                </a:lnTo>
                <a:lnTo>
                  <a:pt x="17330" y="27129"/>
                </a:lnTo>
                <a:close/>
                <a:moveTo>
                  <a:pt x="27548" y="27548"/>
                </a:moveTo>
                <a:lnTo>
                  <a:pt x="27368" y="27607"/>
                </a:lnTo>
                <a:lnTo>
                  <a:pt x="27249" y="27727"/>
                </a:lnTo>
                <a:lnTo>
                  <a:pt x="27189" y="27906"/>
                </a:lnTo>
                <a:lnTo>
                  <a:pt x="27189" y="28026"/>
                </a:lnTo>
                <a:lnTo>
                  <a:pt x="27189" y="28205"/>
                </a:lnTo>
                <a:lnTo>
                  <a:pt x="27309" y="28563"/>
                </a:lnTo>
                <a:lnTo>
                  <a:pt x="27607" y="28922"/>
                </a:lnTo>
                <a:lnTo>
                  <a:pt x="27787" y="29041"/>
                </a:lnTo>
                <a:lnTo>
                  <a:pt x="28026" y="29161"/>
                </a:lnTo>
                <a:lnTo>
                  <a:pt x="28205" y="29221"/>
                </a:lnTo>
                <a:lnTo>
                  <a:pt x="28444" y="29281"/>
                </a:lnTo>
                <a:lnTo>
                  <a:pt x="28683" y="29221"/>
                </a:lnTo>
                <a:lnTo>
                  <a:pt x="28922" y="29161"/>
                </a:lnTo>
                <a:lnTo>
                  <a:pt x="29101" y="29041"/>
                </a:lnTo>
                <a:lnTo>
                  <a:pt x="29221" y="28922"/>
                </a:lnTo>
                <a:lnTo>
                  <a:pt x="29281" y="28802"/>
                </a:lnTo>
                <a:lnTo>
                  <a:pt x="29281" y="28683"/>
                </a:lnTo>
                <a:lnTo>
                  <a:pt x="29161" y="28384"/>
                </a:lnTo>
                <a:lnTo>
                  <a:pt x="28982" y="28145"/>
                </a:lnTo>
                <a:lnTo>
                  <a:pt x="28803" y="28145"/>
                </a:lnTo>
                <a:lnTo>
                  <a:pt x="28325" y="27906"/>
                </a:lnTo>
                <a:lnTo>
                  <a:pt x="27847" y="27667"/>
                </a:lnTo>
                <a:lnTo>
                  <a:pt x="27727" y="27548"/>
                </a:lnTo>
                <a:close/>
                <a:moveTo>
                  <a:pt x="23058" y="974"/>
                </a:moveTo>
                <a:lnTo>
                  <a:pt x="23126" y="1196"/>
                </a:lnTo>
                <a:lnTo>
                  <a:pt x="23544" y="2211"/>
                </a:lnTo>
                <a:lnTo>
                  <a:pt x="24082" y="3347"/>
                </a:lnTo>
                <a:lnTo>
                  <a:pt x="25217" y="5558"/>
                </a:lnTo>
                <a:lnTo>
                  <a:pt x="25875" y="6932"/>
                </a:lnTo>
                <a:lnTo>
                  <a:pt x="27368" y="10697"/>
                </a:lnTo>
                <a:lnTo>
                  <a:pt x="28803" y="14521"/>
                </a:lnTo>
                <a:lnTo>
                  <a:pt x="30177" y="18345"/>
                </a:lnTo>
                <a:lnTo>
                  <a:pt x="30834" y="20257"/>
                </a:lnTo>
                <a:lnTo>
                  <a:pt x="31372" y="22229"/>
                </a:lnTo>
                <a:lnTo>
                  <a:pt x="31850" y="24440"/>
                </a:lnTo>
                <a:lnTo>
                  <a:pt x="32268" y="26651"/>
                </a:lnTo>
                <a:lnTo>
                  <a:pt x="32567" y="28504"/>
                </a:lnTo>
                <a:lnTo>
                  <a:pt x="32627" y="29101"/>
                </a:lnTo>
                <a:lnTo>
                  <a:pt x="32627" y="29340"/>
                </a:lnTo>
                <a:lnTo>
                  <a:pt x="32627" y="29460"/>
                </a:lnTo>
                <a:lnTo>
                  <a:pt x="32507" y="29639"/>
                </a:lnTo>
                <a:lnTo>
                  <a:pt x="32388" y="29759"/>
                </a:lnTo>
                <a:lnTo>
                  <a:pt x="31970" y="30117"/>
                </a:lnTo>
                <a:lnTo>
                  <a:pt x="31312" y="30535"/>
                </a:lnTo>
                <a:lnTo>
                  <a:pt x="30655" y="30954"/>
                </a:lnTo>
                <a:lnTo>
                  <a:pt x="29878" y="31252"/>
                </a:lnTo>
                <a:lnTo>
                  <a:pt x="29101" y="31432"/>
                </a:lnTo>
                <a:lnTo>
                  <a:pt x="28265" y="31611"/>
                </a:lnTo>
                <a:lnTo>
                  <a:pt x="27428" y="31730"/>
                </a:lnTo>
                <a:lnTo>
                  <a:pt x="26532" y="31790"/>
                </a:lnTo>
                <a:lnTo>
                  <a:pt x="25695" y="31850"/>
                </a:lnTo>
                <a:lnTo>
                  <a:pt x="23903" y="31790"/>
                </a:lnTo>
                <a:lnTo>
                  <a:pt x="22170" y="31611"/>
                </a:lnTo>
                <a:lnTo>
                  <a:pt x="19003" y="31252"/>
                </a:lnTo>
                <a:lnTo>
                  <a:pt x="16971" y="30954"/>
                </a:lnTo>
                <a:lnTo>
                  <a:pt x="14999" y="30655"/>
                </a:lnTo>
                <a:lnTo>
                  <a:pt x="13027" y="30237"/>
                </a:lnTo>
                <a:lnTo>
                  <a:pt x="11055" y="29759"/>
                </a:lnTo>
                <a:lnTo>
                  <a:pt x="10099" y="29460"/>
                </a:lnTo>
                <a:lnTo>
                  <a:pt x="9143" y="29161"/>
                </a:lnTo>
                <a:lnTo>
                  <a:pt x="7291" y="28384"/>
                </a:lnTo>
                <a:lnTo>
                  <a:pt x="6335" y="28026"/>
                </a:lnTo>
                <a:lnTo>
                  <a:pt x="5438" y="27727"/>
                </a:lnTo>
                <a:lnTo>
                  <a:pt x="4482" y="27428"/>
                </a:lnTo>
                <a:lnTo>
                  <a:pt x="3526" y="27249"/>
                </a:lnTo>
                <a:lnTo>
                  <a:pt x="8605" y="20616"/>
                </a:lnTo>
                <a:lnTo>
                  <a:pt x="13685" y="13983"/>
                </a:lnTo>
                <a:lnTo>
                  <a:pt x="15597" y="11473"/>
                </a:lnTo>
                <a:lnTo>
                  <a:pt x="18883" y="7171"/>
                </a:lnTo>
                <a:lnTo>
                  <a:pt x="20556" y="4900"/>
                </a:lnTo>
                <a:lnTo>
                  <a:pt x="21931" y="2928"/>
                </a:lnTo>
                <a:lnTo>
                  <a:pt x="22409" y="2152"/>
                </a:lnTo>
                <a:lnTo>
                  <a:pt x="22827" y="1494"/>
                </a:lnTo>
                <a:lnTo>
                  <a:pt x="23006" y="1076"/>
                </a:lnTo>
                <a:lnTo>
                  <a:pt x="23058" y="974"/>
                </a:lnTo>
                <a:close/>
                <a:moveTo>
                  <a:pt x="3168" y="27727"/>
                </a:moveTo>
                <a:lnTo>
                  <a:pt x="3825" y="28324"/>
                </a:lnTo>
                <a:lnTo>
                  <a:pt x="4602" y="28802"/>
                </a:lnTo>
                <a:lnTo>
                  <a:pt x="5438" y="29161"/>
                </a:lnTo>
                <a:lnTo>
                  <a:pt x="6335" y="29520"/>
                </a:lnTo>
                <a:lnTo>
                  <a:pt x="7291" y="29878"/>
                </a:lnTo>
                <a:lnTo>
                  <a:pt x="8187" y="30117"/>
                </a:lnTo>
                <a:lnTo>
                  <a:pt x="9920" y="30595"/>
                </a:lnTo>
                <a:lnTo>
                  <a:pt x="12071" y="31193"/>
                </a:lnTo>
                <a:lnTo>
                  <a:pt x="14222" y="31671"/>
                </a:lnTo>
                <a:lnTo>
                  <a:pt x="16373" y="32029"/>
                </a:lnTo>
                <a:lnTo>
                  <a:pt x="18584" y="32328"/>
                </a:lnTo>
                <a:lnTo>
                  <a:pt x="20377" y="32567"/>
                </a:lnTo>
                <a:lnTo>
                  <a:pt x="22230" y="32746"/>
                </a:lnTo>
                <a:lnTo>
                  <a:pt x="24082" y="32806"/>
                </a:lnTo>
                <a:lnTo>
                  <a:pt x="25934" y="32806"/>
                </a:lnTo>
                <a:lnTo>
                  <a:pt x="26831" y="32746"/>
                </a:lnTo>
                <a:lnTo>
                  <a:pt x="27787" y="32627"/>
                </a:lnTo>
                <a:lnTo>
                  <a:pt x="28683" y="32507"/>
                </a:lnTo>
                <a:lnTo>
                  <a:pt x="29579" y="32268"/>
                </a:lnTo>
                <a:lnTo>
                  <a:pt x="30416" y="32029"/>
                </a:lnTo>
                <a:lnTo>
                  <a:pt x="31253" y="31671"/>
                </a:lnTo>
                <a:lnTo>
                  <a:pt x="32089" y="31312"/>
                </a:lnTo>
                <a:lnTo>
                  <a:pt x="32866" y="30834"/>
                </a:lnTo>
                <a:lnTo>
                  <a:pt x="33045" y="32029"/>
                </a:lnTo>
                <a:lnTo>
                  <a:pt x="33165" y="32388"/>
                </a:lnTo>
                <a:lnTo>
                  <a:pt x="33165" y="32567"/>
                </a:lnTo>
                <a:lnTo>
                  <a:pt x="33105" y="32627"/>
                </a:lnTo>
                <a:lnTo>
                  <a:pt x="32985" y="32746"/>
                </a:lnTo>
                <a:lnTo>
                  <a:pt x="32866" y="32806"/>
                </a:lnTo>
                <a:lnTo>
                  <a:pt x="32448" y="32806"/>
                </a:lnTo>
                <a:lnTo>
                  <a:pt x="32209" y="32985"/>
                </a:lnTo>
                <a:lnTo>
                  <a:pt x="31850" y="33105"/>
                </a:lnTo>
                <a:lnTo>
                  <a:pt x="31133" y="33284"/>
                </a:lnTo>
                <a:lnTo>
                  <a:pt x="29759" y="33583"/>
                </a:lnTo>
                <a:lnTo>
                  <a:pt x="28026" y="33762"/>
                </a:lnTo>
                <a:lnTo>
                  <a:pt x="26233" y="33882"/>
                </a:lnTo>
                <a:lnTo>
                  <a:pt x="24500" y="33882"/>
                </a:lnTo>
                <a:lnTo>
                  <a:pt x="22708" y="33762"/>
                </a:lnTo>
                <a:lnTo>
                  <a:pt x="20915" y="33643"/>
                </a:lnTo>
                <a:lnTo>
                  <a:pt x="19182" y="33463"/>
                </a:lnTo>
                <a:lnTo>
                  <a:pt x="15716" y="33045"/>
                </a:lnTo>
                <a:lnTo>
                  <a:pt x="13924" y="32746"/>
                </a:lnTo>
                <a:lnTo>
                  <a:pt x="12191" y="32388"/>
                </a:lnTo>
                <a:lnTo>
                  <a:pt x="10517" y="31969"/>
                </a:lnTo>
                <a:lnTo>
                  <a:pt x="8844" y="31432"/>
                </a:lnTo>
                <a:lnTo>
                  <a:pt x="7231" y="30834"/>
                </a:lnTo>
                <a:lnTo>
                  <a:pt x="5618" y="30237"/>
                </a:lnTo>
                <a:lnTo>
                  <a:pt x="2331" y="28802"/>
                </a:lnTo>
                <a:lnTo>
                  <a:pt x="3168" y="27727"/>
                </a:lnTo>
                <a:close/>
                <a:moveTo>
                  <a:pt x="22887" y="0"/>
                </a:moveTo>
                <a:lnTo>
                  <a:pt x="22887" y="60"/>
                </a:lnTo>
                <a:lnTo>
                  <a:pt x="22827" y="180"/>
                </a:lnTo>
                <a:lnTo>
                  <a:pt x="22887" y="419"/>
                </a:lnTo>
                <a:lnTo>
                  <a:pt x="23030" y="885"/>
                </a:lnTo>
                <a:lnTo>
                  <a:pt x="23006" y="837"/>
                </a:lnTo>
                <a:lnTo>
                  <a:pt x="22827" y="1016"/>
                </a:lnTo>
                <a:lnTo>
                  <a:pt x="22349" y="1554"/>
                </a:lnTo>
                <a:lnTo>
                  <a:pt x="20676" y="3646"/>
                </a:lnTo>
                <a:lnTo>
                  <a:pt x="15597" y="10039"/>
                </a:lnTo>
                <a:lnTo>
                  <a:pt x="10278" y="16851"/>
                </a:lnTo>
                <a:lnTo>
                  <a:pt x="7291" y="20676"/>
                </a:lnTo>
                <a:lnTo>
                  <a:pt x="3526" y="25635"/>
                </a:lnTo>
                <a:lnTo>
                  <a:pt x="2690" y="26711"/>
                </a:lnTo>
                <a:lnTo>
                  <a:pt x="1435" y="28145"/>
                </a:lnTo>
                <a:lnTo>
                  <a:pt x="837" y="28922"/>
                </a:lnTo>
                <a:lnTo>
                  <a:pt x="359" y="29639"/>
                </a:lnTo>
                <a:lnTo>
                  <a:pt x="180" y="29998"/>
                </a:lnTo>
                <a:lnTo>
                  <a:pt x="60" y="30296"/>
                </a:lnTo>
                <a:lnTo>
                  <a:pt x="1" y="30595"/>
                </a:lnTo>
                <a:lnTo>
                  <a:pt x="1" y="30834"/>
                </a:lnTo>
                <a:lnTo>
                  <a:pt x="60" y="31013"/>
                </a:lnTo>
                <a:lnTo>
                  <a:pt x="180" y="31252"/>
                </a:lnTo>
                <a:lnTo>
                  <a:pt x="538" y="31671"/>
                </a:lnTo>
                <a:lnTo>
                  <a:pt x="1016" y="32089"/>
                </a:lnTo>
                <a:lnTo>
                  <a:pt x="1554" y="32507"/>
                </a:lnTo>
                <a:lnTo>
                  <a:pt x="2749" y="33284"/>
                </a:lnTo>
                <a:lnTo>
                  <a:pt x="3646" y="33822"/>
                </a:lnTo>
                <a:lnTo>
                  <a:pt x="4721" y="34479"/>
                </a:lnTo>
                <a:lnTo>
                  <a:pt x="5797" y="35077"/>
                </a:lnTo>
                <a:lnTo>
                  <a:pt x="6932" y="35615"/>
                </a:lnTo>
                <a:lnTo>
                  <a:pt x="8127" y="36093"/>
                </a:lnTo>
                <a:lnTo>
                  <a:pt x="9322" y="36511"/>
                </a:lnTo>
                <a:lnTo>
                  <a:pt x="10517" y="36869"/>
                </a:lnTo>
                <a:lnTo>
                  <a:pt x="11713" y="37168"/>
                </a:lnTo>
                <a:lnTo>
                  <a:pt x="12908" y="37467"/>
                </a:lnTo>
                <a:lnTo>
                  <a:pt x="14163" y="37706"/>
                </a:lnTo>
                <a:lnTo>
                  <a:pt x="15358" y="37885"/>
                </a:lnTo>
                <a:lnTo>
                  <a:pt x="16613" y="38005"/>
                </a:lnTo>
                <a:lnTo>
                  <a:pt x="17867" y="38124"/>
                </a:lnTo>
                <a:lnTo>
                  <a:pt x="20377" y="38244"/>
                </a:lnTo>
                <a:lnTo>
                  <a:pt x="22887" y="38184"/>
                </a:lnTo>
                <a:lnTo>
                  <a:pt x="25397" y="38124"/>
                </a:lnTo>
                <a:lnTo>
                  <a:pt x="27906" y="37945"/>
                </a:lnTo>
                <a:lnTo>
                  <a:pt x="30296" y="37945"/>
                </a:lnTo>
                <a:lnTo>
                  <a:pt x="30954" y="37885"/>
                </a:lnTo>
                <a:lnTo>
                  <a:pt x="31551" y="37826"/>
                </a:lnTo>
                <a:lnTo>
                  <a:pt x="32089" y="37706"/>
                </a:lnTo>
                <a:lnTo>
                  <a:pt x="32627" y="37586"/>
                </a:lnTo>
                <a:lnTo>
                  <a:pt x="32926" y="37467"/>
                </a:lnTo>
                <a:lnTo>
                  <a:pt x="33224" y="37288"/>
                </a:lnTo>
                <a:lnTo>
                  <a:pt x="33344" y="37228"/>
                </a:lnTo>
                <a:lnTo>
                  <a:pt x="33344" y="37049"/>
                </a:lnTo>
                <a:lnTo>
                  <a:pt x="33344" y="36929"/>
                </a:lnTo>
                <a:lnTo>
                  <a:pt x="33224" y="36690"/>
                </a:lnTo>
                <a:lnTo>
                  <a:pt x="33105" y="36571"/>
                </a:lnTo>
                <a:lnTo>
                  <a:pt x="32866" y="36511"/>
                </a:lnTo>
                <a:lnTo>
                  <a:pt x="32567" y="36451"/>
                </a:lnTo>
                <a:lnTo>
                  <a:pt x="32209" y="36511"/>
                </a:lnTo>
                <a:lnTo>
                  <a:pt x="31073" y="36630"/>
                </a:lnTo>
                <a:lnTo>
                  <a:pt x="28564" y="36869"/>
                </a:lnTo>
                <a:lnTo>
                  <a:pt x="25994" y="37049"/>
                </a:lnTo>
                <a:lnTo>
                  <a:pt x="23484" y="37168"/>
                </a:lnTo>
                <a:lnTo>
                  <a:pt x="20915" y="37168"/>
                </a:lnTo>
                <a:lnTo>
                  <a:pt x="19481" y="37108"/>
                </a:lnTo>
                <a:lnTo>
                  <a:pt x="18106" y="37049"/>
                </a:lnTo>
                <a:lnTo>
                  <a:pt x="16672" y="36929"/>
                </a:lnTo>
                <a:lnTo>
                  <a:pt x="15238" y="36750"/>
                </a:lnTo>
                <a:lnTo>
                  <a:pt x="13864" y="36571"/>
                </a:lnTo>
                <a:lnTo>
                  <a:pt x="12489" y="36272"/>
                </a:lnTo>
                <a:lnTo>
                  <a:pt x="11115" y="35913"/>
                </a:lnTo>
                <a:lnTo>
                  <a:pt x="9741" y="35555"/>
                </a:lnTo>
                <a:lnTo>
                  <a:pt x="8486" y="35077"/>
                </a:lnTo>
                <a:lnTo>
                  <a:pt x="7291" y="34599"/>
                </a:lnTo>
                <a:lnTo>
                  <a:pt x="6096" y="34061"/>
                </a:lnTo>
                <a:lnTo>
                  <a:pt x="4900" y="33404"/>
                </a:lnTo>
                <a:lnTo>
                  <a:pt x="3646" y="32567"/>
                </a:lnTo>
                <a:lnTo>
                  <a:pt x="2451" y="31730"/>
                </a:lnTo>
                <a:lnTo>
                  <a:pt x="1913" y="31312"/>
                </a:lnTo>
                <a:lnTo>
                  <a:pt x="1674" y="31133"/>
                </a:lnTo>
                <a:lnTo>
                  <a:pt x="1494" y="30954"/>
                </a:lnTo>
                <a:lnTo>
                  <a:pt x="1255" y="30476"/>
                </a:lnTo>
                <a:lnTo>
                  <a:pt x="1255" y="30296"/>
                </a:lnTo>
                <a:lnTo>
                  <a:pt x="1315" y="30177"/>
                </a:lnTo>
                <a:lnTo>
                  <a:pt x="1554" y="29818"/>
                </a:lnTo>
                <a:lnTo>
                  <a:pt x="1972" y="29281"/>
                </a:lnTo>
                <a:lnTo>
                  <a:pt x="2749" y="29878"/>
                </a:lnTo>
                <a:lnTo>
                  <a:pt x="3586" y="30416"/>
                </a:lnTo>
                <a:lnTo>
                  <a:pt x="4422" y="30954"/>
                </a:lnTo>
                <a:lnTo>
                  <a:pt x="5259" y="31372"/>
                </a:lnTo>
                <a:lnTo>
                  <a:pt x="6155" y="31790"/>
                </a:lnTo>
                <a:lnTo>
                  <a:pt x="7052" y="32149"/>
                </a:lnTo>
                <a:lnTo>
                  <a:pt x="8008" y="32448"/>
                </a:lnTo>
                <a:lnTo>
                  <a:pt x="8904" y="32746"/>
                </a:lnTo>
                <a:lnTo>
                  <a:pt x="10816" y="33224"/>
                </a:lnTo>
                <a:lnTo>
                  <a:pt x="12788" y="33643"/>
                </a:lnTo>
                <a:lnTo>
                  <a:pt x="14700" y="33941"/>
                </a:lnTo>
                <a:lnTo>
                  <a:pt x="16672" y="34121"/>
                </a:lnTo>
                <a:lnTo>
                  <a:pt x="20676" y="34599"/>
                </a:lnTo>
                <a:lnTo>
                  <a:pt x="22887" y="34838"/>
                </a:lnTo>
                <a:lnTo>
                  <a:pt x="25098" y="34957"/>
                </a:lnTo>
                <a:lnTo>
                  <a:pt x="27249" y="34957"/>
                </a:lnTo>
                <a:lnTo>
                  <a:pt x="28325" y="34838"/>
                </a:lnTo>
                <a:lnTo>
                  <a:pt x="29400" y="34718"/>
                </a:lnTo>
                <a:lnTo>
                  <a:pt x="30416" y="34479"/>
                </a:lnTo>
                <a:lnTo>
                  <a:pt x="31372" y="34240"/>
                </a:lnTo>
                <a:lnTo>
                  <a:pt x="32328" y="33882"/>
                </a:lnTo>
                <a:lnTo>
                  <a:pt x="33224" y="33404"/>
                </a:lnTo>
                <a:lnTo>
                  <a:pt x="33284" y="34300"/>
                </a:lnTo>
                <a:lnTo>
                  <a:pt x="33344" y="35435"/>
                </a:lnTo>
                <a:lnTo>
                  <a:pt x="33404" y="36033"/>
                </a:lnTo>
                <a:lnTo>
                  <a:pt x="33523" y="36571"/>
                </a:lnTo>
                <a:lnTo>
                  <a:pt x="33643" y="37049"/>
                </a:lnTo>
                <a:lnTo>
                  <a:pt x="33762" y="37347"/>
                </a:lnTo>
                <a:lnTo>
                  <a:pt x="34061" y="37586"/>
                </a:lnTo>
                <a:lnTo>
                  <a:pt x="34240" y="37646"/>
                </a:lnTo>
                <a:lnTo>
                  <a:pt x="34420" y="37706"/>
                </a:lnTo>
                <a:lnTo>
                  <a:pt x="34599" y="37706"/>
                </a:lnTo>
                <a:lnTo>
                  <a:pt x="34718" y="37646"/>
                </a:lnTo>
                <a:lnTo>
                  <a:pt x="34778" y="37467"/>
                </a:lnTo>
                <a:lnTo>
                  <a:pt x="34778" y="37228"/>
                </a:lnTo>
                <a:lnTo>
                  <a:pt x="34001" y="31730"/>
                </a:lnTo>
                <a:lnTo>
                  <a:pt x="33822" y="30535"/>
                </a:lnTo>
                <a:lnTo>
                  <a:pt x="33762" y="30296"/>
                </a:lnTo>
                <a:lnTo>
                  <a:pt x="33822" y="30117"/>
                </a:lnTo>
                <a:lnTo>
                  <a:pt x="33882" y="29998"/>
                </a:lnTo>
                <a:lnTo>
                  <a:pt x="34121" y="29878"/>
                </a:lnTo>
                <a:lnTo>
                  <a:pt x="34181" y="29579"/>
                </a:lnTo>
                <a:lnTo>
                  <a:pt x="34181" y="29101"/>
                </a:lnTo>
                <a:lnTo>
                  <a:pt x="34121" y="28922"/>
                </a:lnTo>
                <a:lnTo>
                  <a:pt x="34061" y="28802"/>
                </a:lnTo>
                <a:lnTo>
                  <a:pt x="34001" y="28743"/>
                </a:lnTo>
                <a:lnTo>
                  <a:pt x="33882" y="28743"/>
                </a:lnTo>
                <a:lnTo>
                  <a:pt x="33643" y="28922"/>
                </a:lnTo>
                <a:lnTo>
                  <a:pt x="33284" y="26831"/>
                </a:lnTo>
                <a:lnTo>
                  <a:pt x="32866" y="24799"/>
                </a:lnTo>
                <a:lnTo>
                  <a:pt x="32448" y="22767"/>
                </a:lnTo>
                <a:lnTo>
                  <a:pt x="31910" y="20795"/>
                </a:lnTo>
                <a:lnTo>
                  <a:pt x="31312" y="18823"/>
                </a:lnTo>
                <a:lnTo>
                  <a:pt x="30715" y="16851"/>
                </a:lnTo>
                <a:lnTo>
                  <a:pt x="29998" y="14880"/>
                </a:lnTo>
                <a:lnTo>
                  <a:pt x="29281" y="12908"/>
                </a:lnTo>
                <a:lnTo>
                  <a:pt x="27787" y="9143"/>
                </a:lnTo>
                <a:lnTo>
                  <a:pt x="26353" y="5378"/>
                </a:lnTo>
                <a:lnTo>
                  <a:pt x="25755" y="4243"/>
                </a:lnTo>
                <a:lnTo>
                  <a:pt x="24739" y="2331"/>
                </a:lnTo>
                <a:lnTo>
                  <a:pt x="24142" y="1375"/>
                </a:lnTo>
                <a:lnTo>
                  <a:pt x="23604" y="538"/>
                </a:lnTo>
                <a:lnTo>
                  <a:pt x="23365" y="299"/>
                </a:lnTo>
                <a:lnTo>
                  <a:pt x="23126" y="60"/>
                </a:lnTo>
                <a:lnTo>
                  <a:pt x="23006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"/>
          <p:cNvSpPr/>
          <p:nvPr/>
        </p:nvSpPr>
        <p:spPr>
          <a:xfrm rot="831478">
            <a:off x="1743246" y="4434137"/>
            <a:ext cx="957279" cy="859458"/>
          </a:xfrm>
          <a:custGeom>
            <a:avLst/>
            <a:gdLst/>
            <a:ahLst/>
            <a:cxnLst/>
            <a:rect l="l" t="t" r="r" b="b"/>
            <a:pathLst>
              <a:path w="43861" h="39379" extrusionOk="0">
                <a:moveTo>
                  <a:pt x="39917" y="2092"/>
                </a:moveTo>
                <a:lnTo>
                  <a:pt x="40216" y="2331"/>
                </a:lnTo>
                <a:lnTo>
                  <a:pt x="40514" y="2510"/>
                </a:lnTo>
                <a:lnTo>
                  <a:pt x="40873" y="2689"/>
                </a:lnTo>
                <a:lnTo>
                  <a:pt x="41232" y="2809"/>
                </a:lnTo>
                <a:lnTo>
                  <a:pt x="41949" y="2988"/>
                </a:lnTo>
                <a:lnTo>
                  <a:pt x="42725" y="3048"/>
                </a:lnTo>
                <a:lnTo>
                  <a:pt x="42666" y="3586"/>
                </a:lnTo>
                <a:lnTo>
                  <a:pt x="42486" y="4064"/>
                </a:lnTo>
                <a:lnTo>
                  <a:pt x="42188" y="5080"/>
                </a:lnTo>
                <a:lnTo>
                  <a:pt x="41949" y="4960"/>
                </a:lnTo>
                <a:lnTo>
                  <a:pt x="41769" y="4900"/>
                </a:lnTo>
                <a:lnTo>
                  <a:pt x="41650" y="4960"/>
                </a:lnTo>
                <a:lnTo>
                  <a:pt x="41530" y="5080"/>
                </a:lnTo>
                <a:lnTo>
                  <a:pt x="41411" y="5259"/>
                </a:lnTo>
                <a:lnTo>
                  <a:pt x="41351" y="5498"/>
                </a:lnTo>
                <a:lnTo>
                  <a:pt x="41291" y="6036"/>
                </a:lnTo>
                <a:lnTo>
                  <a:pt x="41232" y="6633"/>
                </a:lnTo>
                <a:lnTo>
                  <a:pt x="41232" y="7231"/>
                </a:lnTo>
                <a:lnTo>
                  <a:pt x="41291" y="7888"/>
                </a:lnTo>
                <a:lnTo>
                  <a:pt x="41351" y="10099"/>
                </a:lnTo>
                <a:lnTo>
                  <a:pt x="41411" y="12370"/>
                </a:lnTo>
                <a:lnTo>
                  <a:pt x="41351" y="14760"/>
                </a:lnTo>
                <a:lnTo>
                  <a:pt x="41291" y="15955"/>
                </a:lnTo>
                <a:lnTo>
                  <a:pt x="41172" y="17150"/>
                </a:lnTo>
                <a:lnTo>
                  <a:pt x="41052" y="18345"/>
                </a:lnTo>
                <a:lnTo>
                  <a:pt x="40873" y="19540"/>
                </a:lnTo>
                <a:lnTo>
                  <a:pt x="40634" y="20735"/>
                </a:lnTo>
                <a:lnTo>
                  <a:pt x="40335" y="21871"/>
                </a:lnTo>
                <a:lnTo>
                  <a:pt x="40036" y="22887"/>
                </a:lnTo>
                <a:lnTo>
                  <a:pt x="39738" y="23843"/>
                </a:lnTo>
                <a:lnTo>
                  <a:pt x="39319" y="24739"/>
                </a:lnTo>
                <a:lnTo>
                  <a:pt x="38901" y="25695"/>
                </a:lnTo>
                <a:lnTo>
                  <a:pt x="38423" y="26591"/>
                </a:lnTo>
                <a:lnTo>
                  <a:pt x="37945" y="27488"/>
                </a:lnTo>
                <a:lnTo>
                  <a:pt x="37407" y="28324"/>
                </a:lnTo>
                <a:lnTo>
                  <a:pt x="36810" y="29161"/>
                </a:lnTo>
                <a:lnTo>
                  <a:pt x="36152" y="29938"/>
                </a:lnTo>
                <a:lnTo>
                  <a:pt x="35495" y="30715"/>
                </a:lnTo>
                <a:lnTo>
                  <a:pt x="34838" y="31432"/>
                </a:lnTo>
                <a:lnTo>
                  <a:pt x="34061" y="32149"/>
                </a:lnTo>
                <a:lnTo>
                  <a:pt x="33344" y="32806"/>
                </a:lnTo>
                <a:lnTo>
                  <a:pt x="32507" y="33403"/>
                </a:lnTo>
                <a:lnTo>
                  <a:pt x="31671" y="34001"/>
                </a:lnTo>
                <a:lnTo>
                  <a:pt x="30834" y="34599"/>
                </a:lnTo>
                <a:lnTo>
                  <a:pt x="29878" y="35136"/>
                </a:lnTo>
                <a:lnTo>
                  <a:pt x="28862" y="35674"/>
                </a:lnTo>
                <a:lnTo>
                  <a:pt x="27846" y="36152"/>
                </a:lnTo>
                <a:lnTo>
                  <a:pt x="26830" y="36571"/>
                </a:lnTo>
                <a:lnTo>
                  <a:pt x="25815" y="36929"/>
                </a:lnTo>
                <a:lnTo>
                  <a:pt x="24739" y="37228"/>
                </a:lnTo>
                <a:lnTo>
                  <a:pt x="23663" y="37527"/>
                </a:lnTo>
                <a:lnTo>
                  <a:pt x="22528" y="37706"/>
                </a:lnTo>
                <a:lnTo>
                  <a:pt x="21453" y="37885"/>
                </a:lnTo>
                <a:lnTo>
                  <a:pt x="20317" y="38005"/>
                </a:lnTo>
                <a:lnTo>
                  <a:pt x="19242" y="38064"/>
                </a:lnTo>
                <a:lnTo>
                  <a:pt x="18106" y="38064"/>
                </a:lnTo>
                <a:lnTo>
                  <a:pt x="17031" y="38005"/>
                </a:lnTo>
                <a:lnTo>
                  <a:pt x="15895" y="37945"/>
                </a:lnTo>
                <a:lnTo>
                  <a:pt x="14760" y="37766"/>
                </a:lnTo>
                <a:lnTo>
                  <a:pt x="13684" y="37586"/>
                </a:lnTo>
                <a:lnTo>
                  <a:pt x="12668" y="37347"/>
                </a:lnTo>
                <a:lnTo>
                  <a:pt x="11712" y="37108"/>
                </a:lnTo>
                <a:lnTo>
                  <a:pt x="9740" y="36511"/>
                </a:lnTo>
                <a:lnTo>
                  <a:pt x="7828" y="35794"/>
                </a:lnTo>
                <a:lnTo>
                  <a:pt x="5976" y="34957"/>
                </a:lnTo>
                <a:lnTo>
                  <a:pt x="4542" y="34240"/>
                </a:lnTo>
                <a:lnTo>
                  <a:pt x="3884" y="33822"/>
                </a:lnTo>
                <a:lnTo>
                  <a:pt x="3167" y="33344"/>
                </a:lnTo>
                <a:lnTo>
                  <a:pt x="2570" y="32866"/>
                </a:lnTo>
                <a:lnTo>
                  <a:pt x="2032" y="32268"/>
                </a:lnTo>
                <a:lnTo>
                  <a:pt x="1793" y="31969"/>
                </a:lnTo>
                <a:lnTo>
                  <a:pt x="1614" y="31611"/>
                </a:lnTo>
                <a:lnTo>
                  <a:pt x="1434" y="31252"/>
                </a:lnTo>
                <a:lnTo>
                  <a:pt x="1315" y="30894"/>
                </a:lnTo>
                <a:lnTo>
                  <a:pt x="1554" y="31013"/>
                </a:lnTo>
                <a:lnTo>
                  <a:pt x="1733" y="31073"/>
                </a:lnTo>
                <a:lnTo>
                  <a:pt x="1913" y="31013"/>
                </a:lnTo>
                <a:lnTo>
                  <a:pt x="2032" y="30894"/>
                </a:lnTo>
                <a:lnTo>
                  <a:pt x="2271" y="30535"/>
                </a:lnTo>
                <a:lnTo>
                  <a:pt x="2450" y="30177"/>
                </a:lnTo>
                <a:lnTo>
                  <a:pt x="2869" y="30655"/>
                </a:lnTo>
                <a:lnTo>
                  <a:pt x="3406" y="31133"/>
                </a:lnTo>
                <a:lnTo>
                  <a:pt x="3944" y="31551"/>
                </a:lnTo>
                <a:lnTo>
                  <a:pt x="4542" y="31910"/>
                </a:lnTo>
                <a:lnTo>
                  <a:pt x="5199" y="32268"/>
                </a:lnTo>
                <a:lnTo>
                  <a:pt x="5856" y="32567"/>
                </a:lnTo>
                <a:lnTo>
                  <a:pt x="7231" y="33105"/>
                </a:lnTo>
                <a:lnTo>
                  <a:pt x="8665" y="33583"/>
                </a:lnTo>
                <a:lnTo>
                  <a:pt x="10099" y="33882"/>
                </a:lnTo>
                <a:lnTo>
                  <a:pt x="11533" y="34180"/>
                </a:lnTo>
                <a:lnTo>
                  <a:pt x="12788" y="34360"/>
                </a:lnTo>
                <a:lnTo>
                  <a:pt x="14342" y="34539"/>
                </a:lnTo>
                <a:lnTo>
                  <a:pt x="15836" y="34599"/>
                </a:lnTo>
                <a:lnTo>
                  <a:pt x="17389" y="34599"/>
                </a:lnTo>
                <a:lnTo>
                  <a:pt x="18943" y="34479"/>
                </a:lnTo>
                <a:lnTo>
                  <a:pt x="20437" y="34240"/>
                </a:lnTo>
                <a:lnTo>
                  <a:pt x="21931" y="33941"/>
                </a:lnTo>
                <a:lnTo>
                  <a:pt x="23424" y="33523"/>
                </a:lnTo>
                <a:lnTo>
                  <a:pt x="24859" y="33045"/>
                </a:lnTo>
                <a:lnTo>
                  <a:pt x="26054" y="32567"/>
                </a:lnTo>
                <a:lnTo>
                  <a:pt x="27249" y="32029"/>
                </a:lnTo>
                <a:lnTo>
                  <a:pt x="28324" y="31432"/>
                </a:lnTo>
                <a:lnTo>
                  <a:pt x="29400" y="30774"/>
                </a:lnTo>
                <a:lnTo>
                  <a:pt x="30476" y="30057"/>
                </a:lnTo>
                <a:lnTo>
                  <a:pt x="31491" y="29280"/>
                </a:lnTo>
                <a:lnTo>
                  <a:pt x="32447" y="28444"/>
                </a:lnTo>
                <a:lnTo>
                  <a:pt x="33344" y="27547"/>
                </a:lnTo>
                <a:lnTo>
                  <a:pt x="34240" y="26651"/>
                </a:lnTo>
                <a:lnTo>
                  <a:pt x="35077" y="25695"/>
                </a:lnTo>
                <a:lnTo>
                  <a:pt x="35854" y="24679"/>
                </a:lnTo>
                <a:lnTo>
                  <a:pt x="36571" y="23663"/>
                </a:lnTo>
                <a:lnTo>
                  <a:pt x="37288" y="22588"/>
                </a:lnTo>
                <a:lnTo>
                  <a:pt x="37885" y="21452"/>
                </a:lnTo>
                <a:lnTo>
                  <a:pt x="38483" y="20317"/>
                </a:lnTo>
                <a:lnTo>
                  <a:pt x="38961" y="19122"/>
                </a:lnTo>
                <a:lnTo>
                  <a:pt x="39558" y="17628"/>
                </a:lnTo>
                <a:lnTo>
                  <a:pt x="39977" y="16074"/>
                </a:lnTo>
                <a:lnTo>
                  <a:pt x="40275" y="14581"/>
                </a:lnTo>
                <a:lnTo>
                  <a:pt x="40514" y="13027"/>
                </a:lnTo>
                <a:lnTo>
                  <a:pt x="40634" y="11473"/>
                </a:lnTo>
                <a:lnTo>
                  <a:pt x="40753" y="9920"/>
                </a:lnTo>
                <a:lnTo>
                  <a:pt x="40933" y="6753"/>
                </a:lnTo>
                <a:lnTo>
                  <a:pt x="41172" y="5438"/>
                </a:lnTo>
                <a:lnTo>
                  <a:pt x="41232" y="5080"/>
                </a:lnTo>
                <a:lnTo>
                  <a:pt x="41232" y="4721"/>
                </a:lnTo>
                <a:lnTo>
                  <a:pt x="41172" y="4422"/>
                </a:lnTo>
                <a:lnTo>
                  <a:pt x="41052" y="4243"/>
                </a:lnTo>
                <a:lnTo>
                  <a:pt x="40933" y="4183"/>
                </a:lnTo>
                <a:lnTo>
                  <a:pt x="40753" y="4183"/>
                </a:lnTo>
                <a:lnTo>
                  <a:pt x="40694" y="4303"/>
                </a:lnTo>
                <a:lnTo>
                  <a:pt x="40574" y="4542"/>
                </a:lnTo>
                <a:lnTo>
                  <a:pt x="40455" y="4840"/>
                </a:lnTo>
                <a:lnTo>
                  <a:pt x="40335" y="5558"/>
                </a:lnTo>
                <a:lnTo>
                  <a:pt x="40335" y="5916"/>
                </a:lnTo>
                <a:lnTo>
                  <a:pt x="40275" y="6753"/>
                </a:lnTo>
                <a:lnTo>
                  <a:pt x="40216" y="7589"/>
                </a:lnTo>
                <a:lnTo>
                  <a:pt x="40216" y="9203"/>
                </a:lnTo>
                <a:lnTo>
                  <a:pt x="40216" y="10876"/>
                </a:lnTo>
                <a:lnTo>
                  <a:pt x="40156" y="11653"/>
                </a:lnTo>
                <a:lnTo>
                  <a:pt x="40096" y="12489"/>
                </a:lnTo>
                <a:lnTo>
                  <a:pt x="39857" y="13923"/>
                </a:lnTo>
                <a:lnTo>
                  <a:pt x="39558" y="15357"/>
                </a:lnTo>
                <a:lnTo>
                  <a:pt x="39200" y="16732"/>
                </a:lnTo>
                <a:lnTo>
                  <a:pt x="38722" y="18106"/>
                </a:lnTo>
                <a:lnTo>
                  <a:pt x="38124" y="19421"/>
                </a:lnTo>
                <a:lnTo>
                  <a:pt x="37467" y="20735"/>
                </a:lnTo>
                <a:lnTo>
                  <a:pt x="36750" y="21990"/>
                </a:lnTo>
                <a:lnTo>
                  <a:pt x="35973" y="23245"/>
                </a:lnTo>
                <a:lnTo>
                  <a:pt x="35077" y="24440"/>
                </a:lnTo>
                <a:lnTo>
                  <a:pt x="34180" y="25516"/>
                </a:lnTo>
                <a:lnTo>
                  <a:pt x="33165" y="26591"/>
                </a:lnTo>
                <a:lnTo>
                  <a:pt x="32149" y="27607"/>
                </a:lnTo>
                <a:lnTo>
                  <a:pt x="31013" y="28563"/>
                </a:lnTo>
                <a:lnTo>
                  <a:pt x="29878" y="29400"/>
                </a:lnTo>
                <a:lnTo>
                  <a:pt x="28623" y="30177"/>
                </a:lnTo>
                <a:lnTo>
                  <a:pt x="27368" y="30894"/>
                </a:lnTo>
                <a:lnTo>
                  <a:pt x="25874" y="31611"/>
                </a:lnTo>
                <a:lnTo>
                  <a:pt x="24321" y="32268"/>
                </a:lnTo>
                <a:lnTo>
                  <a:pt x="22707" y="32746"/>
                </a:lnTo>
                <a:lnTo>
                  <a:pt x="21094" y="33105"/>
                </a:lnTo>
                <a:lnTo>
                  <a:pt x="19421" y="33403"/>
                </a:lnTo>
                <a:lnTo>
                  <a:pt x="17748" y="33583"/>
                </a:lnTo>
                <a:lnTo>
                  <a:pt x="16075" y="33643"/>
                </a:lnTo>
                <a:lnTo>
                  <a:pt x="14401" y="33583"/>
                </a:lnTo>
                <a:lnTo>
                  <a:pt x="12668" y="33403"/>
                </a:lnTo>
                <a:lnTo>
                  <a:pt x="10995" y="33105"/>
                </a:lnTo>
                <a:lnTo>
                  <a:pt x="9382" y="32686"/>
                </a:lnTo>
                <a:lnTo>
                  <a:pt x="8545" y="32447"/>
                </a:lnTo>
                <a:lnTo>
                  <a:pt x="7769" y="32149"/>
                </a:lnTo>
                <a:lnTo>
                  <a:pt x="6992" y="31850"/>
                </a:lnTo>
                <a:lnTo>
                  <a:pt x="6215" y="31491"/>
                </a:lnTo>
                <a:lnTo>
                  <a:pt x="4721" y="30774"/>
                </a:lnTo>
                <a:lnTo>
                  <a:pt x="4362" y="30595"/>
                </a:lnTo>
                <a:lnTo>
                  <a:pt x="4004" y="30475"/>
                </a:lnTo>
                <a:lnTo>
                  <a:pt x="3287" y="30296"/>
                </a:lnTo>
                <a:lnTo>
                  <a:pt x="2988" y="30117"/>
                </a:lnTo>
                <a:lnTo>
                  <a:pt x="2809" y="29938"/>
                </a:lnTo>
                <a:lnTo>
                  <a:pt x="2749" y="29818"/>
                </a:lnTo>
                <a:lnTo>
                  <a:pt x="2689" y="29699"/>
                </a:lnTo>
                <a:lnTo>
                  <a:pt x="2689" y="29519"/>
                </a:lnTo>
                <a:lnTo>
                  <a:pt x="2749" y="29400"/>
                </a:lnTo>
                <a:lnTo>
                  <a:pt x="3347" y="29758"/>
                </a:lnTo>
                <a:lnTo>
                  <a:pt x="4004" y="29997"/>
                </a:lnTo>
                <a:lnTo>
                  <a:pt x="4721" y="30177"/>
                </a:lnTo>
                <a:lnTo>
                  <a:pt x="5498" y="30296"/>
                </a:lnTo>
                <a:lnTo>
                  <a:pt x="7051" y="30475"/>
                </a:lnTo>
                <a:lnTo>
                  <a:pt x="8426" y="30535"/>
                </a:lnTo>
                <a:lnTo>
                  <a:pt x="10219" y="30595"/>
                </a:lnTo>
                <a:lnTo>
                  <a:pt x="11951" y="30595"/>
                </a:lnTo>
                <a:lnTo>
                  <a:pt x="13684" y="30416"/>
                </a:lnTo>
                <a:lnTo>
                  <a:pt x="15417" y="30236"/>
                </a:lnTo>
                <a:lnTo>
                  <a:pt x="17090" y="29997"/>
                </a:lnTo>
                <a:lnTo>
                  <a:pt x="18704" y="29639"/>
                </a:lnTo>
                <a:lnTo>
                  <a:pt x="20317" y="29221"/>
                </a:lnTo>
                <a:lnTo>
                  <a:pt x="21931" y="28683"/>
                </a:lnTo>
                <a:lnTo>
                  <a:pt x="23484" y="28085"/>
                </a:lnTo>
                <a:lnTo>
                  <a:pt x="24978" y="27368"/>
                </a:lnTo>
                <a:lnTo>
                  <a:pt x="26472" y="26532"/>
                </a:lnTo>
                <a:lnTo>
                  <a:pt x="27846" y="25576"/>
                </a:lnTo>
                <a:lnTo>
                  <a:pt x="29041" y="24619"/>
                </a:lnTo>
                <a:lnTo>
                  <a:pt x="30177" y="23544"/>
                </a:lnTo>
                <a:lnTo>
                  <a:pt x="31193" y="22468"/>
                </a:lnTo>
                <a:lnTo>
                  <a:pt x="32089" y="21273"/>
                </a:lnTo>
                <a:lnTo>
                  <a:pt x="32985" y="20018"/>
                </a:lnTo>
                <a:lnTo>
                  <a:pt x="33762" y="18704"/>
                </a:lnTo>
                <a:lnTo>
                  <a:pt x="34539" y="17389"/>
                </a:lnTo>
                <a:lnTo>
                  <a:pt x="35256" y="16015"/>
                </a:lnTo>
                <a:lnTo>
                  <a:pt x="36810" y="12728"/>
                </a:lnTo>
                <a:lnTo>
                  <a:pt x="38304" y="9442"/>
                </a:lnTo>
                <a:lnTo>
                  <a:pt x="39797" y="5916"/>
                </a:lnTo>
                <a:lnTo>
                  <a:pt x="39977" y="5438"/>
                </a:lnTo>
                <a:lnTo>
                  <a:pt x="40275" y="4661"/>
                </a:lnTo>
                <a:lnTo>
                  <a:pt x="40335" y="4243"/>
                </a:lnTo>
                <a:lnTo>
                  <a:pt x="40335" y="4004"/>
                </a:lnTo>
                <a:lnTo>
                  <a:pt x="40275" y="3884"/>
                </a:lnTo>
                <a:lnTo>
                  <a:pt x="40156" y="3825"/>
                </a:lnTo>
                <a:lnTo>
                  <a:pt x="40036" y="3825"/>
                </a:lnTo>
                <a:lnTo>
                  <a:pt x="39797" y="3884"/>
                </a:lnTo>
                <a:lnTo>
                  <a:pt x="39917" y="2988"/>
                </a:lnTo>
                <a:lnTo>
                  <a:pt x="39917" y="2092"/>
                </a:lnTo>
                <a:close/>
                <a:moveTo>
                  <a:pt x="40753" y="0"/>
                </a:moveTo>
                <a:lnTo>
                  <a:pt x="40455" y="60"/>
                </a:lnTo>
                <a:lnTo>
                  <a:pt x="40156" y="120"/>
                </a:lnTo>
                <a:lnTo>
                  <a:pt x="39917" y="180"/>
                </a:lnTo>
                <a:lnTo>
                  <a:pt x="39618" y="299"/>
                </a:lnTo>
                <a:lnTo>
                  <a:pt x="39260" y="598"/>
                </a:lnTo>
                <a:lnTo>
                  <a:pt x="39200" y="658"/>
                </a:lnTo>
                <a:lnTo>
                  <a:pt x="39140" y="658"/>
                </a:lnTo>
                <a:lnTo>
                  <a:pt x="39200" y="777"/>
                </a:lnTo>
                <a:lnTo>
                  <a:pt x="39260" y="897"/>
                </a:lnTo>
                <a:lnTo>
                  <a:pt x="39200" y="1076"/>
                </a:lnTo>
                <a:lnTo>
                  <a:pt x="39021" y="2152"/>
                </a:lnTo>
                <a:lnTo>
                  <a:pt x="38841" y="3287"/>
                </a:lnTo>
                <a:lnTo>
                  <a:pt x="38722" y="4482"/>
                </a:lnTo>
                <a:lnTo>
                  <a:pt x="38602" y="5617"/>
                </a:lnTo>
                <a:lnTo>
                  <a:pt x="38423" y="6394"/>
                </a:lnTo>
                <a:lnTo>
                  <a:pt x="38244" y="7171"/>
                </a:lnTo>
                <a:lnTo>
                  <a:pt x="37766" y="8725"/>
                </a:lnTo>
                <a:lnTo>
                  <a:pt x="37168" y="10338"/>
                </a:lnTo>
                <a:lnTo>
                  <a:pt x="36511" y="11892"/>
                </a:lnTo>
                <a:lnTo>
                  <a:pt x="35734" y="13445"/>
                </a:lnTo>
                <a:lnTo>
                  <a:pt x="34957" y="14939"/>
                </a:lnTo>
                <a:lnTo>
                  <a:pt x="33344" y="17807"/>
                </a:lnTo>
                <a:lnTo>
                  <a:pt x="32866" y="18644"/>
                </a:lnTo>
                <a:lnTo>
                  <a:pt x="32328" y="19421"/>
                </a:lnTo>
                <a:lnTo>
                  <a:pt x="31730" y="20198"/>
                </a:lnTo>
                <a:lnTo>
                  <a:pt x="31193" y="20915"/>
                </a:lnTo>
                <a:lnTo>
                  <a:pt x="30595" y="21632"/>
                </a:lnTo>
                <a:lnTo>
                  <a:pt x="29938" y="22289"/>
                </a:lnTo>
                <a:lnTo>
                  <a:pt x="29280" y="22887"/>
                </a:lnTo>
                <a:lnTo>
                  <a:pt x="28623" y="23484"/>
                </a:lnTo>
                <a:lnTo>
                  <a:pt x="27966" y="24022"/>
                </a:lnTo>
                <a:lnTo>
                  <a:pt x="27249" y="24560"/>
                </a:lnTo>
                <a:lnTo>
                  <a:pt x="25815" y="25516"/>
                </a:lnTo>
                <a:lnTo>
                  <a:pt x="24261" y="26352"/>
                </a:lnTo>
                <a:lnTo>
                  <a:pt x="22707" y="27129"/>
                </a:lnTo>
                <a:lnTo>
                  <a:pt x="21094" y="27727"/>
                </a:lnTo>
                <a:lnTo>
                  <a:pt x="19421" y="28265"/>
                </a:lnTo>
                <a:lnTo>
                  <a:pt x="17688" y="28683"/>
                </a:lnTo>
                <a:lnTo>
                  <a:pt x="15895" y="28982"/>
                </a:lnTo>
                <a:lnTo>
                  <a:pt x="14103" y="29221"/>
                </a:lnTo>
                <a:lnTo>
                  <a:pt x="12250" y="29340"/>
                </a:lnTo>
                <a:lnTo>
                  <a:pt x="10398" y="29400"/>
                </a:lnTo>
                <a:lnTo>
                  <a:pt x="5617" y="29400"/>
                </a:lnTo>
                <a:lnTo>
                  <a:pt x="5199" y="29340"/>
                </a:lnTo>
                <a:lnTo>
                  <a:pt x="4721" y="29280"/>
                </a:lnTo>
                <a:lnTo>
                  <a:pt x="4243" y="29161"/>
                </a:lnTo>
                <a:lnTo>
                  <a:pt x="4004" y="29161"/>
                </a:lnTo>
                <a:lnTo>
                  <a:pt x="3884" y="29041"/>
                </a:lnTo>
                <a:lnTo>
                  <a:pt x="3586" y="28802"/>
                </a:lnTo>
                <a:lnTo>
                  <a:pt x="3347" y="28504"/>
                </a:lnTo>
                <a:lnTo>
                  <a:pt x="3167" y="28265"/>
                </a:lnTo>
                <a:lnTo>
                  <a:pt x="2928" y="28026"/>
                </a:lnTo>
                <a:lnTo>
                  <a:pt x="2630" y="27846"/>
                </a:lnTo>
                <a:lnTo>
                  <a:pt x="2211" y="27727"/>
                </a:lnTo>
                <a:lnTo>
                  <a:pt x="1494" y="27607"/>
                </a:lnTo>
                <a:lnTo>
                  <a:pt x="777" y="27547"/>
                </a:lnTo>
                <a:lnTo>
                  <a:pt x="478" y="27547"/>
                </a:lnTo>
                <a:lnTo>
                  <a:pt x="359" y="27607"/>
                </a:lnTo>
                <a:lnTo>
                  <a:pt x="120" y="27846"/>
                </a:lnTo>
                <a:lnTo>
                  <a:pt x="0" y="28145"/>
                </a:lnTo>
                <a:lnTo>
                  <a:pt x="0" y="28504"/>
                </a:lnTo>
                <a:lnTo>
                  <a:pt x="60" y="28862"/>
                </a:lnTo>
                <a:lnTo>
                  <a:pt x="239" y="29639"/>
                </a:lnTo>
                <a:lnTo>
                  <a:pt x="419" y="30236"/>
                </a:lnTo>
                <a:lnTo>
                  <a:pt x="1016" y="31671"/>
                </a:lnTo>
                <a:lnTo>
                  <a:pt x="1315" y="32328"/>
                </a:lnTo>
                <a:lnTo>
                  <a:pt x="1614" y="32866"/>
                </a:lnTo>
                <a:lnTo>
                  <a:pt x="2032" y="33403"/>
                </a:lnTo>
                <a:lnTo>
                  <a:pt x="2510" y="33941"/>
                </a:lnTo>
                <a:lnTo>
                  <a:pt x="3108" y="34479"/>
                </a:lnTo>
                <a:lnTo>
                  <a:pt x="3765" y="34957"/>
                </a:lnTo>
                <a:lnTo>
                  <a:pt x="4602" y="35495"/>
                </a:lnTo>
                <a:lnTo>
                  <a:pt x="5498" y="36033"/>
                </a:lnTo>
                <a:lnTo>
                  <a:pt x="6334" y="36511"/>
                </a:lnTo>
                <a:lnTo>
                  <a:pt x="7231" y="36929"/>
                </a:lnTo>
                <a:lnTo>
                  <a:pt x="8187" y="37347"/>
                </a:lnTo>
                <a:lnTo>
                  <a:pt x="9083" y="37706"/>
                </a:lnTo>
                <a:lnTo>
                  <a:pt x="10039" y="38064"/>
                </a:lnTo>
                <a:lnTo>
                  <a:pt x="10995" y="38363"/>
                </a:lnTo>
                <a:lnTo>
                  <a:pt x="12728" y="38781"/>
                </a:lnTo>
                <a:lnTo>
                  <a:pt x="14401" y="39080"/>
                </a:lnTo>
                <a:lnTo>
                  <a:pt x="16134" y="39319"/>
                </a:lnTo>
                <a:lnTo>
                  <a:pt x="17867" y="39379"/>
                </a:lnTo>
                <a:lnTo>
                  <a:pt x="19600" y="39379"/>
                </a:lnTo>
                <a:lnTo>
                  <a:pt x="21273" y="39200"/>
                </a:lnTo>
                <a:lnTo>
                  <a:pt x="23006" y="38961"/>
                </a:lnTo>
                <a:lnTo>
                  <a:pt x="24620" y="38542"/>
                </a:lnTo>
                <a:lnTo>
                  <a:pt x="26293" y="38064"/>
                </a:lnTo>
                <a:lnTo>
                  <a:pt x="27846" y="37467"/>
                </a:lnTo>
                <a:lnTo>
                  <a:pt x="29400" y="36750"/>
                </a:lnTo>
                <a:lnTo>
                  <a:pt x="30894" y="35913"/>
                </a:lnTo>
                <a:lnTo>
                  <a:pt x="32388" y="35017"/>
                </a:lnTo>
                <a:lnTo>
                  <a:pt x="33762" y="33941"/>
                </a:lnTo>
                <a:lnTo>
                  <a:pt x="35077" y="32806"/>
                </a:lnTo>
                <a:lnTo>
                  <a:pt x="36272" y="31551"/>
                </a:lnTo>
                <a:lnTo>
                  <a:pt x="36929" y="30774"/>
                </a:lnTo>
                <a:lnTo>
                  <a:pt x="37527" y="30057"/>
                </a:lnTo>
                <a:lnTo>
                  <a:pt x="38064" y="29280"/>
                </a:lnTo>
                <a:lnTo>
                  <a:pt x="38602" y="28444"/>
                </a:lnTo>
                <a:lnTo>
                  <a:pt x="39080" y="27667"/>
                </a:lnTo>
                <a:lnTo>
                  <a:pt x="39558" y="26830"/>
                </a:lnTo>
                <a:lnTo>
                  <a:pt x="39977" y="25934"/>
                </a:lnTo>
                <a:lnTo>
                  <a:pt x="40335" y="25098"/>
                </a:lnTo>
                <a:lnTo>
                  <a:pt x="41052" y="23305"/>
                </a:lnTo>
                <a:lnTo>
                  <a:pt x="41590" y="21512"/>
                </a:lnTo>
                <a:lnTo>
                  <a:pt x="42008" y="19600"/>
                </a:lnTo>
                <a:lnTo>
                  <a:pt x="42307" y="17688"/>
                </a:lnTo>
                <a:lnTo>
                  <a:pt x="42546" y="15477"/>
                </a:lnTo>
                <a:lnTo>
                  <a:pt x="42606" y="13266"/>
                </a:lnTo>
                <a:lnTo>
                  <a:pt x="42666" y="11055"/>
                </a:lnTo>
                <a:lnTo>
                  <a:pt x="42606" y="8784"/>
                </a:lnTo>
                <a:lnTo>
                  <a:pt x="42486" y="7709"/>
                </a:lnTo>
                <a:lnTo>
                  <a:pt x="42427" y="7111"/>
                </a:lnTo>
                <a:lnTo>
                  <a:pt x="42486" y="6573"/>
                </a:lnTo>
                <a:lnTo>
                  <a:pt x="43024" y="5558"/>
                </a:lnTo>
                <a:lnTo>
                  <a:pt x="43323" y="4781"/>
                </a:lnTo>
                <a:lnTo>
                  <a:pt x="43681" y="3645"/>
                </a:lnTo>
                <a:lnTo>
                  <a:pt x="43801" y="3108"/>
                </a:lnTo>
                <a:lnTo>
                  <a:pt x="43861" y="2570"/>
                </a:lnTo>
                <a:lnTo>
                  <a:pt x="43801" y="2211"/>
                </a:lnTo>
                <a:lnTo>
                  <a:pt x="43741" y="2032"/>
                </a:lnTo>
                <a:lnTo>
                  <a:pt x="43622" y="1912"/>
                </a:lnTo>
                <a:lnTo>
                  <a:pt x="43502" y="1673"/>
                </a:lnTo>
                <a:lnTo>
                  <a:pt x="43383" y="1434"/>
                </a:lnTo>
                <a:lnTo>
                  <a:pt x="43024" y="956"/>
                </a:lnTo>
                <a:lnTo>
                  <a:pt x="42546" y="598"/>
                </a:lnTo>
                <a:lnTo>
                  <a:pt x="41949" y="299"/>
                </a:lnTo>
                <a:lnTo>
                  <a:pt x="41351" y="120"/>
                </a:lnTo>
                <a:lnTo>
                  <a:pt x="40753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"/>
          <p:cNvSpPr/>
          <p:nvPr/>
        </p:nvSpPr>
        <p:spPr>
          <a:xfrm rot="-1232764">
            <a:off x="623232" y="2763432"/>
            <a:ext cx="215203" cy="232183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"/>
          <p:cNvSpPr/>
          <p:nvPr/>
        </p:nvSpPr>
        <p:spPr>
          <a:xfrm rot="-2062359">
            <a:off x="255900" y="2566548"/>
            <a:ext cx="280423" cy="718672"/>
          </a:xfrm>
          <a:custGeom>
            <a:avLst/>
            <a:gdLst/>
            <a:ahLst/>
            <a:cxnLst/>
            <a:rect l="l" t="t" r="r" b="b"/>
            <a:pathLst>
              <a:path w="12848" h="32927" extrusionOk="0">
                <a:moveTo>
                  <a:pt x="3825" y="1017"/>
                </a:moveTo>
                <a:lnTo>
                  <a:pt x="3944" y="1256"/>
                </a:lnTo>
                <a:lnTo>
                  <a:pt x="4004" y="1495"/>
                </a:lnTo>
                <a:lnTo>
                  <a:pt x="4004" y="2152"/>
                </a:lnTo>
                <a:lnTo>
                  <a:pt x="4004" y="2750"/>
                </a:lnTo>
                <a:lnTo>
                  <a:pt x="4004" y="3347"/>
                </a:lnTo>
                <a:lnTo>
                  <a:pt x="4183" y="4961"/>
                </a:lnTo>
                <a:lnTo>
                  <a:pt x="4362" y="6574"/>
                </a:lnTo>
                <a:lnTo>
                  <a:pt x="4840" y="9681"/>
                </a:lnTo>
                <a:lnTo>
                  <a:pt x="5319" y="12729"/>
                </a:lnTo>
                <a:lnTo>
                  <a:pt x="4123" y="11653"/>
                </a:lnTo>
                <a:lnTo>
                  <a:pt x="2869" y="10578"/>
                </a:lnTo>
                <a:lnTo>
                  <a:pt x="2151" y="10100"/>
                </a:lnTo>
                <a:lnTo>
                  <a:pt x="1733" y="9801"/>
                </a:lnTo>
                <a:lnTo>
                  <a:pt x="1554" y="9622"/>
                </a:lnTo>
                <a:lnTo>
                  <a:pt x="1494" y="9502"/>
                </a:lnTo>
                <a:lnTo>
                  <a:pt x="1434" y="9323"/>
                </a:lnTo>
                <a:lnTo>
                  <a:pt x="1494" y="9084"/>
                </a:lnTo>
                <a:lnTo>
                  <a:pt x="1614" y="8606"/>
                </a:lnTo>
                <a:lnTo>
                  <a:pt x="1853" y="7709"/>
                </a:lnTo>
                <a:lnTo>
                  <a:pt x="2271" y="5976"/>
                </a:lnTo>
                <a:lnTo>
                  <a:pt x="2749" y="4303"/>
                </a:lnTo>
                <a:lnTo>
                  <a:pt x="3825" y="1017"/>
                </a:lnTo>
                <a:close/>
                <a:moveTo>
                  <a:pt x="4542" y="1973"/>
                </a:moveTo>
                <a:lnTo>
                  <a:pt x="5079" y="2690"/>
                </a:lnTo>
                <a:lnTo>
                  <a:pt x="5617" y="3467"/>
                </a:lnTo>
                <a:lnTo>
                  <a:pt x="6693" y="5020"/>
                </a:lnTo>
                <a:lnTo>
                  <a:pt x="7589" y="6574"/>
                </a:lnTo>
                <a:lnTo>
                  <a:pt x="8486" y="8247"/>
                </a:lnTo>
                <a:lnTo>
                  <a:pt x="9203" y="9920"/>
                </a:lnTo>
                <a:lnTo>
                  <a:pt x="9621" y="10757"/>
                </a:lnTo>
                <a:lnTo>
                  <a:pt x="9800" y="11175"/>
                </a:lnTo>
                <a:lnTo>
                  <a:pt x="9860" y="11534"/>
                </a:lnTo>
                <a:lnTo>
                  <a:pt x="9800" y="11952"/>
                </a:lnTo>
                <a:lnTo>
                  <a:pt x="9621" y="12251"/>
                </a:lnTo>
                <a:lnTo>
                  <a:pt x="9083" y="12968"/>
                </a:lnTo>
                <a:lnTo>
                  <a:pt x="7888" y="14581"/>
                </a:lnTo>
                <a:lnTo>
                  <a:pt x="6633" y="16254"/>
                </a:lnTo>
                <a:lnTo>
                  <a:pt x="6334" y="14521"/>
                </a:lnTo>
                <a:lnTo>
                  <a:pt x="6095" y="12789"/>
                </a:lnTo>
                <a:lnTo>
                  <a:pt x="5617" y="9203"/>
                </a:lnTo>
                <a:lnTo>
                  <a:pt x="5139" y="5558"/>
                </a:lnTo>
                <a:lnTo>
                  <a:pt x="4840" y="3766"/>
                </a:lnTo>
                <a:lnTo>
                  <a:pt x="4542" y="1973"/>
                </a:lnTo>
                <a:close/>
                <a:moveTo>
                  <a:pt x="1375" y="9980"/>
                </a:moveTo>
                <a:lnTo>
                  <a:pt x="2630" y="11354"/>
                </a:lnTo>
                <a:lnTo>
                  <a:pt x="3944" y="12609"/>
                </a:lnTo>
                <a:lnTo>
                  <a:pt x="4601" y="13267"/>
                </a:lnTo>
                <a:lnTo>
                  <a:pt x="5139" y="13864"/>
                </a:lnTo>
                <a:lnTo>
                  <a:pt x="5319" y="14163"/>
                </a:lnTo>
                <a:lnTo>
                  <a:pt x="5498" y="14521"/>
                </a:lnTo>
                <a:lnTo>
                  <a:pt x="5677" y="14940"/>
                </a:lnTo>
                <a:lnTo>
                  <a:pt x="5737" y="15418"/>
                </a:lnTo>
                <a:lnTo>
                  <a:pt x="6394" y="18884"/>
                </a:lnTo>
                <a:lnTo>
                  <a:pt x="7111" y="22290"/>
                </a:lnTo>
                <a:lnTo>
                  <a:pt x="3406" y="20198"/>
                </a:lnTo>
                <a:lnTo>
                  <a:pt x="2570" y="19780"/>
                </a:lnTo>
                <a:lnTo>
                  <a:pt x="2151" y="19541"/>
                </a:lnTo>
                <a:lnTo>
                  <a:pt x="1793" y="19302"/>
                </a:lnTo>
                <a:lnTo>
                  <a:pt x="1375" y="19003"/>
                </a:lnTo>
                <a:lnTo>
                  <a:pt x="1195" y="18824"/>
                </a:lnTo>
                <a:lnTo>
                  <a:pt x="1136" y="18704"/>
                </a:lnTo>
                <a:lnTo>
                  <a:pt x="1016" y="18346"/>
                </a:lnTo>
                <a:lnTo>
                  <a:pt x="956" y="17689"/>
                </a:lnTo>
                <a:lnTo>
                  <a:pt x="897" y="16732"/>
                </a:lnTo>
                <a:lnTo>
                  <a:pt x="837" y="15776"/>
                </a:lnTo>
                <a:lnTo>
                  <a:pt x="897" y="13864"/>
                </a:lnTo>
                <a:lnTo>
                  <a:pt x="1076" y="11892"/>
                </a:lnTo>
                <a:lnTo>
                  <a:pt x="1375" y="9980"/>
                </a:lnTo>
                <a:close/>
                <a:moveTo>
                  <a:pt x="10218" y="12669"/>
                </a:moveTo>
                <a:lnTo>
                  <a:pt x="10577" y="13864"/>
                </a:lnTo>
                <a:lnTo>
                  <a:pt x="10936" y="15059"/>
                </a:lnTo>
                <a:lnTo>
                  <a:pt x="11294" y="16613"/>
                </a:lnTo>
                <a:lnTo>
                  <a:pt x="11593" y="18286"/>
                </a:lnTo>
                <a:lnTo>
                  <a:pt x="11712" y="19123"/>
                </a:lnTo>
                <a:lnTo>
                  <a:pt x="11832" y="19959"/>
                </a:lnTo>
                <a:lnTo>
                  <a:pt x="11832" y="20796"/>
                </a:lnTo>
                <a:lnTo>
                  <a:pt x="11772" y="21573"/>
                </a:lnTo>
                <a:lnTo>
                  <a:pt x="11712" y="22110"/>
                </a:lnTo>
                <a:lnTo>
                  <a:pt x="11593" y="22349"/>
                </a:lnTo>
                <a:lnTo>
                  <a:pt x="11473" y="22469"/>
                </a:lnTo>
                <a:lnTo>
                  <a:pt x="11175" y="22827"/>
                </a:lnTo>
                <a:lnTo>
                  <a:pt x="10696" y="23246"/>
                </a:lnTo>
                <a:lnTo>
                  <a:pt x="9621" y="24321"/>
                </a:lnTo>
                <a:lnTo>
                  <a:pt x="9143" y="24859"/>
                </a:lnTo>
                <a:lnTo>
                  <a:pt x="8665" y="25457"/>
                </a:lnTo>
                <a:lnTo>
                  <a:pt x="7828" y="21871"/>
                </a:lnTo>
                <a:lnTo>
                  <a:pt x="7051" y="18286"/>
                </a:lnTo>
                <a:lnTo>
                  <a:pt x="6872" y="17449"/>
                </a:lnTo>
                <a:lnTo>
                  <a:pt x="6812" y="17210"/>
                </a:lnTo>
                <a:lnTo>
                  <a:pt x="6812" y="16912"/>
                </a:lnTo>
                <a:lnTo>
                  <a:pt x="6872" y="16673"/>
                </a:lnTo>
                <a:lnTo>
                  <a:pt x="6992" y="16434"/>
                </a:lnTo>
                <a:lnTo>
                  <a:pt x="7231" y="16135"/>
                </a:lnTo>
                <a:lnTo>
                  <a:pt x="7470" y="15836"/>
                </a:lnTo>
                <a:lnTo>
                  <a:pt x="8904" y="14282"/>
                </a:lnTo>
                <a:lnTo>
                  <a:pt x="10218" y="12669"/>
                </a:lnTo>
                <a:close/>
                <a:moveTo>
                  <a:pt x="1375" y="19959"/>
                </a:moveTo>
                <a:lnTo>
                  <a:pt x="1972" y="20437"/>
                </a:lnTo>
                <a:lnTo>
                  <a:pt x="2689" y="20915"/>
                </a:lnTo>
                <a:lnTo>
                  <a:pt x="4064" y="21692"/>
                </a:lnTo>
                <a:lnTo>
                  <a:pt x="5498" y="22469"/>
                </a:lnTo>
                <a:lnTo>
                  <a:pt x="6215" y="22887"/>
                </a:lnTo>
                <a:lnTo>
                  <a:pt x="6812" y="23365"/>
                </a:lnTo>
                <a:lnTo>
                  <a:pt x="7111" y="23604"/>
                </a:lnTo>
                <a:lnTo>
                  <a:pt x="7290" y="23903"/>
                </a:lnTo>
                <a:lnTo>
                  <a:pt x="7529" y="24202"/>
                </a:lnTo>
                <a:lnTo>
                  <a:pt x="7709" y="24620"/>
                </a:lnTo>
                <a:lnTo>
                  <a:pt x="8007" y="25516"/>
                </a:lnTo>
                <a:lnTo>
                  <a:pt x="8247" y="26473"/>
                </a:lnTo>
                <a:lnTo>
                  <a:pt x="8665" y="28504"/>
                </a:lnTo>
                <a:lnTo>
                  <a:pt x="8844" y="29401"/>
                </a:lnTo>
                <a:lnTo>
                  <a:pt x="9023" y="30177"/>
                </a:lnTo>
                <a:lnTo>
                  <a:pt x="9023" y="30177"/>
                </a:lnTo>
                <a:lnTo>
                  <a:pt x="6633" y="27847"/>
                </a:lnTo>
                <a:lnTo>
                  <a:pt x="5498" y="26652"/>
                </a:lnTo>
                <a:lnTo>
                  <a:pt x="4362" y="25397"/>
                </a:lnTo>
                <a:lnTo>
                  <a:pt x="3466" y="24142"/>
                </a:lnTo>
                <a:lnTo>
                  <a:pt x="2988" y="23485"/>
                </a:lnTo>
                <a:lnTo>
                  <a:pt x="2570" y="22827"/>
                </a:lnTo>
                <a:lnTo>
                  <a:pt x="2211" y="22110"/>
                </a:lnTo>
                <a:lnTo>
                  <a:pt x="1912" y="21453"/>
                </a:lnTo>
                <a:lnTo>
                  <a:pt x="1614" y="20676"/>
                </a:lnTo>
                <a:lnTo>
                  <a:pt x="1375" y="19959"/>
                </a:lnTo>
                <a:close/>
                <a:moveTo>
                  <a:pt x="11832" y="23485"/>
                </a:moveTo>
                <a:lnTo>
                  <a:pt x="11712" y="25636"/>
                </a:lnTo>
                <a:lnTo>
                  <a:pt x="11473" y="27727"/>
                </a:lnTo>
                <a:lnTo>
                  <a:pt x="11055" y="29759"/>
                </a:lnTo>
                <a:lnTo>
                  <a:pt x="10577" y="31850"/>
                </a:lnTo>
                <a:lnTo>
                  <a:pt x="10278" y="31432"/>
                </a:lnTo>
                <a:lnTo>
                  <a:pt x="9979" y="30835"/>
                </a:lnTo>
                <a:lnTo>
                  <a:pt x="9740" y="30237"/>
                </a:lnTo>
                <a:lnTo>
                  <a:pt x="9501" y="29520"/>
                </a:lnTo>
                <a:lnTo>
                  <a:pt x="9203" y="28086"/>
                </a:lnTo>
                <a:lnTo>
                  <a:pt x="9083" y="27429"/>
                </a:lnTo>
                <a:lnTo>
                  <a:pt x="9023" y="26891"/>
                </a:lnTo>
                <a:lnTo>
                  <a:pt x="9023" y="26293"/>
                </a:lnTo>
                <a:lnTo>
                  <a:pt x="9023" y="26114"/>
                </a:lnTo>
                <a:lnTo>
                  <a:pt x="9083" y="25994"/>
                </a:lnTo>
                <a:lnTo>
                  <a:pt x="9382" y="25755"/>
                </a:lnTo>
                <a:lnTo>
                  <a:pt x="9920" y="25337"/>
                </a:lnTo>
                <a:lnTo>
                  <a:pt x="10876" y="24441"/>
                </a:lnTo>
                <a:lnTo>
                  <a:pt x="11832" y="23485"/>
                </a:lnTo>
                <a:close/>
                <a:moveTo>
                  <a:pt x="3526" y="1"/>
                </a:moveTo>
                <a:lnTo>
                  <a:pt x="3586" y="61"/>
                </a:lnTo>
                <a:lnTo>
                  <a:pt x="3586" y="120"/>
                </a:lnTo>
                <a:lnTo>
                  <a:pt x="3586" y="479"/>
                </a:lnTo>
                <a:lnTo>
                  <a:pt x="3466" y="897"/>
                </a:lnTo>
                <a:lnTo>
                  <a:pt x="3287" y="1375"/>
                </a:lnTo>
                <a:lnTo>
                  <a:pt x="2809" y="2391"/>
                </a:lnTo>
                <a:lnTo>
                  <a:pt x="2570" y="2989"/>
                </a:lnTo>
                <a:lnTo>
                  <a:pt x="1853" y="4841"/>
                </a:lnTo>
                <a:lnTo>
                  <a:pt x="1315" y="6813"/>
                </a:lnTo>
                <a:lnTo>
                  <a:pt x="956" y="8247"/>
                </a:lnTo>
                <a:lnTo>
                  <a:pt x="658" y="9681"/>
                </a:lnTo>
                <a:lnTo>
                  <a:pt x="419" y="11115"/>
                </a:lnTo>
                <a:lnTo>
                  <a:pt x="239" y="12609"/>
                </a:lnTo>
                <a:lnTo>
                  <a:pt x="60" y="14521"/>
                </a:lnTo>
                <a:lnTo>
                  <a:pt x="0" y="15478"/>
                </a:lnTo>
                <a:lnTo>
                  <a:pt x="60" y="16434"/>
                </a:lnTo>
                <a:lnTo>
                  <a:pt x="120" y="17330"/>
                </a:lnTo>
                <a:lnTo>
                  <a:pt x="180" y="18226"/>
                </a:lnTo>
                <a:lnTo>
                  <a:pt x="359" y="19063"/>
                </a:lnTo>
                <a:lnTo>
                  <a:pt x="538" y="19899"/>
                </a:lnTo>
                <a:lnTo>
                  <a:pt x="777" y="20736"/>
                </a:lnTo>
                <a:lnTo>
                  <a:pt x="1076" y="21573"/>
                </a:lnTo>
                <a:lnTo>
                  <a:pt x="1375" y="22409"/>
                </a:lnTo>
                <a:lnTo>
                  <a:pt x="1793" y="23246"/>
                </a:lnTo>
                <a:lnTo>
                  <a:pt x="2211" y="24023"/>
                </a:lnTo>
                <a:lnTo>
                  <a:pt x="2689" y="24799"/>
                </a:lnTo>
                <a:lnTo>
                  <a:pt x="3227" y="25636"/>
                </a:lnTo>
                <a:lnTo>
                  <a:pt x="3825" y="26413"/>
                </a:lnTo>
                <a:lnTo>
                  <a:pt x="5020" y="27847"/>
                </a:lnTo>
                <a:lnTo>
                  <a:pt x="6215" y="29221"/>
                </a:lnTo>
                <a:lnTo>
                  <a:pt x="7529" y="30596"/>
                </a:lnTo>
                <a:lnTo>
                  <a:pt x="8187" y="31193"/>
                </a:lnTo>
                <a:lnTo>
                  <a:pt x="8904" y="31850"/>
                </a:lnTo>
                <a:lnTo>
                  <a:pt x="9083" y="32030"/>
                </a:lnTo>
                <a:lnTo>
                  <a:pt x="9382" y="32329"/>
                </a:lnTo>
                <a:lnTo>
                  <a:pt x="9621" y="32627"/>
                </a:lnTo>
                <a:lnTo>
                  <a:pt x="9800" y="32807"/>
                </a:lnTo>
                <a:lnTo>
                  <a:pt x="10099" y="32926"/>
                </a:lnTo>
                <a:lnTo>
                  <a:pt x="10159" y="32926"/>
                </a:lnTo>
                <a:lnTo>
                  <a:pt x="10278" y="32807"/>
                </a:lnTo>
                <a:lnTo>
                  <a:pt x="10577" y="32687"/>
                </a:lnTo>
                <a:lnTo>
                  <a:pt x="10876" y="32627"/>
                </a:lnTo>
                <a:lnTo>
                  <a:pt x="11115" y="32508"/>
                </a:lnTo>
                <a:lnTo>
                  <a:pt x="11294" y="32329"/>
                </a:lnTo>
                <a:lnTo>
                  <a:pt x="11414" y="32149"/>
                </a:lnTo>
                <a:lnTo>
                  <a:pt x="11593" y="31671"/>
                </a:lnTo>
                <a:lnTo>
                  <a:pt x="11772" y="30954"/>
                </a:lnTo>
                <a:lnTo>
                  <a:pt x="12190" y="28982"/>
                </a:lnTo>
                <a:lnTo>
                  <a:pt x="12549" y="26951"/>
                </a:lnTo>
                <a:lnTo>
                  <a:pt x="12728" y="24919"/>
                </a:lnTo>
                <a:lnTo>
                  <a:pt x="12848" y="22887"/>
                </a:lnTo>
                <a:lnTo>
                  <a:pt x="12788" y="20856"/>
                </a:lnTo>
                <a:lnTo>
                  <a:pt x="12609" y="18824"/>
                </a:lnTo>
                <a:lnTo>
                  <a:pt x="12310" y="16792"/>
                </a:lnTo>
                <a:lnTo>
                  <a:pt x="11892" y="14820"/>
                </a:lnTo>
                <a:lnTo>
                  <a:pt x="11354" y="12669"/>
                </a:lnTo>
                <a:lnTo>
                  <a:pt x="10995" y="11593"/>
                </a:lnTo>
                <a:lnTo>
                  <a:pt x="10637" y="10578"/>
                </a:lnTo>
                <a:lnTo>
                  <a:pt x="10218" y="9562"/>
                </a:lnTo>
                <a:lnTo>
                  <a:pt x="9800" y="8546"/>
                </a:lnTo>
                <a:lnTo>
                  <a:pt x="9322" y="7530"/>
                </a:lnTo>
                <a:lnTo>
                  <a:pt x="8784" y="6514"/>
                </a:lnTo>
                <a:lnTo>
                  <a:pt x="7828" y="4781"/>
                </a:lnTo>
                <a:lnTo>
                  <a:pt x="7231" y="3766"/>
                </a:lnTo>
                <a:lnTo>
                  <a:pt x="6633" y="2809"/>
                </a:lnTo>
                <a:lnTo>
                  <a:pt x="5916" y="1853"/>
                </a:lnTo>
                <a:lnTo>
                  <a:pt x="5139" y="1077"/>
                </a:lnTo>
                <a:lnTo>
                  <a:pt x="4781" y="718"/>
                </a:lnTo>
                <a:lnTo>
                  <a:pt x="4362" y="419"/>
                </a:lnTo>
                <a:lnTo>
                  <a:pt x="3944" y="180"/>
                </a:lnTo>
                <a:lnTo>
                  <a:pt x="3526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947845" y="293861"/>
            <a:ext cx="447347" cy="341714"/>
          </a:xfrm>
          <a:custGeom>
            <a:avLst/>
            <a:gdLst/>
            <a:ahLst/>
            <a:cxnLst/>
            <a:rect l="l" t="t" r="r" b="b"/>
            <a:pathLst>
              <a:path w="20497" h="15657" extrusionOk="0">
                <a:moveTo>
                  <a:pt x="5199" y="1793"/>
                </a:moveTo>
                <a:lnTo>
                  <a:pt x="3944" y="1853"/>
                </a:lnTo>
                <a:lnTo>
                  <a:pt x="3347" y="1912"/>
                </a:lnTo>
                <a:lnTo>
                  <a:pt x="2809" y="2032"/>
                </a:lnTo>
                <a:lnTo>
                  <a:pt x="2451" y="2152"/>
                </a:lnTo>
                <a:lnTo>
                  <a:pt x="2331" y="2271"/>
                </a:lnTo>
                <a:lnTo>
                  <a:pt x="2271" y="2391"/>
                </a:lnTo>
                <a:lnTo>
                  <a:pt x="2331" y="2510"/>
                </a:lnTo>
                <a:lnTo>
                  <a:pt x="2510" y="2630"/>
                </a:lnTo>
                <a:lnTo>
                  <a:pt x="2690" y="2689"/>
                </a:lnTo>
                <a:lnTo>
                  <a:pt x="2929" y="2749"/>
                </a:lnTo>
                <a:lnTo>
                  <a:pt x="3586" y="2689"/>
                </a:lnTo>
                <a:lnTo>
                  <a:pt x="4303" y="2570"/>
                </a:lnTo>
                <a:lnTo>
                  <a:pt x="5020" y="2391"/>
                </a:lnTo>
                <a:lnTo>
                  <a:pt x="5558" y="2152"/>
                </a:lnTo>
                <a:lnTo>
                  <a:pt x="5916" y="1972"/>
                </a:lnTo>
                <a:lnTo>
                  <a:pt x="5916" y="1912"/>
                </a:lnTo>
                <a:lnTo>
                  <a:pt x="5916" y="1853"/>
                </a:lnTo>
                <a:lnTo>
                  <a:pt x="5618" y="1793"/>
                </a:lnTo>
                <a:close/>
                <a:moveTo>
                  <a:pt x="5618" y="777"/>
                </a:moveTo>
                <a:lnTo>
                  <a:pt x="6275" y="837"/>
                </a:lnTo>
                <a:lnTo>
                  <a:pt x="6872" y="1076"/>
                </a:lnTo>
                <a:lnTo>
                  <a:pt x="7111" y="1195"/>
                </a:lnTo>
                <a:lnTo>
                  <a:pt x="7350" y="1375"/>
                </a:lnTo>
                <a:lnTo>
                  <a:pt x="7590" y="1554"/>
                </a:lnTo>
                <a:lnTo>
                  <a:pt x="7769" y="1793"/>
                </a:lnTo>
                <a:lnTo>
                  <a:pt x="7888" y="2032"/>
                </a:lnTo>
                <a:lnTo>
                  <a:pt x="8008" y="2331"/>
                </a:lnTo>
                <a:lnTo>
                  <a:pt x="8127" y="2630"/>
                </a:lnTo>
                <a:lnTo>
                  <a:pt x="8127" y="2988"/>
                </a:lnTo>
                <a:lnTo>
                  <a:pt x="8127" y="3347"/>
                </a:lnTo>
                <a:lnTo>
                  <a:pt x="8068" y="3705"/>
                </a:lnTo>
                <a:lnTo>
                  <a:pt x="8008" y="4004"/>
                </a:lnTo>
                <a:lnTo>
                  <a:pt x="7888" y="4303"/>
                </a:lnTo>
                <a:lnTo>
                  <a:pt x="7590" y="4900"/>
                </a:lnTo>
                <a:lnTo>
                  <a:pt x="7171" y="5378"/>
                </a:lnTo>
                <a:lnTo>
                  <a:pt x="6633" y="5737"/>
                </a:lnTo>
                <a:lnTo>
                  <a:pt x="6096" y="6095"/>
                </a:lnTo>
                <a:lnTo>
                  <a:pt x="5438" y="6334"/>
                </a:lnTo>
                <a:lnTo>
                  <a:pt x="4841" y="6514"/>
                </a:lnTo>
                <a:lnTo>
                  <a:pt x="4183" y="6573"/>
                </a:lnTo>
                <a:lnTo>
                  <a:pt x="3526" y="6514"/>
                </a:lnTo>
                <a:lnTo>
                  <a:pt x="2869" y="6394"/>
                </a:lnTo>
                <a:lnTo>
                  <a:pt x="2331" y="6215"/>
                </a:lnTo>
                <a:lnTo>
                  <a:pt x="1853" y="5856"/>
                </a:lnTo>
                <a:lnTo>
                  <a:pt x="1614" y="5677"/>
                </a:lnTo>
                <a:lnTo>
                  <a:pt x="1435" y="5438"/>
                </a:lnTo>
                <a:lnTo>
                  <a:pt x="1255" y="5199"/>
                </a:lnTo>
                <a:lnTo>
                  <a:pt x="1076" y="4900"/>
                </a:lnTo>
                <a:lnTo>
                  <a:pt x="1016" y="4601"/>
                </a:lnTo>
                <a:lnTo>
                  <a:pt x="897" y="4243"/>
                </a:lnTo>
                <a:lnTo>
                  <a:pt x="897" y="3944"/>
                </a:lnTo>
                <a:lnTo>
                  <a:pt x="897" y="3645"/>
                </a:lnTo>
                <a:lnTo>
                  <a:pt x="957" y="3347"/>
                </a:lnTo>
                <a:lnTo>
                  <a:pt x="1016" y="3048"/>
                </a:lnTo>
                <a:lnTo>
                  <a:pt x="1196" y="2749"/>
                </a:lnTo>
                <a:lnTo>
                  <a:pt x="1375" y="2510"/>
                </a:lnTo>
                <a:lnTo>
                  <a:pt x="1793" y="2032"/>
                </a:lnTo>
                <a:lnTo>
                  <a:pt x="2271" y="1614"/>
                </a:lnTo>
                <a:lnTo>
                  <a:pt x="2929" y="1315"/>
                </a:lnTo>
                <a:lnTo>
                  <a:pt x="3586" y="1016"/>
                </a:lnTo>
                <a:lnTo>
                  <a:pt x="4243" y="837"/>
                </a:lnTo>
                <a:lnTo>
                  <a:pt x="4960" y="777"/>
                </a:lnTo>
                <a:close/>
                <a:moveTo>
                  <a:pt x="4721" y="0"/>
                </a:moveTo>
                <a:lnTo>
                  <a:pt x="4243" y="60"/>
                </a:lnTo>
                <a:lnTo>
                  <a:pt x="3885" y="120"/>
                </a:lnTo>
                <a:lnTo>
                  <a:pt x="3765" y="180"/>
                </a:lnTo>
                <a:lnTo>
                  <a:pt x="3705" y="299"/>
                </a:lnTo>
                <a:lnTo>
                  <a:pt x="3765" y="359"/>
                </a:lnTo>
                <a:lnTo>
                  <a:pt x="3825" y="478"/>
                </a:lnTo>
                <a:lnTo>
                  <a:pt x="3227" y="598"/>
                </a:lnTo>
                <a:lnTo>
                  <a:pt x="2570" y="777"/>
                </a:lnTo>
                <a:lnTo>
                  <a:pt x="2032" y="1016"/>
                </a:lnTo>
                <a:lnTo>
                  <a:pt x="1554" y="1315"/>
                </a:lnTo>
                <a:lnTo>
                  <a:pt x="1076" y="1733"/>
                </a:lnTo>
                <a:lnTo>
                  <a:pt x="718" y="2152"/>
                </a:lnTo>
                <a:lnTo>
                  <a:pt x="419" y="2630"/>
                </a:lnTo>
                <a:lnTo>
                  <a:pt x="180" y="3108"/>
                </a:lnTo>
                <a:lnTo>
                  <a:pt x="60" y="3645"/>
                </a:lnTo>
                <a:lnTo>
                  <a:pt x="1" y="4123"/>
                </a:lnTo>
                <a:lnTo>
                  <a:pt x="60" y="4661"/>
                </a:lnTo>
                <a:lnTo>
                  <a:pt x="180" y="5139"/>
                </a:lnTo>
                <a:lnTo>
                  <a:pt x="479" y="5617"/>
                </a:lnTo>
                <a:lnTo>
                  <a:pt x="837" y="6095"/>
                </a:lnTo>
                <a:lnTo>
                  <a:pt x="1375" y="6454"/>
                </a:lnTo>
                <a:lnTo>
                  <a:pt x="1973" y="6812"/>
                </a:lnTo>
                <a:lnTo>
                  <a:pt x="2570" y="7051"/>
                </a:lnTo>
                <a:lnTo>
                  <a:pt x="3168" y="7171"/>
                </a:lnTo>
                <a:lnTo>
                  <a:pt x="3765" y="7290"/>
                </a:lnTo>
                <a:lnTo>
                  <a:pt x="4901" y="7290"/>
                </a:lnTo>
                <a:lnTo>
                  <a:pt x="5438" y="7171"/>
                </a:lnTo>
                <a:lnTo>
                  <a:pt x="5976" y="6992"/>
                </a:lnTo>
                <a:lnTo>
                  <a:pt x="6514" y="6753"/>
                </a:lnTo>
                <a:lnTo>
                  <a:pt x="6992" y="6514"/>
                </a:lnTo>
                <a:lnTo>
                  <a:pt x="7410" y="6155"/>
                </a:lnTo>
                <a:lnTo>
                  <a:pt x="7829" y="5797"/>
                </a:lnTo>
                <a:lnTo>
                  <a:pt x="8127" y="5319"/>
                </a:lnTo>
                <a:lnTo>
                  <a:pt x="8426" y="4840"/>
                </a:lnTo>
                <a:lnTo>
                  <a:pt x="8605" y="4303"/>
                </a:lnTo>
                <a:lnTo>
                  <a:pt x="8725" y="3645"/>
                </a:lnTo>
                <a:lnTo>
                  <a:pt x="8785" y="3048"/>
                </a:lnTo>
                <a:lnTo>
                  <a:pt x="8785" y="2450"/>
                </a:lnTo>
                <a:lnTo>
                  <a:pt x="8665" y="1912"/>
                </a:lnTo>
                <a:lnTo>
                  <a:pt x="8426" y="1434"/>
                </a:lnTo>
                <a:lnTo>
                  <a:pt x="8127" y="1016"/>
                </a:lnTo>
                <a:lnTo>
                  <a:pt x="7769" y="717"/>
                </a:lnTo>
                <a:lnTo>
                  <a:pt x="7350" y="419"/>
                </a:lnTo>
                <a:lnTo>
                  <a:pt x="6872" y="180"/>
                </a:lnTo>
                <a:lnTo>
                  <a:pt x="6335" y="60"/>
                </a:lnTo>
                <a:lnTo>
                  <a:pt x="5737" y="0"/>
                </a:lnTo>
                <a:close/>
                <a:moveTo>
                  <a:pt x="16553" y="7290"/>
                </a:moveTo>
                <a:lnTo>
                  <a:pt x="16254" y="7410"/>
                </a:lnTo>
                <a:lnTo>
                  <a:pt x="16075" y="7470"/>
                </a:lnTo>
                <a:lnTo>
                  <a:pt x="15895" y="7649"/>
                </a:lnTo>
                <a:lnTo>
                  <a:pt x="15776" y="7768"/>
                </a:lnTo>
                <a:lnTo>
                  <a:pt x="15716" y="7948"/>
                </a:lnTo>
                <a:lnTo>
                  <a:pt x="15716" y="8127"/>
                </a:lnTo>
                <a:lnTo>
                  <a:pt x="15776" y="8366"/>
                </a:lnTo>
                <a:lnTo>
                  <a:pt x="15836" y="8545"/>
                </a:lnTo>
                <a:lnTo>
                  <a:pt x="16015" y="8904"/>
                </a:lnTo>
                <a:lnTo>
                  <a:pt x="16374" y="9203"/>
                </a:lnTo>
                <a:lnTo>
                  <a:pt x="16613" y="9322"/>
                </a:lnTo>
                <a:lnTo>
                  <a:pt x="16792" y="9442"/>
                </a:lnTo>
                <a:lnTo>
                  <a:pt x="17031" y="9442"/>
                </a:lnTo>
                <a:lnTo>
                  <a:pt x="17270" y="9501"/>
                </a:lnTo>
                <a:lnTo>
                  <a:pt x="17628" y="9442"/>
                </a:lnTo>
                <a:lnTo>
                  <a:pt x="17867" y="9322"/>
                </a:lnTo>
                <a:lnTo>
                  <a:pt x="18047" y="9203"/>
                </a:lnTo>
                <a:lnTo>
                  <a:pt x="18166" y="9083"/>
                </a:lnTo>
                <a:lnTo>
                  <a:pt x="18226" y="8904"/>
                </a:lnTo>
                <a:lnTo>
                  <a:pt x="18226" y="8665"/>
                </a:lnTo>
                <a:lnTo>
                  <a:pt x="18166" y="8486"/>
                </a:lnTo>
                <a:lnTo>
                  <a:pt x="18106" y="8247"/>
                </a:lnTo>
                <a:lnTo>
                  <a:pt x="17808" y="7888"/>
                </a:lnTo>
                <a:lnTo>
                  <a:pt x="17449" y="7529"/>
                </a:lnTo>
                <a:lnTo>
                  <a:pt x="17210" y="7410"/>
                </a:lnTo>
                <a:lnTo>
                  <a:pt x="17031" y="7350"/>
                </a:lnTo>
                <a:lnTo>
                  <a:pt x="16792" y="7290"/>
                </a:lnTo>
                <a:close/>
                <a:moveTo>
                  <a:pt x="16374" y="6215"/>
                </a:moveTo>
                <a:lnTo>
                  <a:pt x="16732" y="6275"/>
                </a:lnTo>
                <a:lnTo>
                  <a:pt x="17031" y="6334"/>
                </a:lnTo>
                <a:lnTo>
                  <a:pt x="17748" y="6633"/>
                </a:lnTo>
                <a:lnTo>
                  <a:pt x="18345" y="6992"/>
                </a:lnTo>
                <a:lnTo>
                  <a:pt x="18943" y="7470"/>
                </a:lnTo>
                <a:lnTo>
                  <a:pt x="19421" y="8008"/>
                </a:lnTo>
                <a:lnTo>
                  <a:pt x="19600" y="8306"/>
                </a:lnTo>
                <a:lnTo>
                  <a:pt x="19720" y="8605"/>
                </a:lnTo>
                <a:lnTo>
                  <a:pt x="19839" y="8904"/>
                </a:lnTo>
                <a:lnTo>
                  <a:pt x="19899" y="9262"/>
                </a:lnTo>
                <a:lnTo>
                  <a:pt x="19959" y="9621"/>
                </a:lnTo>
                <a:lnTo>
                  <a:pt x="19899" y="9979"/>
                </a:lnTo>
                <a:lnTo>
                  <a:pt x="19839" y="10398"/>
                </a:lnTo>
                <a:lnTo>
                  <a:pt x="19720" y="10756"/>
                </a:lnTo>
                <a:lnTo>
                  <a:pt x="19541" y="11115"/>
                </a:lnTo>
                <a:lnTo>
                  <a:pt x="19361" y="11473"/>
                </a:lnTo>
                <a:lnTo>
                  <a:pt x="19122" y="11772"/>
                </a:lnTo>
                <a:lnTo>
                  <a:pt x="18883" y="12071"/>
                </a:lnTo>
                <a:lnTo>
                  <a:pt x="18584" y="12310"/>
                </a:lnTo>
                <a:lnTo>
                  <a:pt x="18286" y="12549"/>
                </a:lnTo>
                <a:lnTo>
                  <a:pt x="17628" y="12848"/>
                </a:lnTo>
                <a:lnTo>
                  <a:pt x="16911" y="13087"/>
                </a:lnTo>
                <a:lnTo>
                  <a:pt x="16194" y="13206"/>
                </a:lnTo>
                <a:lnTo>
                  <a:pt x="15417" y="13206"/>
                </a:lnTo>
                <a:lnTo>
                  <a:pt x="14700" y="13146"/>
                </a:lnTo>
                <a:lnTo>
                  <a:pt x="13983" y="12907"/>
                </a:lnTo>
                <a:lnTo>
                  <a:pt x="13386" y="12609"/>
                </a:lnTo>
                <a:lnTo>
                  <a:pt x="12848" y="12190"/>
                </a:lnTo>
                <a:lnTo>
                  <a:pt x="12609" y="11951"/>
                </a:lnTo>
                <a:lnTo>
                  <a:pt x="12430" y="11712"/>
                </a:lnTo>
                <a:lnTo>
                  <a:pt x="12250" y="11414"/>
                </a:lnTo>
                <a:lnTo>
                  <a:pt x="12131" y="11115"/>
                </a:lnTo>
                <a:lnTo>
                  <a:pt x="12011" y="10816"/>
                </a:lnTo>
                <a:lnTo>
                  <a:pt x="12011" y="10457"/>
                </a:lnTo>
                <a:lnTo>
                  <a:pt x="12011" y="10099"/>
                </a:lnTo>
                <a:lnTo>
                  <a:pt x="12011" y="9681"/>
                </a:lnTo>
                <a:lnTo>
                  <a:pt x="12131" y="9262"/>
                </a:lnTo>
                <a:lnTo>
                  <a:pt x="12250" y="8844"/>
                </a:lnTo>
                <a:lnTo>
                  <a:pt x="12430" y="8486"/>
                </a:lnTo>
                <a:lnTo>
                  <a:pt x="12609" y="8187"/>
                </a:lnTo>
                <a:lnTo>
                  <a:pt x="13087" y="7529"/>
                </a:lnTo>
                <a:lnTo>
                  <a:pt x="13625" y="7051"/>
                </a:lnTo>
                <a:lnTo>
                  <a:pt x="14282" y="6633"/>
                </a:lnTo>
                <a:lnTo>
                  <a:pt x="14939" y="6334"/>
                </a:lnTo>
                <a:lnTo>
                  <a:pt x="15656" y="6215"/>
                </a:lnTo>
                <a:close/>
                <a:moveTo>
                  <a:pt x="16433" y="5797"/>
                </a:moveTo>
                <a:lnTo>
                  <a:pt x="15477" y="5856"/>
                </a:lnTo>
                <a:lnTo>
                  <a:pt x="14641" y="6036"/>
                </a:lnTo>
                <a:lnTo>
                  <a:pt x="14222" y="6155"/>
                </a:lnTo>
                <a:lnTo>
                  <a:pt x="13804" y="6334"/>
                </a:lnTo>
                <a:lnTo>
                  <a:pt x="13446" y="6514"/>
                </a:lnTo>
                <a:lnTo>
                  <a:pt x="13087" y="6753"/>
                </a:lnTo>
                <a:lnTo>
                  <a:pt x="12728" y="7051"/>
                </a:lnTo>
                <a:lnTo>
                  <a:pt x="12430" y="7350"/>
                </a:lnTo>
                <a:lnTo>
                  <a:pt x="12131" y="7709"/>
                </a:lnTo>
                <a:lnTo>
                  <a:pt x="11892" y="8127"/>
                </a:lnTo>
                <a:lnTo>
                  <a:pt x="11713" y="8605"/>
                </a:lnTo>
                <a:lnTo>
                  <a:pt x="11533" y="9143"/>
                </a:lnTo>
                <a:lnTo>
                  <a:pt x="11414" y="9561"/>
                </a:lnTo>
                <a:lnTo>
                  <a:pt x="11354" y="9979"/>
                </a:lnTo>
                <a:lnTo>
                  <a:pt x="11354" y="10398"/>
                </a:lnTo>
                <a:lnTo>
                  <a:pt x="11414" y="10816"/>
                </a:lnTo>
                <a:lnTo>
                  <a:pt x="11533" y="11175"/>
                </a:lnTo>
                <a:lnTo>
                  <a:pt x="11653" y="11533"/>
                </a:lnTo>
                <a:lnTo>
                  <a:pt x="11832" y="11892"/>
                </a:lnTo>
                <a:lnTo>
                  <a:pt x="12011" y="12250"/>
                </a:lnTo>
                <a:lnTo>
                  <a:pt x="12250" y="12549"/>
                </a:lnTo>
                <a:lnTo>
                  <a:pt x="12549" y="12848"/>
                </a:lnTo>
                <a:lnTo>
                  <a:pt x="12848" y="13087"/>
                </a:lnTo>
                <a:lnTo>
                  <a:pt x="13147" y="13326"/>
                </a:lnTo>
                <a:lnTo>
                  <a:pt x="13505" y="13565"/>
                </a:lnTo>
                <a:lnTo>
                  <a:pt x="13924" y="13684"/>
                </a:lnTo>
                <a:lnTo>
                  <a:pt x="14282" y="13864"/>
                </a:lnTo>
                <a:lnTo>
                  <a:pt x="14700" y="13923"/>
                </a:lnTo>
                <a:lnTo>
                  <a:pt x="15537" y="13983"/>
                </a:lnTo>
                <a:lnTo>
                  <a:pt x="16374" y="13923"/>
                </a:lnTo>
                <a:lnTo>
                  <a:pt x="17210" y="13744"/>
                </a:lnTo>
                <a:lnTo>
                  <a:pt x="17987" y="13445"/>
                </a:lnTo>
                <a:lnTo>
                  <a:pt x="18704" y="13027"/>
                </a:lnTo>
                <a:lnTo>
                  <a:pt x="19302" y="12489"/>
                </a:lnTo>
                <a:lnTo>
                  <a:pt x="19600" y="12190"/>
                </a:lnTo>
                <a:lnTo>
                  <a:pt x="19839" y="11832"/>
                </a:lnTo>
                <a:lnTo>
                  <a:pt x="20078" y="11473"/>
                </a:lnTo>
                <a:lnTo>
                  <a:pt x="20258" y="11115"/>
                </a:lnTo>
                <a:lnTo>
                  <a:pt x="20377" y="10697"/>
                </a:lnTo>
                <a:lnTo>
                  <a:pt x="20497" y="10278"/>
                </a:lnTo>
                <a:lnTo>
                  <a:pt x="20497" y="9860"/>
                </a:lnTo>
                <a:lnTo>
                  <a:pt x="20497" y="9442"/>
                </a:lnTo>
                <a:lnTo>
                  <a:pt x="20497" y="8964"/>
                </a:lnTo>
                <a:lnTo>
                  <a:pt x="20377" y="8545"/>
                </a:lnTo>
                <a:lnTo>
                  <a:pt x="20258" y="8127"/>
                </a:lnTo>
                <a:lnTo>
                  <a:pt x="20078" y="7709"/>
                </a:lnTo>
                <a:lnTo>
                  <a:pt x="19839" y="7350"/>
                </a:lnTo>
                <a:lnTo>
                  <a:pt x="19600" y="6992"/>
                </a:lnTo>
                <a:lnTo>
                  <a:pt x="19302" y="6693"/>
                </a:lnTo>
                <a:lnTo>
                  <a:pt x="19003" y="6394"/>
                </a:lnTo>
                <a:lnTo>
                  <a:pt x="18644" y="6155"/>
                </a:lnTo>
                <a:lnTo>
                  <a:pt x="18226" y="5976"/>
                </a:lnTo>
                <a:lnTo>
                  <a:pt x="17808" y="5856"/>
                </a:lnTo>
                <a:lnTo>
                  <a:pt x="17389" y="5797"/>
                </a:lnTo>
                <a:close/>
                <a:moveTo>
                  <a:pt x="6693" y="10697"/>
                </a:moveTo>
                <a:lnTo>
                  <a:pt x="7111" y="10816"/>
                </a:lnTo>
                <a:lnTo>
                  <a:pt x="7410" y="11055"/>
                </a:lnTo>
                <a:lnTo>
                  <a:pt x="7709" y="11294"/>
                </a:lnTo>
                <a:lnTo>
                  <a:pt x="7888" y="11593"/>
                </a:lnTo>
                <a:lnTo>
                  <a:pt x="8068" y="11951"/>
                </a:lnTo>
                <a:lnTo>
                  <a:pt x="8187" y="12370"/>
                </a:lnTo>
                <a:lnTo>
                  <a:pt x="8187" y="12788"/>
                </a:lnTo>
                <a:lnTo>
                  <a:pt x="8187" y="13146"/>
                </a:lnTo>
                <a:lnTo>
                  <a:pt x="8127" y="13565"/>
                </a:lnTo>
                <a:lnTo>
                  <a:pt x="7948" y="13923"/>
                </a:lnTo>
                <a:lnTo>
                  <a:pt x="7769" y="14222"/>
                </a:lnTo>
                <a:lnTo>
                  <a:pt x="7470" y="14521"/>
                </a:lnTo>
                <a:lnTo>
                  <a:pt x="7111" y="14700"/>
                </a:lnTo>
                <a:lnTo>
                  <a:pt x="6633" y="14820"/>
                </a:lnTo>
                <a:lnTo>
                  <a:pt x="6155" y="14820"/>
                </a:lnTo>
                <a:lnTo>
                  <a:pt x="5677" y="14760"/>
                </a:lnTo>
                <a:lnTo>
                  <a:pt x="5259" y="14581"/>
                </a:lnTo>
                <a:lnTo>
                  <a:pt x="4901" y="14401"/>
                </a:lnTo>
                <a:lnTo>
                  <a:pt x="4602" y="14162"/>
                </a:lnTo>
                <a:lnTo>
                  <a:pt x="4422" y="13804"/>
                </a:lnTo>
                <a:lnTo>
                  <a:pt x="4243" y="13505"/>
                </a:lnTo>
                <a:lnTo>
                  <a:pt x="4183" y="13146"/>
                </a:lnTo>
                <a:lnTo>
                  <a:pt x="4183" y="12728"/>
                </a:lnTo>
                <a:lnTo>
                  <a:pt x="4243" y="12370"/>
                </a:lnTo>
                <a:lnTo>
                  <a:pt x="4363" y="12011"/>
                </a:lnTo>
                <a:lnTo>
                  <a:pt x="4542" y="11653"/>
                </a:lnTo>
                <a:lnTo>
                  <a:pt x="4781" y="11354"/>
                </a:lnTo>
                <a:lnTo>
                  <a:pt x="5080" y="11115"/>
                </a:lnTo>
                <a:lnTo>
                  <a:pt x="5438" y="10876"/>
                </a:lnTo>
                <a:lnTo>
                  <a:pt x="5797" y="10756"/>
                </a:lnTo>
                <a:lnTo>
                  <a:pt x="6275" y="10697"/>
                </a:lnTo>
                <a:close/>
                <a:moveTo>
                  <a:pt x="5916" y="9979"/>
                </a:moveTo>
                <a:lnTo>
                  <a:pt x="5618" y="10099"/>
                </a:lnTo>
                <a:lnTo>
                  <a:pt x="5020" y="10398"/>
                </a:lnTo>
                <a:lnTo>
                  <a:pt x="4602" y="10637"/>
                </a:lnTo>
                <a:lnTo>
                  <a:pt x="4183" y="11115"/>
                </a:lnTo>
                <a:lnTo>
                  <a:pt x="3825" y="11593"/>
                </a:lnTo>
                <a:lnTo>
                  <a:pt x="3586" y="12190"/>
                </a:lnTo>
                <a:lnTo>
                  <a:pt x="3466" y="12788"/>
                </a:lnTo>
                <a:lnTo>
                  <a:pt x="3466" y="13326"/>
                </a:lnTo>
                <a:lnTo>
                  <a:pt x="3586" y="13864"/>
                </a:lnTo>
                <a:lnTo>
                  <a:pt x="3825" y="14342"/>
                </a:lnTo>
                <a:lnTo>
                  <a:pt x="4124" y="14760"/>
                </a:lnTo>
                <a:lnTo>
                  <a:pt x="4542" y="15118"/>
                </a:lnTo>
                <a:lnTo>
                  <a:pt x="5020" y="15417"/>
                </a:lnTo>
                <a:lnTo>
                  <a:pt x="5498" y="15596"/>
                </a:lnTo>
                <a:lnTo>
                  <a:pt x="6096" y="15656"/>
                </a:lnTo>
                <a:lnTo>
                  <a:pt x="6693" y="15656"/>
                </a:lnTo>
                <a:lnTo>
                  <a:pt x="7231" y="15477"/>
                </a:lnTo>
                <a:lnTo>
                  <a:pt x="7709" y="15238"/>
                </a:lnTo>
                <a:lnTo>
                  <a:pt x="8127" y="14939"/>
                </a:lnTo>
                <a:lnTo>
                  <a:pt x="8486" y="14521"/>
                </a:lnTo>
                <a:lnTo>
                  <a:pt x="8725" y="14103"/>
                </a:lnTo>
                <a:lnTo>
                  <a:pt x="8844" y="13625"/>
                </a:lnTo>
                <a:lnTo>
                  <a:pt x="8964" y="13146"/>
                </a:lnTo>
                <a:lnTo>
                  <a:pt x="8964" y="12609"/>
                </a:lnTo>
                <a:lnTo>
                  <a:pt x="8904" y="12131"/>
                </a:lnTo>
                <a:lnTo>
                  <a:pt x="8725" y="11653"/>
                </a:lnTo>
                <a:lnTo>
                  <a:pt x="8486" y="11234"/>
                </a:lnTo>
                <a:lnTo>
                  <a:pt x="8127" y="10816"/>
                </a:lnTo>
                <a:lnTo>
                  <a:pt x="7709" y="10517"/>
                </a:lnTo>
                <a:lnTo>
                  <a:pt x="7171" y="10278"/>
                </a:lnTo>
                <a:lnTo>
                  <a:pt x="6574" y="10159"/>
                </a:lnTo>
                <a:lnTo>
                  <a:pt x="6514" y="10099"/>
                </a:lnTo>
                <a:lnTo>
                  <a:pt x="6454" y="9979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"/>
          <p:cNvSpPr/>
          <p:nvPr/>
        </p:nvSpPr>
        <p:spPr>
          <a:xfrm rot="-7406442">
            <a:off x="403221" y="4030923"/>
            <a:ext cx="490399" cy="753856"/>
          </a:xfrm>
          <a:custGeom>
            <a:avLst/>
            <a:gdLst/>
            <a:ahLst/>
            <a:cxnLst/>
            <a:rect l="l" t="t" r="r" b="b"/>
            <a:pathLst>
              <a:path w="22469" h="34540" extrusionOk="0">
                <a:moveTo>
                  <a:pt x="8785" y="1435"/>
                </a:moveTo>
                <a:lnTo>
                  <a:pt x="9083" y="1733"/>
                </a:lnTo>
                <a:lnTo>
                  <a:pt x="9382" y="2032"/>
                </a:lnTo>
                <a:lnTo>
                  <a:pt x="9860" y="2749"/>
                </a:lnTo>
                <a:lnTo>
                  <a:pt x="10278" y="3407"/>
                </a:lnTo>
                <a:lnTo>
                  <a:pt x="10816" y="4064"/>
                </a:lnTo>
                <a:lnTo>
                  <a:pt x="11354" y="4661"/>
                </a:lnTo>
                <a:lnTo>
                  <a:pt x="12011" y="5199"/>
                </a:lnTo>
                <a:lnTo>
                  <a:pt x="12669" y="5618"/>
                </a:lnTo>
                <a:lnTo>
                  <a:pt x="13386" y="6036"/>
                </a:lnTo>
                <a:lnTo>
                  <a:pt x="12489" y="5857"/>
                </a:lnTo>
                <a:lnTo>
                  <a:pt x="11653" y="5677"/>
                </a:lnTo>
                <a:lnTo>
                  <a:pt x="11294" y="5558"/>
                </a:lnTo>
                <a:lnTo>
                  <a:pt x="10936" y="5379"/>
                </a:lnTo>
                <a:lnTo>
                  <a:pt x="10637" y="5080"/>
                </a:lnTo>
                <a:lnTo>
                  <a:pt x="10278" y="4721"/>
                </a:lnTo>
                <a:lnTo>
                  <a:pt x="9800" y="3944"/>
                </a:lnTo>
                <a:lnTo>
                  <a:pt x="9322" y="3168"/>
                </a:lnTo>
                <a:lnTo>
                  <a:pt x="9024" y="2331"/>
                </a:lnTo>
                <a:lnTo>
                  <a:pt x="8785" y="1435"/>
                </a:lnTo>
                <a:close/>
                <a:moveTo>
                  <a:pt x="15656" y="1016"/>
                </a:moveTo>
                <a:lnTo>
                  <a:pt x="15597" y="2271"/>
                </a:lnTo>
                <a:lnTo>
                  <a:pt x="15477" y="3168"/>
                </a:lnTo>
                <a:lnTo>
                  <a:pt x="15358" y="4064"/>
                </a:lnTo>
                <a:lnTo>
                  <a:pt x="15119" y="4960"/>
                </a:lnTo>
                <a:lnTo>
                  <a:pt x="14999" y="5319"/>
                </a:lnTo>
                <a:lnTo>
                  <a:pt x="14820" y="5618"/>
                </a:lnTo>
                <a:lnTo>
                  <a:pt x="14641" y="5916"/>
                </a:lnTo>
                <a:lnTo>
                  <a:pt x="14402" y="6096"/>
                </a:lnTo>
                <a:lnTo>
                  <a:pt x="14163" y="6155"/>
                </a:lnTo>
                <a:lnTo>
                  <a:pt x="13924" y="6155"/>
                </a:lnTo>
                <a:lnTo>
                  <a:pt x="14043" y="6036"/>
                </a:lnTo>
                <a:lnTo>
                  <a:pt x="14163" y="5916"/>
                </a:lnTo>
                <a:lnTo>
                  <a:pt x="14222" y="5797"/>
                </a:lnTo>
                <a:lnTo>
                  <a:pt x="14222" y="5618"/>
                </a:lnTo>
                <a:lnTo>
                  <a:pt x="14103" y="4960"/>
                </a:lnTo>
                <a:lnTo>
                  <a:pt x="14103" y="4363"/>
                </a:lnTo>
                <a:lnTo>
                  <a:pt x="14163" y="3705"/>
                </a:lnTo>
                <a:lnTo>
                  <a:pt x="14282" y="3108"/>
                </a:lnTo>
                <a:lnTo>
                  <a:pt x="14521" y="2510"/>
                </a:lnTo>
                <a:lnTo>
                  <a:pt x="14820" y="1972"/>
                </a:lnTo>
                <a:lnTo>
                  <a:pt x="15238" y="1494"/>
                </a:lnTo>
                <a:lnTo>
                  <a:pt x="15656" y="1016"/>
                </a:lnTo>
                <a:close/>
                <a:moveTo>
                  <a:pt x="19062" y="5199"/>
                </a:moveTo>
                <a:lnTo>
                  <a:pt x="19122" y="5259"/>
                </a:lnTo>
                <a:lnTo>
                  <a:pt x="19062" y="5379"/>
                </a:lnTo>
                <a:lnTo>
                  <a:pt x="18644" y="5618"/>
                </a:lnTo>
                <a:lnTo>
                  <a:pt x="17927" y="5976"/>
                </a:lnTo>
                <a:lnTo>
                  <a:pt x="17389" y="6096"/>
                </a:lnTo>
                <a:lnTo>
                  <a:pt x="16911" y="6215"/>
                </a:lnTo>
                <a:lnTo>
                  <a:pt x="15836" y="6335"/>
                </a:lnTo>
                <a:lnTo>
                  <a:pt x="15836" y="6335"/>
                </a:lnTo>
                <a:lnTo>
                  <a:pt x="17210" y="5797"/>
                </a:lnTo>
                <a:lnTo>
                  <a:pt x="18584" y="5319"/>
                </a:lnTo>
                <a:lnTo>
                  <a:pt x="19062" y="5199"/>
                </a:lnTo>
                <a:close/>
                <a:moveTo>
                  <a:pt x="5080" y="9083"/>
                </a:moveTo>
                <a:lnTo>
                  <a:pt x="4900" y="9143"/>
                </a:lnTo>
                <a:lnTo>
                  <a:pt x="4542" y="9322"/>
                </a:lnTo>
                <a:lnTo>
                  <a:pt x="4183" y="9621"/>
                </a:lnTo>
                <a:lnTo>
                  <a:pt x="3944" y="9980"/>
                </a:lnTo>
                <a:lnTo>
                  <a:pt x="3705" y="10517"/>
                </a:lnTo>
                <a:lnTo>
                  <a:pt x="3646" y="10816"/>
                </a:lnTo>
                <a:lnTo>
                  <a:pt x="3586" y="11055"/>
                </a:lnTo>
                <a:lnTo>
                  <a:pt x="3586" y="11294"/>
                </a:lnTo>
                <a:lnTo>
                  <a:pt x="3646" y="11533"/>
                </a:lnTo>
                <a:lnTo>
                  <a:pt x="3825" y="11653"/>
                </a:lnTo>
                <a:lnTo>
                  <a:pt x="3944" y="11772"/>
                </a:lnTo>
                <a:lnTo>
                  <a:pt x="4183" y="11832"/>
                </a:lnTo>
                <a:lnTo>
                  <a:pt x="4363" y="11832"/>
                </a:lnTo>
                <a:lnTo>
                  <a:pt x="4482" y="11772"/>
                </a:lnTo>
                <a:lnTo>
                  <a:pt x="4661" y="11593"/>
                </a:lnTo>
                <a:lnTo>
                  <a:pt x="4721" y="11474"/>
                </a:lnTo>
                <a:lnTo>
                  <a:pt x="4721" y="11235"/>
                </a:lnTo>
                <a:lnTo>
                  <a:pt x="4781" y="10936"/>
                </a:lnTo>
                <a:lnTo>
                  <a:pt x="4841" y="10697"/>
                </a:lnTo>
                <a:lnTo>
                  <a:pt x="5020" y="10278"/>
                </a:lnTo>
                <a:lnTo>
                  <a:pt x="5259" y="9860"/>
                </a:lnTo>
                <a:lnTo>
                  <a:pt x="5319" y="9681"/>
                </a:lnTo>
                <a:lnTo>
                  <a:pt x="5319" y="9502"/>
                </a:lnTo>
                <a:lnTo>
                  <a:pt x="5319" y="9263"/>
                </a:lnTo>
                <a:lnTo>
                  <a:pt x="5199" y="9143"/>
                </a:lnTo>
                <a:lnTo>
                  <a:pt x="5080" y="9083"/>
                </a:lnTo>
                <a:close/>
                <a:moveTo>
                  <a:pt x="7769" y="10458"/>
                </a:moveTo>
                <a:lnTo>
                  <a:pt x="7649" y="10517"/>
                </a:lnTo>
                <a:lnTo>
                  <a:pt x="7530" y="10757"/>
                </a:lnTo>
                <a:lnTo>
                  <a:pt x="7350" y="11474"/>
                </a:lnTo>
                <a:lnTo>
                  <a:pt x="7291" y="11892"/>
                </a:lnTo>
                <a:lnTo>
                  <a:pt x="7291" y="12191"/>
                </a:lnTo>
                <a:lnTo>
                  <a:pt x="7350" y="12489"/>
                </a:lnTo>
                <a:lnTo>
                  <a:pt x="7410" y="12669"/>
                </a:lnTo>
                <a:lnTo>
                  <a:pt x="7649" y="12788"/>
                </a:lnTo>
                <a:lnTo>
                  <a:pt x="7828" y="12788"/>
                </a:lnTo>
                <a:lnTo>
                  <a:pt x="8008" y="12728"/>
                </a:lnTo>
                <a:lnTo>
                  <a:pt x="8067" y="12609"/>
                </a:lnTo>
                <a:lnTo>
                  <a:pt x="8187" y="12430"/>
                </a:lnTo>
                <a:lnTo>
                  <a:pt x="8187" y="12191"/>
                </a:lnTo>
                <a:lnTo>
                  <a:pt x="8187" y="11713"/>
                </a:lnTo>
                <a:lnTo>
                  <a:pt x="8067" y="11055"/>
                </a:lnTo>
                <a:lnTo>
                  <a:pt x="7948" y="10577"/>
                </a:lnTo>
                <a:lnTo>
                  <a:pt x="7828" y="10458"/>
                </a:lnTo>
                <a:close/>
                <a:moveTo>
                  <a:pt x="11832" y="10816"/>
                </a:moveTo>
                <a:lnTo>
                  <a:pt x="11713" y="10876"/>
                </a:lnTo>
                <a:lnTo>
                  <a:pt x="11593" y="10936"/>
                </a:lnTo>
                <a:lnTo>
                  <a:pt x="11354" y="11294"/>
                </a:lnTo>
                <a:lnTo>
                  <a:pt x="11115" y="11713"/>
                </a:lnTo>
                <a:lnTo>
                  <a:pt x="10995" y="12250"/>
                </a:lnTo>
                <a:lnTo>
                  <a:pt x="10936" y="12489"/>
                </a:lnTo>
                <a:lnTo>
                  <a:pt x="10936" y="12728"/>
                </a:lnTo>
                <a:lnTo>
                  <a:pt x="10995" y="12908"/>
                </a:lnTo>
                <a:lnTo>
                  <a:pt x="11115" y="13087"/>
                </a:lnTo>
                <a:lnTo>
                  <a:pt x="11235" y="13266"/>
                </a:lnTo>
                <a:lnTo>
                  <a:pt x="11414" y="13386"/>
                </a:lnTo>
                <a:lnTo>
                  <a:pt x="11772" y="13386"/>
                </a:lnTo>
                <a:lnTo>
                  <a:pt x="11892" y="13326"/>
                </a:lnTo>
                <a:lnTo>
                  <a:pt x="12011" y="13206"/>
                </a:lnTo>
                <a:lnTo>
                  <a:pt x="12131" y="12848"/>
                </a:lnTo>
                <a:lnTo>
                  <a:pt x="12191" y="12430"/>
                </a:lnTo>
                <a:lnTo>
                  <a:pt x="12191" y="11952"/>
                </a:lnTo>
                <a:lnTo>
                  <a:pt x="12191" y="11533"/>
                </a:lnTo>
                <a:lnTo>
                  <a:pt x="12071" y="11115"/>
                </a:lnTo>
                <a:lnTo>
                  <a:pt x="12011" y="10876"/>
                </a:lnTo>
                <a:lnTo>
                  <a:pt x="11892" y="10816"/>
                </a:lnTo>
                <a:close/>
                <a:moveTo>
                  <a:pt x="15597" y="10757"/>
                </a:moveTo>
                <a:lnTo>
                  <a:pt x="15537" y="10816"/>
                </a:lnTo>
                <a:lnTo>
                  <a:pt x="15477" y="10936"/>
                </a:lnTo>
                <a:lnTo>
                  <a:pt x="15358" y="11235"/>
                </a:lnTo>
                <a:lnTo>
                  <a:pt x="15358" y="11653"/>
                </a:lnTo>
                <a:lnTo>
                  <a:pt x="15417" y="12071"/>
                </a:lnTo>
                <a:lnTo>
                  <a:pt x="15537" y="12549"/>
                </a:lnTo>
                <a:lnTo>
                  <a:pt x="15716" y="12908"/>
                </a:lnTo>
                <a:lnTo>
                  <a:pt x="15895" y="13206"/>
                </a:lnTo>
                <a:lnTo>
                  <a:pt x="16015" y="13326"/>
                </a:lnTo>
                <a:lnTo>
                  <a:pt x="16075" y="13386"/>
                </a:lnTo>
                <a:lnTo>
                  <a:pt x="16314" y="13445"/>
                </a:lnTo>
                <a:lnTo>
                  <a:pt x="16493" y="13386"/>
                </a:lnTo>
                <a:lnTo>
                  <a:pt x="16553" y="13326"/>
                </a:lnTo>
                <a:lnTo>
                  <a:pt x="16612" y="13147"/>
                </a:lnTo>
                <a:lnTo>
                  <a:pt x="16612" y="12967"/>
                </a:lnTo>
                <a:lnTo>
                  <a:pt x="16553" y="12728"/>
                </a:lnTo>
                <a:lnTo>
                  <a:pt x="16433" y="12191"/>
                </a:lnTo>
                <a:lnTo>
                  <a:pt x="16194" y="11653"/>
                </a:lnTo>
                <a:lnTo>
                  <a:pt x="15955" y="11175"/>
                </a:lnTo>
                <a:lnTo>
                  <a:pt x="15716" y="10876"/>
                </a:lnTo>
                <a:lnTo>
                  <a:pt x="15597" y="10757"/>
                </a:lnTo>
                <a:close/>
                <a:moveTo>
                  <a:pt x="19481" y="11354"/>
                </a:moveTo>
                <a:lnTo>
                  <a:pt x="19301" y="11414"/>
                </a:lnTo>
                <a:lnTo>
                  <a:pt x="19182" y="11533"/>
                </a:lnTo>
                <a:lnTo>
                  <a:pt x="19122" y="11713"/>
                </a:lnTo>
                <a:lnTo>
                  <a:pt x="19062" y="11952"/>
                </a:lnTo>
                <a:lnTo>
                  <a:pt x="19003" y="12489"/>
                </a:lnTo>
                <a:lnTo>
                  <a:pt x="19062" y="13087"/>
                </a:lnTo>
                <a:lnTo>
                  <a:pt x="19182" y="13625"/>
                </a:lnTo>
                <a:lnTo>
                  <a:pt x="19361" y="14043"/>
                </a:lnTo>
                <a:lnTo>
                  <a:pt x="19481" y="14103"/>
                </a:lnTo>
                <a:lnTo>
                  <a:pt x="19600" y="14103"/>
                </a:lnTo>
                <a:lnTo>
                  <a:pt x="19720" y="14043"/>
                </a:lnTo>
                <a:lnTo>
                  <a:pt x="19839" y="13864"/>
                </a:lnTo>
                <a:lnTo>
                  <a:pt x="19899" y="13326"/>
                </a:lnTo>
                <a:lnTo>
                  <a:pt x="19899" y="12489"/>
                </a:lnTo>
                <a:lnTo>
                  <a:pt x="19839" y="12071"/>
                </a:lnTo>
                <a:lnTo>
                  <a:pt x="19780" y="11713"/>
                </a:lnTo>
                <a:lnTo>
                  <a:pt x="19660" y="11474"/>
                </a:lnTo>
                <a:lnTo>
                  <a:pt x="19600" y="11414"/>
                </a:lnTo>
                <a:lnTo>
                  <a:pt x="19481" y="11354"/>
                </a:lnTo>
                <a:close/>
                <a:moveTo>
                  <a:pt x="5319" y="13565"/>
                </a:moveTo>
                <a:lnTo>
                  <a:pt x="5199" y="13685"/>
                </a:lnTo>
                <a:lnTo>
                  <a:pt x="5020" y="13864"/>
                </a:lnTo>
                <a:lnTo>
                  <a:pt x="4721" y="14222"/>
                </a:lnTo>
                <a:lnTo>
                  <a:pt x="4542" y="14461"/>
                </a:lnTo>
                <a:lnTo>
                  <a:pt x="4422" y="14820"/>
                </a:lnTo>
                <a:lnTo>
                  <a:pt x="4363" y="15298"/>
                </a:lnTo>
                <a:lnTo>
                  <a:pt x="4303" y="15776"/>
                </a:lnTo>
                <a:lnTo>
                  <a:pt x="4363" y="16015"/>
                </a:lnTo>
                <a:lnTo>
                  <a:pt x="4482" y="16134"/>
                </a:lnTo>
                <a:lnTo>
                  <a:pt x="4661" y="16314"/>
                </a:lnTo>
                <a:lnTo>
                  <a:pt x="4781" y="16433"/>
                </a:lnTo>
                <a:lnTo>
                  <a:pt x="4960" y="16433"/>
                </a:lnTo>
                <a:lnTo>
                  <a:pt x="5080" y="16374"/>
                </a:lnTo>
                <a:lnTo>
                  <a:pt x="5139" y="16194"/>
                </a:lnTo>
                <a:lnTo>
                  <a:pt x="5259" y="16015"/>
                </a:lnTo>
                <a:lnTo>
                  <a:pt x="5378" y="15537"/>
                </a:lnTo>
                <a:lnTo>
                  <a:pt x="5438" y="14999"/>
                </a:lnTo>
                <a:lnTo>
                  <a:pt x="5498" y="14402"/>
                </a:lnTo>
                <a:lnTo>
                  <a:pt x="5498" y="13685"/>
                </a:lnTo>
                <a:lnTo>
                  <a:pt x="5438" y="13565"/>
                </a:lnTo>
                <a:close/>
                <a:moveTo>
                  <a:pt x="9382" y="13983"/>
                </a:moveTo>
                <a:lnTo>
                  <a:pt x="9263" y="14043"/>
                </a:lnTo>
                <a:lnTo>
                  <a:pt x="9143" y="14282"/>
                </a:lnTo>
                <a:lnTo>
                  <a:pt x="9024" y="14641"/>
                </a:lnTo>
                <a:lnTo>
                  <a:pt x="8904" y="14999"/>
                </a:lnTo>
                <a:lnTo>
                  <a:pt x="8785" y="15836"/>
                </a:lnTo>
                <a:lnTo>
                  <a:pt x="8785" y="16314"/>
                </a:lnTo>
                <a:lnTo>
                  <a:pt x="8844" y="16433"/>
                </a:lnTo>
                <a:lnTo>
                  <a:pt x="8964" y="16613"/>
                </a:lnTo>
                <a:lnTo>
                  <a:pt x="9143" y="16792"/>
                </a:lnTo>
                <a:lnTo>
                  <a:pt x="9322" y="16911"/>
                </a:lnTo>
                <a:lnTo>
                  <a:pt x="9561" y="16911"/>
                </a:lnTo>
                <a:lnTo>
                  <a:pt x="9621" y="16732"/>
                </a:lnTo>
                <a:lnTo>
                  <a:pt x="9621" y="16493"/>
                </a:lnTo>
                <a:lnTo>
                  <a:pt x="9561" y="15178"/>
                </a:lnTo>
                <a:lnTo>
                  <a:pt x="9561" y="14342"/>
                </a:lnTo>
                <a:lnTo>
                  <a:pt x="9502" y="14103"/>
                </a:lnTo>
                <a:lnTo>
                  <a:pt x="9442" y="13983"/>
                </a:lnTo>
                <a:close/>
                <a:moveTo>
                  <a:pt x="14043" y="14700"/>
                </a:moveTo>
                <a:lnTo>
                  <a:pt x="13924" y="14820"/>
                </a:lnTo>
                <a:lnTo>
                  <a:pt x="13804" y="14999"/>
                </a:lnTo>
                <a:lnTo>
                  <a:pt x="13565" y="15656"/>
                </a:lnTo>
                <a:lnTo>
                  <a:pt x="13326" y="16314"/>
                </a:lnTo>
                <a:lnTo>
                  <a:pt x="13326" y="16553"/>
                </a:lnTo>
                <a:lnTo>
                  <a:pt x="13326" y="16732"/>
                </a:lnTo>
                <a:lnTo>
                  <a:pt x="13445" y="16971"/>
                </a:lnTo>
                <a:lnTo>
                  <a:pt x="13684" y="17210"/>
                </a:lnTo>
                <a:lnTo>
                  <a:pt x="13924" y="17210"/>
                </a:lnTo>
                <a:lnTo>
                  <a:pt x="14043" y="17091"/>
                </a:lnTo>
                <a:lnTo>
                  <a:pt x="14103" y="16852"/>
                </a:lnTo>
                <a:lnTo>
                  <a:pt x="14163" y="16433"/>
                </a:lnTo>
                <a:lnTo>
                  <a:pt x="14222" y="15716"/>
                </a:lnTo>
                <a:lnTo>
                  <a:pt x="14222" y="15059"/>
                </a:lnTo>
                <a:lnTo>
                  <a:pt x="14163" y="14820"/>
                </a:lnTo>
                <a:lnTo>
                  <a:pt x="14103" y="14760"/>
                </a:lnTo>
                <a:lnTo>
                  <a:pt x="14043" y="14700"/>
                </a:lnTo>
                <a:close/>
                <a:moveTo>
                  <a:pt x="17509" y="15119"/>
                </a:moveTo>
                <a:lnTo>
                  <a:pt x="17389" y="15716"/>
                </a:lnTo>
                <a:lnTo>
                  <a:pt x="17270" y="16254"/>
                </a:lnTo>
                <a:lnTo>
                  <a:pt x="17210" y="16852"/>
                </a:lnTo>
                <a:lnTo>
                  <a:pt x="17210" y="17330"/>
                </a:lnTo>
                <a:lnTo>
                  <a:pt x="17270" y="17748"/>
                </a:lnTo>
                <a:lnTo>
                  <a:pt x="17330" y="17867"/>
                </a:lnTo>
                <a:lnTo>
                  <a:pt x="17628" y="17867"/>
                </a:lnTo>
                <a:lnTo>
                  <a:pt x="17808" y="17748"/>
                </a:lnTo>
                <a:lnTo>
                  <a:pt x="17927" y="17628"/>
                </a:lnTo>
                <a:lnTo>
                  <a:pt x="18047" y="17449"/>
                </a:lnTo>
                <a:lnTo>
                  <a:pt x="18106" y="17330"/>
                </a:lnTo>
                <a:lnTo>
                  <a:pt x="18106" y="17150"/>
                </a:lnTo>
                <a:lnTo>
                  <a:pt x="18047" y="16732"/>
                </a:lnTo>
                <a:lnTo>
                  <a:pt x="17927" y="16374"/>
                </a:lnTo>
                <a:lnTo>
                  <a:pt x="17628" y="15656"/>
                </a:lnTo>
                <a:lnTo>
                  <a:pt x="17509" y="15358"/>
                </a:lnTo>
                <a:lnTo>
                  <a:pt x="17509" y="15119"/>
                </a:lnTo>
                <a:close/>
                <a:moveTo>
                  <a:pt x="21034" y="16194"/>
                </a:moveTo>
                <a:lnTo>
                  <a:pt x="20855" y="16254"/>
                </a:lnTo>
                <a:lnTo>
                  <a:pt x="20497" y="16433"/>
                </a:lnTo>
                <a:lnTo>
                  <a:pt x="20258" y="16732"/>
                </a:lnTo>
                <a:lnTo>
                  <a:pt x="20019" y="17210"/>
                </a:lnTo>
                <a:lnTo>
                  <a:pt x="19839" y="17688"/>
                </a:lnTo>
                <a:lnTo>
                  <a:pt x="19780" y="17867"/>
                </a:lnTo>
                <a:lnTo>
                  <a:pt x="19780" y="17987"/>
                </a:lnTo>
                <a:lnTo>
                  <a:pt x="19899" y="18226"/>
                </a:lnTo>
                <a:lnTo>
                  <a:pt x="20138" y="18405"/>
                </a:lnTo>
                <a:lnTo>
                  <a:pt x="20258" y="18465"/>
                </a:lnTo>
                <a:lnTo>
                  <a:pt x="20377" y="18465"/>
                </a:lnTo>
                <a:lnTo>
                  <a:pt x="20497" y="18345"/>
                </a:lnTo>
                <a:lnTo>
                  <a:pt x="20616" y="18166"/>
                </a:lnTo>
                <a:lnTo>
                  <a:pt x="20855" y="17449"/>
                </a:lnTo>
                <a:lnTo>
                  <a:pt x="21154" y="16672"/>
                </a:lnTo>
                <a:lnTo>
                  <a:pt x="21154" y="16374"/>
                </a:lnTo>
                <a:lnTo>
                  <a:pt x="21154" y="16314"/>
                </a:lnTo>
                <a:lnTo>
                  <a:pt x="21094" y="16254"/>
                </a:lnTo>
                <a:lnTo>
                  <a:pt x="21034" y="16194"/>
                </a:lnTo>
                <a:close/>
                <a:moveTo>
                  <a:pt x="2211" y="18644"/>
                </a:moveTo>
                <a:lnTo>
                  <a:pt x="2152" y="18704"/>
                </a:lnTo>
                <a:lnTo>
                  <a:pt x="2032" y="18764"/>
                </a:lnTo>
                <a:lnTo>
                  <a:pt x="1972" y="18943"/>
                </a:lnTo>
                <a:lnTo>
                  <a:pt x="1913" y="19122"/>
                </a:lnTo>
                <a:lnTo>
                  <a:pt x="1972" y="19361"/>
                </a:lnTo>
                <a:lnTo>
                  <a:pt x="2032" y="19600"/>
                </a:lnTo>
                <a:lnTo>
                  <a:pt x="2271" y="20078"/>
                </a:lnTo>
                <a:lnTo>
                  <a:pt x="2570" y="20377"/>
                </a:lnTo>
                <a:lnTo>
                  <a:pt x="2869" y="20556"/>
                </a:lnTo>
                <a:lnTo>
                  <a:pt x="3526" y="20556"/>
                </a:lnTo>
                <a:lnTo>
                  <a:pt x="3646" y="20497"/>
                </a:lnTo>
                <a:lnTo>
                  <a:pt x="3646" y="20317"/>
                </a:lnTo>
                <a:lnTo>
                  <a:pt x="3526" y="20138"/>
                </a:lnTo>
                <a:lnTo>
                  <a:pt x="3227" y="19720"/>
                </a:lnTo>
                <a:lnTo>
                  <a:pt x="2809" y="19122"/>
                </a:lnTo>
                <a:lnTo>
                  <a:pt x="2630" y="18883"/>
                </a:lnTo>
                <a:lnTo>
                  <a:pt x="2450" y="18704"/>
                </a:lnTo>
                <a:lnTo>
                  <a:pt x="2211" y="18644"/>
                </a:lnTo>
                <a:close/>
                <a:moveTo>
                  <a:pt x="11354" y="18525"/>
                </a:moveTo>
                <a:lnTo>
                  <a:pt x="11235" y="18644"/>
                </a:lnTo>
                <a:lnTo>
                  <a:pt x="11055" y="19182"/>
                </a:lnTo>
                <a:lnTo>
                  <a:pt x="10876" y="20138"/>
                </a:lnTo>
                <a:lnTo>
                  <a:pt x="10816" y="20616"/>
                </a:lnTo>
                <a:lnTo>
                  <a:pt x="10876" y="20915"/>
                </a:lnTo>
                <a:lnTo>
                  <a:pt x="10936" y="21034"/>
                </a:lnTo>
                <a:lnTo>
                  <a:pt x="11115" y="21034"/>
                </a:lnTo>
                <a:lnTo>
                  <a:pt x="11294" y="20915"/>
                </a:lnTo>
                <a:lnTo>
                  <a:pt x="11414" y="20795"/>
                </a:lnTo>
                <a:lnTo>
                  <a:pt x="11474" y="20616"/>
                </a:lnTo>
                <a:lnTo>
                  <a:pt x="11593" y="20138"/>
                </a:lnTo>
                <a:lnTo>
                  <a:pt x="11653" y="19660"/>
                </a:lnTo>
                <a:lnTo>
                  <a:pt x="11593" y="19302"/>
                </a:lnTo>
                <a:lnTo>
                  <a:pt x="11533" y="18764"/>
                </a:lnTo>
                <a:lnTo>
                  <a:pt x="11474" y="18644"/>
                </a:lnTo>
                <a:lnTo>
                  <a:pt x="11414" y="18525"/>
                </a:lnTo>
                <a:close/>
                <a:moveTo>
                  <a:pt x="6932" y="18166"/>
                </a:moveTo>
                <a:lnTo>
                  <a:pt x="6872" y="18226"/>
                </a:lnTo>
                <a:lnTo>
                  <a:pt x="6693" y="18345"/>
                </a:lnTo>
                <a:lnTo>
                  <a:pt x="6574" y="18584"/>
                </a:lnTo>
                <a:lnTo>
                  <a:pt x="6454" y="18883"/>
                </a:lnTo>
                <a:lnTo>
                  <a:pt x="6335" y="19541"/>
                </a:lnTo>
                <a:lnTo>
                  <a:pt x="6215" y="19959"/>
                </a:lnTo>
                <a:lnTo>
                  <a:pt x="6096" y="20616"/>
                </a:lnTo>
                <a:lnTo>
                  <a:pt x="6096" y="21034"/>
                </a:lnTo>
                <a:lnTo>
                  <a:pt x="6155" y="21333"/>
                </a:lnTo>
                <a:lnTo>
                  <a:pt x="6275" y="21393"/>
                </a:lnTo>
                <a:lnTo>
                  <a:pt x="6335" y="21453"/>
                </a:lnTo>
                <a:lnTo>
                  <a:pt x="6394" y="21453"/>
                </a:lnTo>
                <a:lnTo>
                  <a:pt x="6514" y="21393"/>
                </a:lnTo>
                <a:lnTo>
                  <a:pt x="6693" y="21094"/>
                </a:lnTo>
                <a:lnTo>
                  <a:pt x="6872" y="20676"/>
                </a:lnTo>
                <a:lnTo>
                  <a:pt x="7052" y="20078"/>
                </a:lnTo>
                <a:lnTo>
                  <a:pt x="7111" y="19660"/>
                </a:lnTo>
                <a:lnTo>
                  <a:pt x="7231" y="19062"/>
                </a:lnTo>
                <a:lnTo>
                  <a:pt x="7231" y="18704"/>
                </a:lnTo>
                <a:lnTo>
                  <a:pt x="7231" y="18465"/>
                </a:lnTo>
                <a:lnTo>
                  <a:pt x="7171" y="18286"/>
                </a:lnTo>
                <a:lnTo>
                  <a:pt x="7111" y="18226"/>
                </a:lnTo>
                <a:lnTo>
                  <a:pt x="6992" y="18166"/>
                </a:lnTo>
                <a:close/>
                <a:moveTo>
                  <a:pt x="16075" y="19062"/>
                </a:moveTo>
                <a:lnTo>
                  <a:pt x="15776" y="19421"/>
                </a:lnTo>
                <a:lnTo>
                  <a:pt x="15477" y="19780"/>
                </a:lnTo>
                <a:lnTo>
                  <a:pt x="15417" y="19839"/>
                </a:lnTo>
                <a:lnTo>
                  <a:pt x="15477" y="19720"/>
                </a:lnTo>
                <a:lnTo>
                  <a:pt x="15298" y="20019"/>
                </a:lnTo>
                <a:lnTo>
                  <a:pt x="15178" y="20497"/>
                </a:lnTo>
                <a:lnTo>
                  <a:pt x="15059" y="20975"/>
                </a:lnTo>
                <a:lnTo>
                  <a:pt x="15059" y="21214"/>
                </a:lnTo>
                <a:lnTo>
                  <a:pt x="15178" y="21333"/>
                </a:lnTo>
                <a:lnTo>
                  <a:pt x="15238" y="21453"/>
                </a:lnTo>
                <a:lnTo>
                  <a:pt x="15358" y="21453"/>
                </a:lnTo>
                <a:lnTo>
                  <a:pt x="15417" y="21393"/>
                </a:lnTo>
                <a:lnTo>
                  <a:pt x="15537" y="21333"/>
                </a:lnTo>
                <a:lnTo>
                  <a:pt x="15656" y="21034"/>
                </a:lnTo>
                <a:lnTo>
                  <a:pt x="15776" y="20616"/>
                </a:lnTo>
                <a:lnTo>
                  <a:pt x="15955" y="19720"/>
                </a:lnTo>
                <a:lnTo>
                  <a:pt x="16075" y="19242"/>
                </a:lnTo>
                <a:lnTo>
                  <a:pt x="16134" y="19062"/>
                </a:lnTo>
                <a:close/>
                <a:moveTo>
                  <a:pt x="19003" y="20258"/>
                </a:moveTo>
                <a:lnTo>
                  <a:pt x="19003" y="20377"/>
                </a:lnTo>
                <a:lnTo>
                  <a:pt x="18883" y="20616"/>
                </a:lnTo>
                <a:lnTo>
                  <a:pt x="18525" y="21393"/>
                </a:lnTo>
                <a:lnTo>
                  <a:pt x="18345" y="21811"/>
                </a:lnTo>
                <a:lnTo>
                  <a:pt x="18226" y="22170"/>
                </a:lnTo>
                <a:lnTo>
                  <a:pt x="18286" y="22469"/>
                </a:lnTo>
                <a:lnTo>
                  <a:pt x="18345" y="22588"/>
                </a:lnTo>
                <a:lnTo>
                  <a:pt x="18405" y="22648"/>
                </a:lnTo>
                <a:lnTo>
                  <a:pt x="18525" y="22708"/>
                </a:lnTo>
                <a:lnTo>
                  <a:pt x="18704" y="22648"/>
                </a:lnTo>
                <a:lnTo>
                  <a:pt x="18823" y="22588"/>
                </a:lnTo>
                <a:lnTo>
                  <a:pt x="18943" y="22469"/>
                </a:lnTo>
                <a:lnTo>
                  <a:pt x="19122" y="22110"/>
                </a:lnTo>
                <a:lnTo>
                  <a:pt x="19242" y="21751"/>
                </a:lnTo>
                <a:lnTo>
                  <a:pt x="19361" y="21273"/>
                </a:lnTo>
                <a:lnTo>
                  <a:pt x="19361" y="20855"/>
                </a:lnTo>
                <a:lnTo>
                  <a:pt x="19242" y="20497"/>
                </a:lnTo>
                <a:lnTo>
                  <a:pt x="19182" y="20377"/>
                </a:lnTo>
                <a:lnTo>
                  <a:pt x="19003" y="20258"/>
                </a:lnTo>
                <a:close/>
                <a:moveTo>
                  <a:pt x="8426" y="22827"/>
                </a:moveTo>
                <a:lnTo>
                  <a:pt x="8366" y="22887"/>
                </a:lnTo>
                <a:lnTo>
                  <a:pt x="8127" y="23006"/>
                </a:lnTo>
                <a:lnTo>
                  <a:pt x="7948" y="23305"/>
                </a:lnTo>
                <a:lnTo>
                  <a:pt x="7769" y="23664"/>
                </a:lnTo>
                <a:lnTo>
                  <a:pt x="7709" y="24082"/>
                </a:lnTo>
                <a:lnTo>
                  <a:pt x="7709" y="24261"/>
                </a:lnTo>
                <a:lnTo>
                  <a:pt x="7709" y="24440"/>
                </a:lnTo>
                <a:lnTo>
                  <a:pt x="7769" y="24620"/>
                </a:lnTo>
                <a:lnTo>
                  <a:pt x="7888" y="24799"/>
                </a:lnTo>
                <a:lnTo>
                  <a:pt x="8067" y="24918"/>
                </a:lnTo>
                <a:lnTo>
                  <a:pt x="8187" y="24978"/>
                </a:lnTo>
                <a:lnTo>
                  <a:pt x="8426" y="24978"/>
                </a:lnTo>
                <a:lnTo>
                  <a:pt x="8486" y="24918"/>
                </a:lnTo>
                <a:lnTo>
                  <a:pt x="8546" y="24799"/>
                </a:lnTo>
                <a:lnTo>
                  <a:pt x="8605" y="24440"/>
                </a:lnTo>
                <a:lnTo>
                  <a:pt x="8665" y="24082"/>
                </a:lnTo>
                <a:lnTo>
                  <a:pt x="8665" y="23664"/>
                </a:lnTo>
                <a:lnTo>
                  <a:pt x="8605" y="23066"/>
                </a:lnTo>
                <a:lnTo>
                  <a:pt x="8546" y="22947"/>
                </a:lnTo>
                <a:lnTo>
                  <a:pt x="8546" y="22887"/>
                </a:lnTo>
                <a:lnTo>
                  <a:pt x="8426" y="22827"/>
                </a:lnTo>
                <a:close/>
                <a:moveTo>
                  <a:pt x="13027" y="22708"/>
                </a:moveTo>
                <a:lnTo>
                  <a:pt x="12848" y="22887"/>
                </a:lnTo>
                <a:lnTo>
                  <a:pt x="12728" y="23066"/>
                </a:lnTo>
                <a:lnTo>
                  <a:pt x="12489" y="23604"/>
                </a:lnTo>
                <a:lnTo>
                  <a:pt x="12370" y="24142"/>
                </a:lnTo>
                <a:lnTo>
                  <a:pt x="12370" y="24381"/>
                </a:lnTo>
                <a:lnTo>
                  <a:pt x="12370" y="24620"/>
                </a:lnTo>
                <a:lnTo>
                  <a:pt x="12489" y="24918"/>
                </a:lnTo>
                <a:lnTo>
                  <a:pt x="12728" y="25337"/>
                </a:lnTo>
                <a:lnTo>
                  <a:pt x="12848" y="25456"/>
                </a:lnTo>
                <a:lnTo>
                  <a:pt x="12967" y="25516"/>
                </a:lnTo>
                <a:lnTo>
                  <a:pt x="13087" y="25456"/>
                </a:lnTo>
                <a:lnTo>
                  <a:pt x="13147" y="25217"/>
                </a:lnTo>
                <a:lnTo>
                  <a:pt x="13206" y="24739"/>
                </a:lnTo>
                <a:lnTo>
                  <a:pt x="13206" y="23843"/>
                </a:lnTo>
                <a:lnTo>
                  <a:pt x="13147" y="23006"/>
                </a:lnTo>
                <a:lnTo>
                  <a:pt x="13087" y="22767"/>
                </a:lnTo>
                <a:lnTo>
                  <a:pt x="13087" y="22708"/>
                </a:lnTo>
                <a:close/>
                <a:moveTo>
                  <a:pt x="3825" y="24261"/>
                </a:moveTo>
                <a:lnTo>
                  <a:pt x="3705" y="24381"/>
                </a:lnTo>
                <a:lnTo>
                  <a:pt x="3646" y="24560"/>
                </a:lnTo>
                <a:lnTo>
                  <a:pt x="3586" y="24799"/>
                </a:lnTo>
                <a:lnTo>
                  <a:pt x="3586" y="25098"/>
                </a:lnTo>
                <a:lnTo>
                  <a:pt x="3705" y="25456"/>
                </a:lnTo>
                <a:lnTo>
                  <a:pt x="3885" y="25695"/>
                </a:lnTo>
                <a:lnTo>
                  <a:pt x="4124" y="25934"/>
                </a:lnTo>
                <a:lnTo>
                  <a:pt x="4602" y="26114"/>
                </a:lnTo>
                <a:lnTo>
                  <a:pt x="4841" y="26114"/>
                </a:lnTo>
                <a:lnTo>
                  <a:pt x="4841" y="25994"/>
                </a:lnTo>
                <a:lnTo>
                  <a:pt x="4841" y="25934"/>
                </a:lnTo>
                <a:lnTo>
                  <a:pt x="4781" y="25636"/>
                </a:lnTo>
                <a:lnTo>
                  <a:pt x="4602" y="25277"/>
                </a:lnTo>
                <a:lnTo>
                  <a:pt x="4363" y="24918"/>
                </a:lnTo>
                <a:lnTo>
                  <a:pt x="3944" y="24381"/>
                </a:lnTo>
                <a:lnTo>
                  <a:pt x="3885" y="24321"/>
                </a:lnTo>
                <a:lnTo>
                  <a:pt x="3825" y="24261"/>
                </a:lnTo>
                <a:close/>
                <a:moveTo>
                  <a:pt x="17330" y="23723"/>
                </a:moveTo>
                <a:lnTo>
                  <a:pt x="17091" y="23843"/>
                </a:lnTo>
                <a:lnTo>
                  <a:pt x="16792" y="24082"/>
                </a:lnTo>
                <a:lnTo>
                  <a:pt x="16493" y="24440"/>
                </a:lnTo>
                <a:lnTo>
                  <a:pt x="16254" y="24859"/>
                </a:lnTo>
                <a:lnTo>
                  <a:pt x="16015" y="25277"/>
                </a:lnTo>
                <a:lnTo>
                  <a:pt x="15955" y="25636"/>
                </a:lnTo>
                <a:lnTo>
                  <a:pt x="15895" y="25815"/>
                </a:lnTo>
                <a:lnTo>
                  <a:pt x="15955" y="25994"/>
                </a:lnTo>
                <a:lnTo>
                  <a:pt x="16015" y="26114"/>
                </a:lnTo>
                <a:lnTo>
                  <a:pt x="16134" y="26173"/>
                </a:lnTo>
                <a:lnTo>
                  <a:pt x="16314" y="26293"/>
                </a:lnTo>
                <a:lnTo>
                  <a:pt x="16433" y="26293"/>
                </a:lnTo>
                <a:lnTo>
                  <a:pt x="16553" y="26173"/>
                </a:lnTo>
                <a:lnTo>
                  <a:pt x="16672" y="26054"/>
                </a:lnTo>
                <a:lnTo>
                  <a:pt x="16852" y="25695"/>
                </a:lnTo>
                <a:lnTo>
                  <a:pt x="16971" y="25217"/>
                </a:lnTo>
                <a:lnTo>
                  <a:pt x="17150" y="24201"/>
                </a:lnTo>
                <a:lnTo>
                  <a:pt x="17270" y="23843"/>
                </a:lnTo>
                <a:lnTo>
                  <a:pt x="17330" y="23723"/>
                </a:lnTo>
                <a:close/>
                <a:moveTo>
                  <a:pt x="10517" y="26771"/>
                </a:moveTo>
                <a:lnTo>
                  <a:pt x="10458" y="26831"/>
                </a:lnTo>
                <a:lnTo>
                  <a:pt x="10338" y="27010"/>
                </a:lnTo>
                <a:lnTo>
                  <a:pt x="10219" y="27607"/>
                </a:lnTo>
                <a:lnTo>
                  <a:pt x="10099" y="28384"/>
                </a:lnTo>
                <a:lnTo>
                  <a:pt x="10099" y="28683"/>
                </a:lnTo>
                <a:lnTo>
                  <a:pt x="10159" y="28922"/>
                </a:lnTo>
                <a:lnTo>
                  <a:pt x="10278" y="28982"/>
                </a:lnTo>
                <a:lnTo>
                  <a:pt x="10338" y="29042"/>
                </a:lnTo>
                <a:lnTo>
                  <a:pt x="10517" y="28982"/>
                </a:lnTo>
                <a:lnTo>
                  <a:pt x="10697" y="28922"/>
                </a:lnTo>
                <a:lnTo>
                  <a:pt x="10816" y="28803"/>
                </a:lnTo>
                <a:lnTo>
                  <a:pt x="10936" y="28683"/>
                </a:lnTo>
                <a:lnTo>
                  <a:pt x="11055" y="28325"/>
                </a:lnTo>
                <a:lnTo>
                  <a:pt x="11055" y="27906"/>
                </a:lnTo>
                <a:lnTo>
                  <a:pt x="11055" y="27607"/>
                </a:lnTo>
                <a:lnTo>
                  <a:pt x="10936" y="27309"/>
                </a:lnTo>
                <a:lnTo>
                  <a:pt x="10756" y="26950"/>
                </a:lnTo>
                <a:lnTo>
                  <a:pt x="10637" y="26771"/>
                </a:lnTo>
                <a:close/>
                <a:moveTo>
                  <a:pt x="14282" y="27368"/>
                </a:moveTo>
                <a:lnTo>
                  <a:pt x="14043" y="27428"/>
                </a:lnTo>
                <a:lnTo>
                  <a:pt x="13744" y="27667"/>
                </a:lnTo>
                <a:lnTo>
                  <a:pt x="13386" y="27966"/>
                </a:lnTo>
                <a:lnTo>
                  <a:pt x="13027" y="28325"/>
                </a:lnTo>
                <a:lnTo>
                  <a:pt x="12728" y="28683"/>
                </a:lnTo>
                <a:lnTo>
                  <a:pt x="12489" y="29101"/>
                </a:lnTo>
                <a:lnTo>
                  <a:pt x="12430" y="29281"/>
                </a:lnTo>
                <a:lnTo>
                  <a:pt x="12430" y="29460"/>
                </a:lnTo>
                <a:lnTo>
                  <a:pt x="12489" y="29579"/>
                </a:lnTo>
                <a:lnTo>
                  <a:pt x="12549" y="29699"/>
                </a:lnTo>
                <a:lnTo>
                  <a:pt x="12669" y="29759"/>
                </a:lnTo>
                <a:lnTo>
                  <a:pt x="12788" y="29759"/>
                </a:lnTo>
                <a:lnTo>
                  <a:pt x="12967" y="29699"/>
                </a:lnTo>
                <a:lnTo>
                  <a:pt x="13087" y="29579"/>
                </a:lnTo>
                <a:lnTo>
                  <a:pt x="13445" y="29221"/>
                </a:lnTo>
                <a:lnTo>
                  <a:pt x="13744" y="28743"/>
                </a:lnTo>
                <a:lnTo>
                  <a:pt x="13983" y="28265"/>
                </a:lnTo>
                <a:lnTo>
                  <a:pt x="14222" y="27787"/>
                </a:lnTo>
                <a:lnTo>
                  <a:pt x="14282" y="27488"/>
                </a:lnTo>
                <a:lnTo>
                  <a:pt x="14282" y="27368"/>
                </a:lnTo>
                <a:close/>
                <a:moveTo>
                  <a:pt x="6872" y="27249"/>
                </a:moveTo>
                <a:lnTo>
                  <a:pt x="6813" y="27309"/>
                </a:lnTo>
                <a:lnTo>
                  <a:pt x="6753" y="27548"/>
                </a:lnTo>
                <a:lnTo>
                  <a:pt x="6693" y="27906"/>
                </a:lnTo>
                <a:lnTo>
                  <a:pt x="6574" y="28384"/>
                </a:lnTo>
                <a:lnTo>
                  <a:pt x="6574" y="28862"/>
                </a:lnTo>
                <a:lnTo>
                  <a:pt x="6633" y="29281"/>
                </a:lnTo>
                <a:lnTo>
                  <a:pt x="6753" y="29639"/>
                </a:lnTo>
                <a:lnTo>
                  <a:pt x="6872" y="29818"/>
                </a:lnTo>
                <a:lnTo>
                  <a:pt x="6992" y="29878"/>
                </a:lnTo>
                <a:lnTo>
                  <a:pt x="7231" y="29938"/>
                </a:lnTo>
                <a:lnTo>
                  <a:pt x="7350" y="29938"/>
                </a:lnTo>
                <a:lnTo>
                  <a:pt x="7470" y="29878"/>
                </a:lnTo>
                <a:lnTo>
                  <a:pt x="7530" y="29759"/>
                </a:lnTo>
                <a:lnTo>
                  <a:pt x="7530" y="29400"/>
                </a:lnTo>
                <a:lnTo>
                  <a:pt x="7470" y="28862"/>
                </a:lnTo>
                <a:lnTo>
                  <a:pt x="7350" y="28325"/>
                </a:lnTo>
                <a:lnTo>
                  <a:pt x="7171" y="27847"/>
                </a:lnTo>
                <a:lnTo>
                  <a:pt x="6872" y="27249"/>
                </a:lnTo>
                <a:close/>
                <a:moveTo>
                  <a:pt x="9621" y="30715"/>
                </a:moveTo>
                <a:lnTo>
                  <a:pt x="9502" y="30775"/>
                </a:lnTo>
                <a:lnTo>
                  <a:pt x="9382" y="30894"/>
                </a:lnTo>
                <a:lnTo>
                  <a:pt x="9203" y="31133"/>
                </a:lnTo>
                <a:lnTo>
                  <a:pt x="9143" y="31551"/>
                </a:lnTo>
                <a:lnTo>
                  <a:pt x="9143" y="31731"/>
                </a:lnTo>
                <a:lnTo>
                  <a:pt x="9203" y="31850"/>
                </a:lnTo>
                <a:lnTo>
                  <a:pt x="9322" y="31970"/>
                </a:lnTo>
                <a:lnTo>
                  <a:pt x="9502" y="32029"/>
                </a:lnTo>
                <a:lnTo>
                  <a:pt x="9800" y="32029"/>
                </a:lnTo>
                <a:lnTo>
                  <a:pt x="9920" y="31910"/>
                </a:lnTo>
                <a:lnTo>
                  <a:pt x="9980" y="31790"/>
                </a:lnTo>
                <a:lnTo>
                  <a:pt x="10099" y="31551"/>
                </a:lnTo>
                <a:lnTo>
                  <a:pt x="10039" y="31253"/>
                </a:lnTo>
                <a:lnTo>
                  <a:pt x="9980" y="31014"/>
                </a:lnTo>
                <a:lnTo>
                  <a:pt x="9860" y="30775"/>
                </a:lnTo>
                <a:lnTo>
                  <a:pt x="9741" y="30775"/>
                </a:lnTo>
                <a:lnTo>
                  <a:pt x="9621" y="30715"/>
                </a:lnTo>
                <a:close/>
                <a:moveTo>
                  <a:pt x="9442" y="6275"/>
                </a:moveTo>
                <a:lnTo>
                  <a:pt x="9920" y="6335"/>
                </a:lnTo>
                <a:lnTo>
                  <a:pt x="10338" y="6454"/>
                </a:lnTo>
                <a:lnTo>
                  <a:pt x="10756" y="6633"/>
                </a:lnTo>
                <a:lnTo>
                  <a:pt x="11115" y="6813"/>
                </a:lnTo>
                <a:lnTo>
                  <a:pt x="11832" y="7231"/>
                </a:lnTo>
                <a:lnTo>
                  <a:pt x="12549" y="7649"/>
                </a:lnTo>
                <a:lnTo>
                  <a:pt x="12967" y="7829"/>
                </a:lnTo>
                <a:lnTo>
                  <a:pt x="13386" y="7888"/>
                </a:lnTo>
                <a:lnTo>
                  <a:pt x="13864" y="8008"/>
                </a:lnTo>
                <a:lnTo>
                  <a:pt x="14342" y="8008"/>
                </a:lnTo>
                <a:lnTo>
                  <a:pt x="15358" y="7948"/>
                </a:lnTo>
                <a:lnTo>
                  <a:pt x="16314" y="7888"/>
                </a:lnTo>
                <a:lnTo>
                  <a:pt x="17270" y="7829"/>
                </a:lnTo>
                <a:lnTo>
                  <a:pt x="17748" y="7769"/>
                </a:lnTo>
                <a:lnTo>
                  <a:pt x="18226" y="7829"/>
                </a:lnTo>
                <a:lnTo>
                  <a:pt x="18644" y="7888"/>
                </a:lnTo>
                <a:lnTo>
                  <a:pt x="19122" y="8008"/>
                </a:lnTo>
                <a:lnTo>
                  <a:pt x="19541" y="8187"/>
                </a:lnTo>
                <a:lnTo>
                  <a:pt x="19959" y="8426"/>
                </a:lnTo>
                <a:lnTo>
                  <a:pt x="20317" y="8785"/>
                </a:lnTo>
                <a:lnTo>
                  <a:pt x="20676" y="9203"/>
                </a:lnTo>
                <a:lnTo>
                  <a:pt x="20915" y="9561"/>
                </a:lnTo>
                <a:lnTo>
                  <a:pt x="21094" y="9920"/>
                </a:lnTo>
                <a:lnTo>
                  <a:pt x="21214" y="10338"/>
                </a:lnTo>
                <a:lnTo>
                  <a:pt x="21393" y="10757"/>
                </a:lnTo>
                <a:lnTo>
                  <a:pt x="21512" y="11593"/>
                </a:lnTo>
                <a:lnTo>
                  <a:pt x="21572" y="12489"/>
                </a:lnTo>
                <a:lnTo>
                  <a:pt x="21572" y="13445"/>
                </a:lnTo>
                <a:lnTo>
                  <a:pt x="21512" y="14342"/>
                </a:lnTo>
                <a:lnTo>
                  <a:pt x="21333" y="16015"/>
                </a:lnTo>
                <a:lnTo>
                  <a:pt x="21154" y="17031"/>
                </a:lnTo>
                <a:lnTo>
                  <a:pt x="20975" y="18106"/>
                </a:lnTo>
                <a:lnTo>
                  <a:pt x="20736" y="19122"/>
                </a:lnTo>
                <a:lnTo>
                  <a:pt x="20437" y="20138"/>
                </a:lnTo>
                <a:lnTo>
                  <a:pt x="20138" y="21154"/>
                </a:lnTo>
                <a:lnTo>
                  <a:pt x="19720" y="22110"/>
                </a:lnTo>
                <a:lnTo>
                  <a:pt x="19301" y="23066"/>
                </a:lnTo>
                <a:lnTo>
                  <a:pt x="18883" y="24022"/>
                </a:lnTo>
                <a:lnTo>
                  <a:pt x="18345" y="24978"/>
                </a:lnTo>
                <a:lnTo>
                  <a:pt x="17808" y="25875"/>
                </a:lnTo>
                <a:lnTo>
                  <a:pt x="17210" y="26711"/>
                </a:lnTo>
                <a:lnTo>
                  <a:pt x="16612" y="27607"/>
                </a:lnTo>
                <a:lnTo>
                  <a:pt x="15955" y="28384"/>
                </a:lnTo>
                <a:lnTo>
                  <a:pt x="15238" y="29161"/>
                </a:lnTo>
                <a:lnTo>
                  <a:pt x="14461" y="29938"/>
                </a:lnTo>
                <a:lnTo>
                  <a:pt x="13744" y="30655"/>
                </a:lnTo>
                <a:lnTo>
                  <a:pt x="13087" y="31253"/>
                </a:lnTo>
                <a:lnTo>
                  <a:pt x="12310" y="31850"/>
                </a:lnTo>
                <a:lnTo>
                  <a:pt x="11533" y="32388"/>
                </a:lnTo>
                <a:lnTo>
                  <a:pt x="10697" y="32866"/>
                </a:lnTo>
                <a:lnTo>
                  <a:pt x="10219" y="33045"/>
                </a:lnTo>
                <a:lnTo>
                  <a:pt x="9800" y="33165"/>
                </a:lnTo>
                <a:lnTo>
                  <a:pt x="9382" y="33284"/>
                </a:lnTo>
                <a:lnTo>
                  <a:pt x="8486" y="33284"/>
                </a:lnTo>
                <a:lnTo>
                  <a:pt x="8067" y="33105"/>
                </a:lnTo>
                <a:lnTo>
                  <a:pt x="7649" y="32926"/>
                </a:lnTo>
                <a:lnTo>
                  <a:pt x="7291" y="32627"/>
                </a:lnTo>
                <a:lnTo>
                  <a:pt x="6932" y="32328"/>
                </a:lnTo>
                <a:lnTo>
                  <a:pt x="6574" y="31910"/>
                </a:lnTo>
                <a:lnTo>
                  <a:pt x="5976" y="31073"/>
                </a:lnTo>
                <a:lnTo>
                  <a:pt x="5438" y="30117"/>
                </a:lnTo>
                <a:lnTo>
                  <a:pt x="5020" y="29101"/>
                </a:lnTo>
                <a:lnTo>
                  <a:pt x="4602" y="28086"/>
                </a:lnTo>
                <a:lnTo>
                  <a:pt x="4183" y="27010"/>
                </a:lnTo>
                <a:lnTo>
                  <a:pt x="3526" y="25158"/>
                </a:lnTo>
                <a:lnTo>
                  <a:pt x="2809" y="22947"/>
                </a:lnTo>
                <a:lnTo>
                  <a:pt x="2152" y="20795"/>
                </a:lnTo>
                <a:lnTo>
                  <a:pt x="1853" y="19660"/>
                </a:lnTo>
                <a:lnTo>
                  <a:pt x="1614" y="18525"/>
                </a:lnTo>
                <a:lnTo>
                  <a:pt x="1435" y="17389"/>
                </a:lnTo>
                <a:lnTo>
                  <a:pt x="1315" y="16254"/>
                </a:lnTo>
                <a:lnTo>
                  <a:pt x="1315" y="15537"/>
                </a:lnTo>
                <a:lnTo>
                  <a:pt x="1315" y="14880"/>
                </a:lnTo>
                <a:lnTo>
                  <a:pt x="1315" y="14163"/>
                </a:lnTo>
                <a:lnTo>
                  <a:pt x="1315" y="13565"/>
                </a:lnTo>
                <a:lnTo>
                  <a:pt x="1255" y="12967"/>
                </a:lnTo>
                <a:lnTo>
                  <a:pt x="1255" y="12370"/>
                </a:lnTo>
                <a:lnTo>
                  <a:pt x="1315" y="11653"/>
                </a:lnTo>
                <a:lnTo>
                  <a:pt x="1494" y="10936"/>
                </a:lnTo>
                <a:lnTo>
                  <a:pt x="1793" y="10159"/>
                </a:lnTo>
                <a:lnTo>
                  <a:pt x="2271" y="9442"/>
                </a:lnTo>
                <a:lnTo>
                  <a:pt x="2749" y="8785"/>
                </a:lnTo>
                <a:lnTo>
                  <a:pt x="3347" y="8247"/>
                </a:lnTo>
                <a:lnTo>
                  <a:pt x="4064" y="7769"/>
                </a:lnTo>
                <a:lnTo>
                  <a:pt x="4781" y="7350"/>
                </a:lnTo>
                <a:lnTo>
                  <a:pt x="5558" y="6992"/>
                </a:lnTo>
                <a:lnTo>
                  <a:pt x="6335" y="6753"/>
                </a:lnTo>
                <a:lnTo>
                  <a:pt x="7291" y="6514"/>
                </a:lnTo>
                <a:lnTo>
                  <a:pt x="8366" y="6335"/>
                </a:lnTo>
                <a:lnTo>
                  <a:pt x="8904" y="6275"/>
                </a:lnTo>
                <a:close/>
                <a:moveTo>
                  <a:pt x="15836" y="1"/>
                </a:moveTo>
                <a:lnTo>
                  <a:pt x="15597" y="60"/>
                </a:lnTo>
                <a:lnTo>
                  <a:pt x="15298" y="180"/>
                </a:lnTo>
                <a:lnTo>
                  <a:pt x="15059" y="359"/>
                </a:lnTo>
                <a:lnTo>
                  <a:pt x="14760" y="598"/>
                </a:lnTo>
                <a:lnTo>
                  <a:pt x="14521" y="837"/>
                </a:lnTo>
                <a:lnTo>
                  <a:pt x="14103" y="1435"/>
                </a:lnTo>
                <a:lnTo>
                  <a:pt x="13744" y="2152"/>
                </a:lnTo>
                <a:lnTo>
                  <a:pt x="13505" y="2929"/>
                </a:lnTo>
                <a:lnTo>
                  <a:pt x="13386" y="3646"/>
                </a:lnTo>
                <a:lnTo>
                  <a:pt x="13266" y="4363"/>
                </a:lnTo>
                <a:lnTo>
                  <a:pt x="13326" y="5020"/>
                </a:lnTo>
                <a:lnTo>
                  <a:pt x="12489" y="4482"/>
                </a:lnTo>
                <a:lnTo>
                  <a:pt x="11772" y="3885"/>
                </a:lnTo>
                <a:lnTo>
                  <a:pt x="11055" y="3168"/>
                </a:lnTo>
                <a:lnTo>
                  <a:pt x="10458" y="2391"/>
                </a:lnTo>
                <a:lnTo>
                  <a:pt x="10099" y="1853"/>
                </a:lnTo>
                <a:lnTo>
                  <a:pt x="9681" y="1196"/>
                </a:lnTo>
                <a:lnTo>
                  <a:pt x="9382" y="837"/>
                </a:lnTo>
                <a:lnTo>
                  <a:pt x="9083" y="598"/>
                </a:lnTo>
                <a:lnTo>
                  <a:pt x="8785" y="419"/>
                </a:lnTo>
                <a:lnTo>
                  <a:pt x="8486" y="419"/>
                </a:lnTo>
                <a:lnTo>
                  <a:pt x="8187" y="479"/>
                </a:lnTo>
                <a:lnTo>
                  <a:pt x="8008" y="658"/>
                </a:lnTo>
                <a:lnTo>
                  <a:pt x="7888" y="897"/>
                </a:lnTo>
                <a:lnTo>
                  <a:pt x="7948" y="1196"/>
                </a:lnTo>
                <a:lnTo>
                  <a:pt x="8008" y="1554"/>
                </a:lnTo>
                <a:lnTo>
                  <a:pt x="8187" y="1972"/>
                </a:lnTo>
                <a:lnTo>
                  <a:pt x="8665" y="2869"/>
                </a:lnTo>
                <a:lnTo>
                  <a:pt x="9263" y="3765"/>
                </a:lnTo>
                <a:lnTo>
                  <a:pt x="9860" y="4602"/>
                </a:lnTo>
                <a:lnTo>
                  <a:pt x="10398" y="5259"/>
                </a:lnTo>
                <a:lnTo>
                  <a:pt x="10756" y="5618"/>
                </a:lnTo>
                <a:lnTo>
                  <a:pt x="9800" y="5498"/>
                </a:lnTo>
                <a:lnTo>
                  <a:pt x="8785" y="5498"/>
                </a:lnTo>
                <a:lnTo>
                  <a:pt x="7828" y="5558"/>
                </a:lnTo>
                <a:lnTo>
                  <a:pt x="6932" y="5677"/>
                </a:lnTo>
                <a:lnTo>
                  <a:pt x="5976" y="5916"/>
                </a:lnTo>
                <a:lnTo>
                  <a:pt x="5139" y="6155"/>
                </a:lnTo>
                <a:lnTo>
                  <a:pt x="4303" y="6514"/>
                </a:lnTo>
                <a:lnTo>
                  <a:pt x="3526" y="6932"/>
                </a:lnTo>
                <a:lnTo>
                  <a:pt x="2809" y="7410"/>
                </a:lnTo>
                <a:lnTo>
                  <a:pt x="2152" y="7948"/>
                </a:lnTo>
                <a:lnTo>
                  <a:pt x="1554" y="8605"/>
                </a:lnTo>
                <a:lnTo>
                  <a:pt x="1076" y="9322"/>
                </a:lnTo>
                <a:lnTo>
                  <a:pt x="658" y="10159"/>
                </a:lnTo>
                <a:lnTo>
                  <a:pt x="359" y="11055"/>
                </a:lnTo>
                <a:lnTo>
                  <a:pt x="120" y="12011"/>
                </a:lnTo>
                <a:lnTo>
                  <a:pt x="60" y="13087"/>
                </a:lnTo>
                <a:lnTo>
                  <a:pt x="1" y="14163"/>
                </a:lnTo>
                <a:lnTo>
                  <a:pt x="60" y="15298"/>
                </a:lnTo>
                <a:lnTo>
                  <a:pt x="180" y="16433"/>
                </a:lnTo>
                <a:lnTo>
                  <a:pt x="299" y="17569"/>
                </a:lnTo>
                <a:lnTo>
                  <a:pt x="479" y="18704"/>
                </a:lnTo>
                <a:lnTo>
                  <a:pt x="718" y="19839"/>
                </a:lnTo>
                <a:lnTo>
                  <a:pt x="1016" y="21034"/>
                </a:lnTo>
                <a:lnTo>
                  <a:pt x="1315" y="22170"/>
                </a:lnTo>
                <a:lnTo>
                  <a:pt x="2032" y="24381"/>
                </a:lnTo>
                <a:lnTo>
                  <a:pt x="2869" y="26592"/>
                </a:lnTo>
                <a:lnTo>
                  <a:pt x="3765" y="28683"/>
                </a:lnTo>
                <a:lnTo>
                  <a:pt x="4661" y="30715"/>
                </a:lnTo>
                <a:lnTo>
                  <a:pt x="5020" y="31432"/>
                </a:lnTo>
                <a:lnTo>
                  <a:pt x="5438" y="32149"/>
                </a:lnTo>
                <a:lnTo>
                  <a:pt x="5916" y="32866"/>
                </a:lnTo>
                <a:lnTo>
                  <a:pt x="6454" y="33463"/>
                </a:lnTo>
                <a:lnTo>
                  <a:pt x="6753" y="33703"/>
                </a:lnTo>
                <a:lnTo>
                  <a:pt x="7052" y="33942"/>
                </a:lnTo>
                <a:lnTo>
                  <a:pt x="7410" y="34121"/>
                </a:lnTo>
                <a:lnTo>
                  <a:pt x="7769" y="34300"/>
                </a:lnTo>
                <a:lnTo>
                  <a:pt x="8127" y="34420"/>
                </a:lnTo>
                <a:lnTo>
                  <a:pt x="8546" y="34479"/>
                </a:lnTo>
                <a:lnTo>
                  <a:pt x="8964" y="34539"/>
                </a:lnTo>
                <a:lnTo>
                  <a:pt x="9442" y="34479"/>
                </a:lnTo>
                <a:lnTo>
                  <a:pt x="9920" y="34420"/>
                </a:lnTo>
                <a:lnTo>
                  <a:pt x="10398" y="34300"/>
                </a:lnTo>
                <a:lnTo>
                  <a:pt x="10876" y="34121"/>
                </a:lnTo>
                <a:lnTo>
                  <a:pt x="11294" y="33882"/>
                </a:lnTo>
                <a:lnTo>
                  <a:pt x="12250" y="33344"/>
                </a:lnTo>
                <a:lnTo>
                  <a:pt x="13087" y="32746"/>
                </a:lnTo>
                <a:lnTo>
                  <a:pt x="13924" y="32029"/>
                </a:lnTo>
                <a:lnTo>
                  <a:pt x="14700" y="31253"/>
                </a:lnTo>
                <a:lnTo>
                  <a:pt x="16075" y="29818"/>
                </a:lnTo>
                <a:lnTo>
                  <a:pt x="16792" y="28982"/>
                </a:lnTo>
                <a:lnTo>
                  <a:pt x="17509" y="28026"/>
                </a:lnTo>
                <a:lnTo>
                  <a:pt x="18226" y="27129"/>
                </a:lnTo>
                <a:lnTo>
                  <a:pt x="18823" y="26173"/>
                </a:lnTo>
                <a:lnTo>
                  <a:pt x="19421" y="25158"/>
                </a:lnTo>
                <a:lnTo>
                  <a:pt x="19959" y="24142"/>
                </a:lnTo>
                <a:lnTo>
                  <a:pt x="20437" y="23066"/>
                </a:lnTo>
                <a:lnTo>
                  <a:pt x="20855" y="22050"/>
                </a:lnTo>
                <a:lnTo>
                  <a:pt x="21273" y="20915"/>
                </a:lnTo>
                <a:lnTo>
                  <a:pt x="21632" y="19839"/>
                </a:lnTo>
                <a:lnTo>
                  <a:pt x="21871" y="18704"/>
                </a:lnTo>
                <a:lnTo>
                  <a:pt x="22110" y="17569"/>
                </a:lnTo>
                <a:lnTo>
                  <a:pt x="22289" y="16433"/>
                </a:lnTo>
                <a:lnTo>
                  <a:pt x="22409" y="15298"/>
                </a:lnTo>
                <a:lnTo>
                  <a:pt x="22469" y="14163"/>
                </a:lnTo>
                <a:lnTo>
                  <a:pt x="22469" y="13027"/>
                </a:lnTo>
                <a:lnTo>
                  <a:pt x="22409" y="11952"/>
                </a:lnTo>
                <a:lnTo>
                  <a:pt x="22289" y="10876"/>
                </a:lnTo>
                <a:lnTo>
                  <a:pt x="22050" y="9920"/>
                </a:lnTo>
                <a:lnTo>
                  <a:pt x="21871" y="9442"/>
                </a:lnTo>
                <a:lnTo>
                  <a:pt x="21692" y="9024"/>
                </a:lnTo>
                <a:lnTo>
                  <a:pt x="21453" y="8605"/>
                </a:lnTo>
                <a:lnTo>
                  <a:pt x="21214" y="8247"/>
                </a:lnTo>
                <a:lnTo>
                  <a:pt x="20855" y="7888"/>
                </a:lnTo>
                <a:lnTo>
                  <a:pt x="20497" y="7589"/>
                </a:lnTo>
                <a:lnTo>
                  <a:pt x="20138" y="7350"/>
                </a:lnTo>
                <a:lnTo>
                  <a:pt x="19660" y="7111"/>
                </a:lnTo>
                <a:lnTo>
                  <a:pt x="19122" y="6932"/>
                </a:lnTo>
                <a:lnTo>
                  <a:pt x="18525" y="6753"/>
                </a:lnTo>
                <a:lnTo>
                  <a:pt x="18943" y="6574"/>
                </a:lnTo>
                <a:lnTo>
                  <a:pt x="19421" y="6335"/>
                </a:lnTo>
                <a:lnTo>
                  <a:pt x="19839" y="6036"/>
                </a:lnTo>
                <a:lnTo>
                  <a:pt x="20198" y="5737"/>
                </a:lnTo>
                <a:lnTo>
                  <a:pt x="20377" y="5498"/>
                </a:lnTo>
                <a:lnTo>
                  <a:pt x="20437" y="5319"/>
                </a:lnTo>
                <a:lnTo>
                  <a:pt x="20497" y="5140"/>
                </a:lnTo>
                <a:lnTo>
                  <a:pt x="20497" y="4960"/>
                </a:lnTo>
                <a:lnTo>
                  <a:pt x="20437" y="4781"/>
                </a:lnTo>
                <a:lnTo>
                  <a:pt x="20317" y="4602"/>
                </a:lnTo>
                <a:lnTo>
                  <a:pt x="20078" y="4422"/>
                </a:lnTo>
                <a:lnTo>
                  <a:pt x="19780" y="4303"/>
                </a:lnTo>
                <a:lnTo>
                  <a:pt x="19541" y="4243"/>
                </a:lnTo>
                <a:lnTo>
                  <a:pt x="19301" y="4183"/>
                </a:lnTo>
                <a:lnTo>
                  <a:pt x="18823" y="4243"/>
                </a:lnTo>
                <a:lnTo>
                  <a:pt x="18286" y="4363"/>
                </a:lnTo>
                <a:lnTo>
                  <a:pt x="17688" y="4542"/>
                </a:lnTo>
                <a:lnTo>
                  <a:pt x="16553" y="5020"/>
                </a:lnTo>
                <a:lnTo>
                  <a:pt x="15716" y="5438"/>
                </a:lnTo>
                <a:lnTo>
                  <a:pt x="15955" y="4661"/>
                </a:lnTo>
                <a:lnTo>
                  <a:pt x="16194" y="3825"/>
                </a:lnTo>
                <a:lnTo>
                  <a:pt x="16314" y="3048"/>
                </a:lnTo>
                <a:lnTo>
                  <a:pt x="16373" y="2212"/>
                </a:lnTo>
                <a:lnTo>
                  <a:pt x="16493" y="1435"/>
                </a:lnTo>
                <a:lnTo>
                  <a:pt x="16553" y="1016"/>
                </a:lnTo>
                <a:lnTo>
                  <a:pt x="16553" y="658"/>
                </a:lnTo>
                <a:lnTo>
                  <a:pt x="16433" y="299"/>
                </a:lnTo>
                <a:lnTo>
                  <a:pt x="16373" y="180"/>
                </a:lnTo>
                <a:lnTo>
                  <a:pt x="16314" y="120"/>
                </a:lnTo>
                <a:lnTo>
                  <a:pt x="16194" y="60"/>
                </a:lnTo>
                <a:lnTo>
                  <a:pt x="16015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"/>
          <p:cNvSpPr/>
          <p:nvPr/>
        </p:nvSpPr>
        <p:spPr>
          <a:xfrm>
            <a:off x="6664726" y="4642200"/>
            <a:ext cx="766865" cy="689932"/>
          </a:xfrm>
          <a:custGeom>
            <a:avLst/>
            <a:gdLst/>
            <a:ahLst/>
            <a:cxnLst/>
            <a:rect l="l" t="t" r="r" b="b"/>
            <a:pathLst>
              <a:path w="35137" h="31612" extrusionOk="0">
                <a:moveTo>
                  <a:pt x="18405" y="3287"/>
                </a:moveTo>
                <a:lnTo>
                  <a:pt x="18166" y="3347"/>
                </a:lnTo>
                <a:lnTo>
                  <a:pt x="18166" y="3407"/>
                </a:lnTo>
                <a:lnTo>
                  <a:pt x="18106" y="3466"/>
                </a:lnTo>
                <a:lnTo>
                  <a:pt x="18225" y="3646"/>
                </a:lnTo>
                <a:lnTo>
                  <a:pt x="18464" y="3944"/>
                </a:lnTo>
                <a:lnTo>
                  <a:pt x="18942" y="4183"/>
                </a:lnTo>
                <a:lnTo>
                  <a:pt x="19241" y="4423"/>
                </a:lnTo>
                <a:lnTo>
                  <a:pt x="19660" y="4781"/>
                </a:lnTo>
                <a:lnTo>
                  <a:pt x="19899" y="4901"/>
                </a:lnTo>
                <a:lnTo>
                  <a:pt x="20138" y="5020"/>
                </a:lnTo>
                <a:lnTo>
                  <a:pt x="20317" y="5020"/>
                </a:lnTo>
                <a:lnTo>
                  <a:pt x="20496" y="4960"/>
                </a:lnTo>
                <a:lnTo>
                  <a:pt x="20556" y="4781"/>
                </a:lnTo>
                <a:lnTo>
                  <a:pt x="20556" y="4542"/>
                </a:lnTo>
                <a:lnTo>
                  <a:pt x="20436" y="4363"/>
                </a:lnTo>
                <a:lnTo>
                  <a:pt x="20257" y="4183"/>
                </a:lnTo>
                <a:lnTo>
                  <a:pt x="19839" y="3825"/>
                </a:lnTo>
                <a:lnTo>
                  <a:pt x="19540" y="3646"/>
                </a:lnTo>
                <a:lnTo>
                  <a:pt x="19062" y="3407"/>
                </a:lnTo>
                <a:lnTo>
                  <a:pt x="18703" y="3347"/>
                </a:lnTo>
                <a:lnTo>
                  <a:pt x="18405" y="3287"/>
                </a:lnTo>
                <a:close/>
                <a:moveTo>
                  <a:pt x="28384" y="5677"/>
                </a:moveTo>
                <a:lnTo>
                  <a:pt x="27009" y="5737"/>
                </a:lnTo>
                <a:lnTo>
                  <a:pt x="26053" y="5857"/>
                </a:lnTo>
                <a:lnTo>
                  <a:pt x="25575" y="5916"/>
                </a:lnTo>
                <a:lnTo>
                  <a:pt x="25277" y="5916"/>
                </a:lnTo>
                <a:lnTo>
                  <a:pt x="26053" y="6155"/>
                </a:lnTo>
                <a:lnTo>
                  <a:pt x="26770" y="6275"/>
                </a:lnTo>
                <a:lnTo>
                  <a:pt x="27547" y="6335"/>
                </a:lnTo>
                <a:lnTo>
                  <a:pt x="29041" y="6335"/>
                </a:lnTo>
                <a:lnTo>
                  <a:pt x="29400" y="6275"/>
                </a:lnTo>
                <a:lnTo>
                  <a:pt x="29579" y="6275"/>
                </a:lnTo>
                <a:lnTo>
                  <a:pt x="29639" y="6215"/>
                </a:lnTo>
                <a:lnTo>
                  <a:pt x="29758" y="6096"/>
                </a:lnTo>
                <a:lnTo>
                  <a:pt x="29878" y="5916"/>
                </a:lnTo>
                <a:lnTo>
                  <a:pt x="29878" y="5857"/>
                </a:lnTo>
                <a:lnTo>
                  <a:pt x="29878" y="5797"/>
                </a:lnTo>
                <a:lnTo>
                  <a:pt x="29818" y="5737"/>
                </a:lnTo>
                <a:lnTo>
                  <a:pt x="29698" y="5737"/>
                </a:lnTo>
                <a:lnTo>
                  <a:pt x="28384" y="5677"/>
                </a:lnTo>
                <a:close/>
                <a:moveTo>
                  <a:pt x="21512" y="4781"/>
                </a:moveTo>
                <a:lnTo>
                  <a:pt x="21213" y="4841"/>
                </a:lnTo>
                <a:lnTo>
                  <a:pt x="20914" y="4960"/>
                </a:lnTo>
                <a:lnTo>
                  <a:pt x="20675" y="5080"/>
                </a:lnTo>
                <a:lnTo>
                  <a:pt x="20496" y="5379"/>
                </a:lnTo>
                <a:lnTo>
                  <a:pt x="20377" y="5558"/>
                </a:lnTo>
                <a:lnTo>
                  <a:pt x="20436" y="5737"/>
                </a:lnTo>
                <a:lnTo>
                  <a:pt x="20556" y="5857"/>
                </a:lnTo>
                <a:lnTo>
                  <a:pt x="20914" y="6036"/>
                </a:lnTo>
                <a:lnTo>
                  <a:pt x="21333" y="6275"/>
                </a:lnTo>
                <a:lnTo>
                  <a:pt x="21631" y="6454"/>
                </a:lnTo>
                <a:lnTo>
                  <a:pt x="21870" y="6753"/>
                </a:lnTo>
                <a:lnTo>
                  <a:pt x="22109" y="6992"/>
                </a:lnTo>
                <a:lnTo>
                  <a:pt x="22408" y="7171"/>
                </a:lnTo>
                <a:lnTo>
                  <a:pt x="22647" y="7291"/>
                </a:lnTo>
                <a:lnTo>
                  <a:pt x="22946" y="7291"/>
                </a:lnTo>
                <a:lnTo>
                  <a:pt x="23305" y="7171"/>
                </a:lnTo>
                <a:lnTo>
                  <a:pt x="23663" y="6872"/>
                </a:lnTo>
                <a:lnTo>
                  <a:pt x="23842" y="6574"/>
                </a:lnTo>
                <a:lnTo>
                  <a:pt x="23962" y="6275"/>
                </a:lnTo>
                <a:lnTo>
                  <a:pt x="24022" y="5976"/>
                </a:lnTo>
                <a:lnTo>
                  <a:pt x="24022" y="5677"/>
                </a:lnTo>
                <a:lnTo>
                  <a:pt x="23902" y="5379"/>
                </a:lnTo>
                <a:lnTo>
                  <a:pt x="23663" y="5199"/>
                </a:lnTo>
                <a:lnTo>
                  <a:pt x="23424" y="5020"/>
                </a:lnTo>
                <a:lnTo>
                  <a:pt x="23066" y="4901"/>
                </a:lnTo>
                <a:lnTo>
                  <a:pt x="22528" y="4841"/>
                </a:lnTo>
                <a:lnTo>
                  <a:pt x="21870" y="4781"/>
                </a:lnTo>
                <a:close/>
                <a:moveTo>
                  <a:pt x="6573" y="7888"/>
                </a:moveTo>
                <a:lnTo>
                  <a:pt x="6334" y="7948"/>
                </a:lnTo>
                <a:lnTo>
                  <a:pt x="6215" y="8068"/>
                </a:lnTo>
                <a:lnTo>
                  <a:pt x="6095" y="8187"/>
                </a:lnTo>
                <a:lnTo>
                  <a:pt x="6035" y="8366"/>
                </a:lnTo>
                <a:lnTo>
                  <a:pt x="6035" y="8546"/>
                </a:lnTo>
                <a:lnTo>
                  <a:pt x="6095" y="8665"/>
                </a:lnTo>
                <a:lnTo>
                  <a:pt x="6215" y="8785"/>
                </a:lnTo>
                <a:lnTo>
                  <a:pt x="6334" y="8844"/>
                </a:lnTo>
                <a:lnTo>
                  <a:pt x="6573" y="8785"/>
                </a:lnTo>
                <a:lnTo>
                  <a:pt x="6693" y="8665"/>
                </a:lnTo>
                <a:lnTo>
                  <a:pt x="6812" y="8546"/>
                </a:lnTo>
                <a:lnTo>
                  <a:pt x="6872" y="8366"/>
                </a:lnTo>
                <a:lnTo>
                  <a:pt x="6872" y="8187"/>
                </a:lnTo>
                <a:lnTo>
                  <a:pt x="6812" y="8068"/>
                </a:lnTo>
                <a:lnTo>
                  <a:pt x="6693" y="7948"/>
                </a:lnTo>
                <a:lnTo>
                  <a:pt x="6573" y="7888"/>
                </a:lnTo>
                <a:close/>
                <a:moveTo>
                  <a:pt x="20974" y="6753"/>
                </a:moveTo>
                <a:lnTo>
                  <a:pt x="20436" y="6992"/>
                </a:lnTo>
                <a:lnTo>
                  <a:pt x="19600" y="7470"/>
                </a:lnTo>
                <a:lnTo>
                  <a:pt x="18584" y="8068"/>
                </a:lnTo>
                <a:lnTo>
                  <a:pt x="17508" y="8785"/>
                </a:lnTo>
                <a:lnTo>
                  <a:pt x="16552" y="9561"/>
                </a:lnTo>
                <a:lnTo>
                  <a:pt x="16134" y="9980"/>
                </a:lnTo>
                <a:lnTo>
                  <a:pt x="15835" y="10338"/>
                </a:lnTo>
                <a:lnTo>
                  <a:pt x="15596" y="10697"/>
                </a:lnTo>
                <a:lnTo>
                  <a:pt x="15477" y="10996"/>
                </a:lnTo>
                <a:lnTo>
                  <a:pt x="15477" y="11294"/>
                </a:lnTo>
                <a:lnTo>
                  <a:pt x="15536" y="11414"/>
                </a:lnTo>
                <a:lnTo>
                  <a:pt x="15596" y="11533"/>
                </a:lnTo>
                <a:lnTo>
                  <a:pt x="15716" y="11474"/>
                </a:lnTo>
                <a:lnTo>
                  <a:pt x="15895" y="11354"/>
                </a:lnTo>
                <a:lnTo>
                  <a:pt x="16492" y="10876"/>
                </a:lnTo>
                <a:lnTo>
                  <a:pt x="18285" y="9263"/>
                </a:lnTo>
                <a:lnTo>
                  <a:pt x="20018" y="7590"/>
                </a:lnTo>
                <a:lnTo>
                  <a:pt x="20675" y="6992"/>
                </a:lnTo>
                <a:lnTo>
                  <a:pt x="20974" y="6753"/>
                </a:lnTo>
                <a:close/>
                <a:moveTo>
                  <a:pt x="6513" y="10816"/>
                </a:moveTo>
                <a:lnTo>
                  <a:pt x="6334" y="10876"/>
                </a:lnTo>
                <a:lnTo>
                  <a:pt x="6155" y="10996"/>
                </a:lnTo>
                <a:lnTo>
                  <a:pt x="6095" y="11175"/>
                </a:lnTo>
                <a:lnTo>
                  <a:pt x="6095" y="11354"/>
                </a:lnTo>
                <a:lnTo>
                  <a:pt x="6155" y="11533"/>
                </a:lnTo>
                <a:lnTo>
                  <a:pt x="6274" y="11653"/>
                </a:lnTo>
                <a:lnTo>
                  <a:pt x="6633" y="11653"/>
                </a:lnTo>
                <a:lnTo>
                  <a:pt x="6812" y="11533"/>
                </a:lnTo>
                <a:lnTo>
                  <a:pt x="6932" y="11414"/>
                </a:lnTo>
                <a:lnTo>
                  <a:pt x="6991" y="11294"/>
                </a:lnTo>
                <a:lnTo>
                  <a:pt x="7051" y="11115"/>
                </a:lnTo>
                <a:lnTo>
                  <a:pt x="6991" y="10996"/>
                </a:lnTo>
                <a:lnTo>
                  <a:pt x="6932" y="10876"/>
                </a:lnTo>
                <a:lnTo>
                  <a:pt x="6752" y="10816"/>
                </a:lnTo>
                <a:close/>
                <a:moveTo>
                  <a:pt x="22588" y="8127"/>
                </a:moveTo>
                <a:lnTo>
                  <a:pt x="22588" y="8904"/>
                </a:lnTo>
                <a:lnTo>
                  <a:pt x="22588" y="10398"/>
                </a:lnTo>
                <a:lnTo>
                  <a:pt x="22647" y="11175"/>
                </a:lnTo>
                <a:lnTo>
                  <a:pt x="22767" y="11832"/>
                </a:lnTo>
                <a:lnTo>
                  <a:pt x="22886" y="12071"/>
                </a:lnTo>
                <a:lnTo>
                  <a:pt x="23006" y="12250"/>
                </a:lnTo>
                <a:lnTo>
                  <a:pt x="23125" y="12370"/>
                </a:lnTo>
                <a:lnTo>
                  <a:pt x="23305" y="12370"/>
                </a:lnTo>
                <a:lnTo>
                  <a:pt x="23484" y="12250"/>
                </a:lnTo>
                <a:lnTo>
                  <a:pt x="23544" y="12071"/>
                </a:lnTo>
                <a:lnTo>
                  <a:pt x="23305" y="11055"/>
                </a:lnTo>
                <a:lnTo>
                  <a:pt x="23006" y="10099"/>
                </a:lnTo>
                <a:lnTo>
                  <a:pt x="22767" y="9083"/>
                </a:lnTo>
                <a:lnTo>
                  <a:pt x="22588" y="8127"/>
                </a:lnTo>
                <a:close/>
                <a:moveTo>
                  <a:pt x="4183" y="12549"/>
                </a:moveTo>
                <a:lnTo>
                  <a:pt x="3944" y="12609"/>
                </a:lnTo>
                <a:lnTo>
                  <a:pt x="3765" y="12728"/>
                </a:lnTo>
                <a:lnTo>
                  <a:pt x="3645" y="12908"/>
                </a:lnTo>
                <a:lnTo>
                  <a:pt x="3526" y="13147"/>
                </a:lnTo>
                <a:lnTo>
                  <a:pt x="3526" y="13386"/>
                </a:lnTo>
                <a:lnTo>
                  <a:pt x="3585" y="13565"/>
                </a:lnTo>
                <a:lnTo>
                  <a:pt x="3705" y="13685"/>
                </a:lnTo>
                <a:lnTo>
                  <a:pt x="3944" y="13744"/>
                </a:lnTo>
                <a:lnTo>
                  <a:pt x="4183" y="13685"/>
                </a:lnTo>
                <a:lnTo>
                  <a:pt x="4362" y="13565"/>
                </a:lnTo>
                <a:lnTo>
                  <a:pt x="4482" y="13386"/>
                </a:lnTo>
                <a:lnTo>
                  <a:pt x="4601" y="13147"/>
                </a:lnTo>
                <a:lnTo>
                  <a:pt x="4601" y="12908"/>
                </a:lnTo>
                <a:lnTo>
                  <a:pt x="4541" y="12728"/>
                </a:lnTo>
                <a:lnTo>
                  <a:pt x="4422" y="12609"/>
                </a:lnTo>
                <a:lnTo>
                  <a:pt x="4183" y="12549"/>
                </a:lnTo>
                <a:close/>
                <a:moveTo>
                  <a:pt x="6752" y="14700"/>
                </a:moveTo>
                <a:lnTo>
                  <a:pt x="6573" y="14760"/>
                </a:lnTo>
                <a:lnTo>
                  <a:pt x="6454" y="14760"/>
                </a:lnTo>
                <a:lnTo>
                  <a:pt x="6334" y="14880"/>
                </a:lnTo>
                <a:lnTo>
                  <a:pt x="6215" y="15059"/>
                </a:lnTo>
                <a:lnTo>
                  <a:pt x="6155" y="15298"/>
                </a:lnTo>
                <a:lnTo>
                  <a:pt x="6215" y="15597"/>
                </a:lnTo>
                <a:lnTo>
                  <a:pt x="6394" y="15776"/>
                </a:lnTo>
                <a:lnTo>
                  <a:pt x="6573" y="15896"/>
                </a:lnTo>
                <a:lnTo>
                  <a:pt x="6693" y="15896"/>
                </a:lnTo>
                <a:lnTo>
                  <a:pt x="6812" y="15836"/>
                </a:lnTo>
                <a:lnTo>
                  <a:pt x="6991" y="15776"/>
                </a:lnTo>
                <a:lnTo>
                  <a:pt x="7111" y="15656"/>
                </a:lnTo>
                <a:lnTo>
                  <a:pt x="7230" y="15477"/>
                </a:lnTo>
                <a:lnTo>
                  <a:pt x="7290" y="15298"/>
                </a:lnTo>
                <a:lnTo>
                  <a:pt x="7290" y="15119"/>
                </a:lnTo>
                <a:lnTo>
                  <a:pt x="7171" y="14999"/>
                </a:lnTo>
                <a:lnTo>
                  <a:pt x="7111" y="14880"/>
                </a:lnTo>
                <a:lnTo>
                  <a:pt x="6932" y="14760"/>
                </a:lnTo>
                <a:lnTo>
                  <a:pt x="6752" y="14700"/>
                </a:lnTo>
                <a:close/>
                <a:moveTo>
                  <a:pt x="3167" y="15597"/>
                </a:moveTo>
                <a:lnTo>
                  <a:pt x="2988" y="15716"/>
                </a:lnTo>
                <a:lnTo>
                  <a:pt x="2809" y="15836"/>
                </a:lnTo>
                <a:lnTo>
                  <a:pt x="2749" y="16135"/>
                </a:lnTo>
                <a:lnTo>
                  <a:pt x="2689" y="16314"/>
                </a:lnTo>
                <a:lnTo>
                  <a:pt x="2749" y="16493"/>
                </a:lnTo>
                <a:lnTo>
                  <a:pt x="2868" y="16553"/>
                </a:lnTo>
                <a:lnTo>
                  <a:pt x="3048" y="16613"/>
                </a:lnTo>
                <a:lnTo>
                  <a:pt x="3227" y="16613"/>
                </a:lnTo>
                <a:lnTo>
                  <a:pt x="3406" y="16553"/>
                </a:lnTo>
                <a:lnTo>
                  <a:pt x="3526" y="16493"/>
                </a:lnTo>
                <a:lnTo>
                  <a:pt x="3645" y="16314"/>
                </a:lnTo>
                <a:lnTo>
                  <a:pt x="3705" y="16015"/>
                </a:lnTo>
                <a:lnTo>
                  <a:pt x="3645" y="15836"/>
                </a:lnTo>
                <a:lnTo>
                  <a:pt x="3526" y="15716"/>
                </a:lnTo>
                <a:lnTo>
                  <a:pt x="3346" y="15597"/>
                </a:lnTo>
                <a:close/>
                <a:moveTo>
                  <a:pt x="8186" y="17688"/>
                </a:moveTo>
                <a:lnTo>
                  <a:pt x="8067" y="17748"/>
                </a:lnTo>
                <a:lnTo>
                  <a:pt x="7947" y="17808"/>
                </a:lnTo>
                <a:lnTo>
                  <a:pt x="7828" y="17987"/>
                </a:lnTo>
                <a:lnTo>
                  <a:pt x="7768" y="18166"/>
                </a:lnTo>
                <a:lnTo>
                  <a:pt x="7708" y="18405"/>
                </a:lnTo>
                <a:lnTo>
                  <a:pt x="7768" y="18584"/>
                </a:lnTo>
                <a:lnTo>
                  <a:pt x="7828" y="18764"/>
                </a:lnTo>
                <a:lnTo>
                  <a:pt x="7947" y="18824"/>
                </a:lnTo>
                <a:lnTo>
                  <a:pt x="8127" y="18824"/>
                </a:lnTo>
                <a:lnTo>
                  <a:pt x="8366" y="18764"/>
                </a:lnTo>
                <a:lnTo>
                  <a:pt x="8545" y="18644"/>
                </a:lnTo>
                <a:lnTo>
                  <a:pt x="8724" y="18525"/>
                </a:lnTo>
                <a:lnTo>
                  <a:pt x="8844" y="18465"/>
                </a:lnTo>
                <a:lnTo>
                  <a:pt x="8904" y="18345"/>
                </a:lnTo>
                <a:lnTo>
                  <a:pt x="8904" y="18286"/>
                </a:lnTo>
                <a:lnTo>
                  <a:pt x="8904" y="18166"/>
                </a:lnTo>
                <a:lnTo>
                  <a:pt x="8844" y="17927"/>
                </a:lnTo>
                <a:lnTo>
                  <a:pt x="8665" y="17808"/>
                </a:lnTo>
                <a:lnTo>
                  <a:pt x="8426" y="17688"/>
                </a:lnTo>
                <a:close/>
                <a:moveTo>
                  <a:pt x="5258" y="18883"/>
                </a:moveTo>
                <a:lnTo>
                  <a:pt x="5079" y="18943"/>
                </a:lnTo>
                <a:lnTo>
                  <a:pt x="4900" y="19063"/>
                </a:lnTo>
                <a:lnTo>
                  <a:pt x="4840" y="19242"/>
                </a:lnTo>
                <a:lnTo>
                  <a:pt x="4840" y="19421"/>
                </a:lnTo>
                <a:lnTo>
                  <a:pt x="4840" y="19600"/>
                </a:lnTo>
                <a:lnTo>
                  <a:pt x="4900" y="19780"/>
                </a:lnTo>
                <a:lnTo>
                  <a:pt x="5019" y="19959"/>
                </a:lnTo>
                <a:lnTo>
                  <a:pt x="5139" y="20019"/>
                </a:lnTo>
                <a:lnTo>
                  <a:pt x="5318" y="19959"/>
                </a:lnTo>
                <a:lnTo>
                  <a:pt x="5497" y="19839"/>
                </a:lnTo>
                <a:lnTo>
                  <a:pt x="5617" y="19660"/>
                </a:lnTo>
                <a:lnTo>
                  <a:pt x="5677" y="19421"/>
                </a:lnTo>
                <a:lnTo>
                  <a:pt x="5677" y="19182"/>
                </a:lnTo>
                <a:lnTo>
                  <a:pt x="5617" y="19003"/>
                </a:lnTo>
                <a:lnTo>
                  <a:pt x="5497" y="18883"/>
                </a:lnTo>
                <a:close/>
                <a:moveTo>
                  <a:pt x="7768" y="21094"/>
                </a:moveTo>
                <a:lnTo>
                  <a:pt x="7589" y="21214"/>
                </a:lnTo>
                <a:lnTo>
                  <a:pt x="7529" y="21393"/>
                </a:lnTo>
                <a:lnTo>
                  <a:pt x="7529" y="21572"/>
                </a:lnTo>
                <a:lnTo>
                  <a:pt x="7529" y="21692"/>
                </a:lnTo>
                <a:lnTo>
                  <a:pt x="7589" y="21871"/>
                </a:lnTo>
                <a:lnTo>
                  <a:pt x="7708" y="21931"/>
                </a:lnTo>
                <a:lnTo>
                  <a:pt x="7828" y="21931"/>
                </a:lnTo>
                <a:lnTo>
                  <a:pt x="8067" y="21752"/>
                </a:lnTo>
                <a:lnTo>
                  <a:pt x="8246" y="21453"/>
                </a:lnTo>
                <a:lnTo>
                  <a:pt x="8306" y="21333"/>
                </a:lnTo>
                <a:lnTo>
                  <a:pt x="8306" y="21214"/>
                </a:lnTo>
                <a:lnTo>
                  <a:pt x="8186" y="21094"/>
                </a:lnTo>
                <a:close/>
                <a:moveTo>
                  <a:pt x="11354" y="21991"/>
                </a:moveTo>
                <a:lnTo>
                  <a:pt x="11114" y="22050"/>
                </a:lnTo>
                <a:lnTo>
                  <a:pt x="10995" y="22110"/>
                </a:lnTo>
                <a:lnTo>
                  <a:pt x="10875" y="22289"/>
                </a:lnTo>
                <a:lnTo>
                  <a:pt x="10816" y="22409"/>
                </a:lnTo>
                <a:lnTo>
                  <a:pt x="10816" y="22588"/>
                </a:lnTo>
                <a:lnTo>
                  <a:pt x="10816" y="22767"/>
                </a:lnTo>
                <a:lnTo>
                  <a:pt x="10935" y="22887"/>
                </a:lnTo>
                <a:lnTo>
                  <a:pt x="11114" y="22947"/>
                </a:lnTo>
                <a:lnTo>
                  <a:pt x="11354" y="22947"/>
                </a:lnTo>
                <a:lnTo>
                  <a:pt x="11473" y="22827"/>
                </a:lnTo>
                <a:lnTo>
                  <a:pt x="11593" y="22708"/>
                </a:lnTo>
                <a:lnTo>
                  <a:pt x="11652" y="22528"/>
                </a:lnTo>
                <a:lnTo>
                  <a:pt x="11652" y="22349"/>
                </a:lnTo>
                <a:lnTo>
                  <a:pt x="11593" y="22170"/>
                </a:lnTo>
                <a:lnTo>
                  <a:pt x="11533" y="22050"/>
                </a:lnTo>
                <a:lnTo>
                  <a:pt x="11354" y="21991"/>
                </a:lnTo>
                <a:close/>
                <a:moveTo>
                  <a:pt x="5079" y="21871"/>
                </a:moveTo>
                <a:lnTo>
                  <a:pt x="4840" y="21931"/>
                </a:lnTo>
                <a:lnTo>
                  <a:pt x="4721" y="21991"/>
                </a:lnTo>
                <a:lnTo>
                  <a:pt x="4601" y="22170"/>
                </a:lnTo>
                <a:lnTo>
                  <a:pt x="4482" y="22349"/>
                </a:lnTo>
                <a:lnTo>
                  <a:pt x="4482" y="22528"/>
                </a:lnTo>
                <a:lnTo>
                  <a:pt x="4482" y="22708"/>
                </a:lnTo>
                <a:lnTo>
                  <a:pt x="4601" y="22827"/>
                </a:lnTo>
                <a:lnTo>
                  <a:pt x="4661" y="22947"/>
                </a:lnTo>
                <a:lnTo>
                  <a:pt x="4840" y="23006"/>
                </a:lnTo>
                <a:lnTo>
                  <a:pt x="4960" y="23066"/>
                </a:lnTo>
                <a:lnTo>
                  <a:pt x="5079" y="23066"/>
                </a:lnTo>
                <a:lnTo>
                  <a:pt x="5199" y="23006"/>
                </a:lnTo>
                <a:lnTo>
                  <a:pt x="5378" y="22827"/>
                </a:lnTo>
                <a:lnTo>
                  <a:pt x="5497" y="22588"/>
                </a:lnTo>
                <a:lnTo>
                  <a:pt x="5557" y="22349"/>
                </a:lnTo>
                <a:lnTo>
                  <a:pt x="5497" y="22110"/>
                </a:lnTo>
                <a:lnTo>
                  <a:pt x="5318" y="21931"/>
                </a:lnTo>
                <a:lnTo>
                  <a:pt x="5199" y="21871"/>
                </a:lnTo>
                <a:close/>
                <a:moveTo>
                  <a:pt x="7171" y="24919"/>
                </a:moveTo>
                <a:lnTo>
                  <a:pt x="6932" y="25038"/>
                </a:lnTo>
                <a:lnTo>
                  <a:pt x="6812" y="25217"/>
                </a:lnTo>
                <a:lnTo>
                  <a:pt x="6752" y="25397"/>
                </a:lnTo>
                <a:lnTo>
                  <a:pt x="6752" y="25636"/>
                </a:lnTo>
                <a:lnTo>
                  <a:pt x="6812" y="25815"/>
                </a:lnTo>
                <a:lnTo>
                  <a:pt x="6932" y="25934"/>
                </a:lnTo>
                <a:lnTo>
                  <a:pt x="7111" y="25994"/>
                </a:lnTo>
                <a:lnTo>
                  <a:pt x="7350" y="25934"/>
                </a:lnTo>
                <a:lnTo>
                  <a:pt x="7469" y="25815"/>
                </a:lnTo>
                <a:lnTo>
                  <a:pt x="7529" y="25695"/>
                </a:lnTo>
                <a:lnTo>
                  <a:pt x="7589" y="25516"/>
                </a:lnTo>
                <a:lnTo>
                  <a:pt x="7589" y="25337"/>
                </a:lnTo>
                <a:lnTo>
                  <a:pt x="7529" y="25158"/>
                </a:lnTo>
                <a:lnTo>
                  <a:pt x="7469" y="25038"/>
                </a:lnTo>
                <a:lnTo>
                  <a:pt x="7350" y="24978"/>
                </a:lnTo>
                <a:lnTo>
                  <a:pt x="7171" y="24919"/>
                </a:lnTo>
                <a:close/>
                <a:moveTo>
                  <a:pt x="13684" y="25158"/>
                </a:moveTo>
                <a:lnTo>
                  <a:pt x="13445" y="25337"/>
                </a:lnTo>
                <a:lnTo>
                  <a:pt x="13266" y="25636"/>
                </a:lnTo>
                <a:lnTo>
                  <a:pt x="13206" y="25755"/>
                </a:lnTo>
                <a:lnTo>
                  <a:pt x="13266" y="25875"/>
                </a:lnTo>
                <a:lnTo>
                  <a:pt x="13325" y="25994"/>
                </a:lnTo>
                <a:lnTo>
                  <a:pt x="13564" y="25994"/>
                </a:lnTo>
                <a:lnTo>
                  <a:pt x="13744" y="25934"/>
                </a:lnTo>
                <a:lnTo>
                  <a:pt x="13863" y="25875"/>
                </a:lnTo>
                <a:lnTo>
                  <a:pt x="13983" y="25695"/>
                </a:lnTo>
                <a:lnTo>
                  <a:pt x="13983" y="25516"/>
                </a:lnTo>
                <a:lnTo>
                  <a:pt x="13983" y="25397"/>
                </a:lnTo>
                <a:lnTo>
                  <a:pt x="13923" y="25217"/>
                </a:lnTo>
                <a:lnTo>
                  <a:pt x="13803" y="25158"/>
                </a:lnTo>
                <a:close/>
                <a:moveTo>
                  <a:pt x="11114" y="25815"/>
                </a:moveTo>
                <a:lnTo>
                  <a:pt x="10875" y="25875"/>
                </a:lnTo>
                <a:lnTo>
                  <a:pt x="10756" y="25994"/>
                </a:lnTo>
                <a:lnTo>
                  <a:pt x="10636" y="26114"/>
                </a:lnTo>
                <a:lnTo>
                  <a:pt x="10577" y="26293"/>
                </a:lnTo>
                <a:lnTo>
                  <a:pt x="10577" y="26472"/>
                </a:lnTo>
                <a:lnTo>
                  <a:pt x="10577" y="26592"/>
                </a:lnTo>
                <a:lnTo>
                  <a:pt x="10696" y="26711"/>
                </a:lnTo>
                <a:lnTo>
                  <a:pt x="10875" y="26771"/>
                </a:lnTo>
                <a:lnTo>
                  <a:pt x="11114" y="26711"/>
                </a:lnTo>
                <a:lnTo>
                  <a:pt x="11234" y="26592"/>
                </a:lnTo>
                <a:lnTo>
                  <a:pt x="11354" y="26472"/>
                </a:lnTo>
                <a:lnTo>
                  <a:pt x="11413" y="26293"/>
                </a:lnTo>
                <a:lnTo>
                  <a:pt x="11413" y="26114"/>
                </a:lnTo>
                <a:lnTo>
                  <a:pt x="11413" y="25994"/>
                </a:lnTo>
                <a:lnTo>
                  <a:pt x="11294" y="25875"/>
                </a:lnTo>
                <a:lnTo>
                  <a:pt x="11114" y="25815"/>
                </a:lnTo>
                <a:close/>
                <a:moveTo>
                  <a:pt x="23364" y="26173"/>
                </a:moveTo>
                <a:lnTo>
                  <a:pt x="23245" y="26233"/>
                </a:lnTo>
                <a:lnTo>
                  <a:pt x="23125" y="26293"/>
                </a:lnTo>
                <a:lnTo>
                  <a:pt x="23066" y="26472"/>
                </a:lnTo>
                <a:lnTo>
                  <a:pt x="23066" y="26592"/>
                </a:lnTo>
                <a:lnTo>
                  <a:pt x="23066" y="26771"/>
                </a:lnTo>
                <a:lnTo>
                  <a:pt x="23185" y="26950"/>
                </a:lnTo>
                <a:lnTo>
                  <a:pt x="23364" y="27010"/>
                </a:lnTo>
                <a:lnTo>
                  <a:pt x="23484" y="27010"/>
                </a:lnTo>
                <a:lnTo>
                  <a:pt x="23663" y="26890"/>
                </a:lnTo>
                <a:lnTo>
                  <a:pt x="23723" y="26771"/>
                </a:lnTo>
                <a:lnTo>
                  <a:pt x="23842" y="26651"/>
                </a:lnTo>
                <a:lnTo>
                  <a:pt x="23842" y="26472"/>
                </a:lnTo>
                <a:lnTo>
                  <a:pt x="23783" y="26353"/>
                </a:lnTo>
                <a:lnTo>
                  <a:pt x="23663" y="26233"/>
                </a:lnTo>
                <a:lnTo>
                  <a:pt x="23484" y="26173"/>
                </a:lnTo>
                <a:close/>
                <a:moveTo>
                  <a:pt x="20795" y="26173"/>
                </a:moveTo>
                <a:lnTo>
                  <a:pt x="20675" y="26233"/>
                </a:lnTo>
                <a:lnTo>
                  <a:pt x="20556" y="26353"/>
                </a:lnTo>
                <a:lnTo>
                  <a:pt x="20436" y="26532"/>
                </a:lnTo>
                <a:lnTo>
                  <a:pt x="20377" y="26711"/>
                </a:lnTo>
                <a:lnTo>
                  <a:pt x="20436" y="26890"/>
                </a:lnTo>
                <a:lnTo>
                  <a:pt x="20496" y="27070"/>
                </a:lnTo>
                <a:lnTo>
                  <a:pt x="20616" y="27189"/>
                </a:lnTo>
                <a:lnTo>
                  <a:pt x="20914" y="27189"/>
                </a:lnTo>
                <a:lnTo>
                  <a:pt x="21034" y="27070"/>
                </a:lnTo>
                <a:lnTo>
                  <a:pt x="21094" y="26890"/>
                </a:lnTo>
                <a:lnTo>
                  <a:pt x="21153" y="26711"/>
                </a:lnTo>
                <a:lnTo>
                  <a:pt x="21153" y="26532"/>
                </a:lnTo>
                <a:lnTo>
                  <a:pt x="21034" y="26353"/>
                </a:lnTo>
                <a:lnTo>
                  <a:pt x="20914" y="26233"/>
                </a:lnTo>
                <a:lnTo>
                  <a:pt x="20795" y="26173"/>
                </a:lnTo>
                <a:close/>
                <a:moveTo>
                  <a:pt x="17329" y="27189"/>
                </a:moveTo>
                <a:lnTo>
                  <a:pt x="17090" y="27249"/>
                </a:lnTo>
                <a:lnTo>
                  <a:pt x="16971" y="27369"/>
                </a:lnTo>
                <a:lnTo>
                  <a:pt x="16851" y="27488"/>
                </a:lnTo>
                <a:lnTo>
                  <a:pt x="16731" y="27667"/>
                </a:lnTo>
                <a:lnTo>
                  <a:pt x="16731" y="27847"/>
                </a:lnTo>
                <a:lnTo>
                  <a:pt x="16791" y="28026"/>
                </a:lnTo>
                <a:lnTo>
                  <a:pt x="16911" y="28145"/>
                </a:lnTo>
                <a:lnTo>
                  <a:pt x="17090" y="28265"/>
                </a:lnTo>
                <a:lnTo>
                  <a:pt x="17329" y="28205"/>
                </a:lnTo>
                <a:lnTo>
                  <a:pt x="17508" y="28145"/>
                </a:lnTo>
                <a:lnTo>
                  <a:pt x="17628" y="27966"/>
                </a:lnTo>
                <a:lnTo>
                  <a:pt x="17688" y="27787"/>
                </a:lnTo>
                <a:lnTo>
                  <a:pt x="17688" y="27548"/>
                </a:lnTo>
                <a:lnTo>
                  <a:pt x="17628" y="27369"/>
                </a:lnTo>
                <a:lnTo>
                  <a:pt x="17508" y="27249"/>
                </a:lnTo>
                <a:lnTo>
                  <a:pt x="17329" y="27189"/>
                </a:lnTo>
                <a:close/>
                <a:moveTo>
                  <a:pt x="13624" y="27309"/>
                </a:moveTo>
                <a:lnTo>
                  <a:pt x="13445" y="27369"/>
                </a:lnTo>
                <a:lnTo>
                  <a:pt x="13325" y="27488"/>
                </a:lnTo>
                <a:lnTo>
                  <a:pt x="13266" y="27667"/>
                </a:lnTo>
                <a:lnTo>
                  <a:pt x="13206" y="27847"/>
                </a:lnTo>
                <a:lnTo>
                  <a:pt x="13206" y="28026"/>
                </a:lnTo>
                <a:lnTo>
                  <a:pt x="13266" y="28205"/>
                </a:lnTo>
                <a:lnTo>
                  <a:pt x="13385" y="28265"/>
                </a:lnTo>
                <a:lnTo>
                  <a:pt x="13505" y="28325"/>
                </a:lnTo>
                <a:lnTo>
                  <a:pt x="13744" y="28325"/>
                </a:lnTo>
                <a:lnTo>
                  <a:pt x="13863" y="28145"/>
                </a:lnTo>
                <a:lnTo>
                  <a:pt x="13983" y="28026"/>
                </a:lnTo>
                <a:lnTo>
                  <a:pt x="14043" y="27787"/>
                </a:lnTo>
                <a:lnTo>
                  <a:pt x="14043" y="27608"/>
                </a:lnTo>
                <a:lnTo>
                  <a:pt x="13923" y="27428"/>
                </a:lnTo>
                <a:lnTo>
                  <a:pt x="13803" y="27309"/>
                </a:lnTo>
                <a:close/>
                <a:moveTo>
                  <a:pt x="9202" y="27369"/>
                </a:moveTo>
                <a:lnTo>
                  <a:pt x="8963" y="27428"/>
                </a:lnTo>
                <a:lnTo>
                  <a:pt x="8784" y="27548"/>
                </a:lnTo>
                <a:lnTo>
                  <a:pt x="8605" y="27727"/>
                </a:lnTo>
                <a:lnTo>
                  <a:pt x="8545" y="27966"/>
                </a:lnTo>
                <a:lnTo>
                  <a:pt x="8545" y="28205"/>
                </a:lnTo>
                <a:lnTo>
                  <a:pt x="8605" y="28384"/>
                </a:lnTo>
                <a:lnTo>
                  <a:pt x="8724" y="28504"/>
                </a:lnTo>
                <a:lnTo>
                  <a:pt x="8963" y="28564"/>
                </a:lnTo>
                <a:lnTo>
                  <a:pt x="9202" y="28504"/>
                </a:lnTo>
                <a:lnTo>
                  <a:pt x="9382" y="28384"/>
                </a:lnTo>
                <a:lnTo>
                  <a:pt x="9561" y="28205"/>
                </a:lnTo>
                <a:lnTo>
                  <a:pt x="9621" y="27966"/>
                </a:lnTo>
                <a:lnTo>
                  <a:pt x="9621" y="27727"/>
                </a:lnTo>
                <a:lnTo>
                  <a:pt x="9561" y="27548"/>
                </a:lnTo>
                <a:lnTo>
                  <a:pt x="9441" y="27428"/>
                </a:lnTo>
                <a:lnTo>
                  <a:pt x="9202" y="27369"/>
                </a:lnTo>
                <a:close/>
                <a:moveTo>
                  <a:pt x="18763" y="28504"/>
                </a:moveTo>
                <a:lnTo>
                  <a:pt x="18644" y="28623"/>
                </a:lnTo>
                <a:lnTo>
                  <a:pt x="18524" y="28743"/>
                </a:lnTo>
                <a:lnTo>
                  <a:pt x="18464" y="28922"/>
                </a:lnTo>
                <a:lnTo>
                  <a:pt x="18464" y="29101"/>
                </a:lnTo>
                <a:lnTo>
                  <a:pt x="18524" y="29221"/>
                </a:lnTo>
                <a:lnTo>
                  <a:pt x="18644" y="29340"/>
                </a:lnTo>
                <a:lnTo>
                  <a:pt x="19002" y="29340"/>
                </a:lnTo>
                <a:lnTo>
                  <a:pt x="19122" y="29221"/>
                </a:lnTo>
                <a:lnTo>
                  <a:pt x="19241" y="29101"/>
                </a:lnTo>
                <a:lnTo>
                  <a:pt x="19301" y="28922"/>
                </a:lnTo>
                <a:lnTo>
                  <a:pt x="19301" y="28743"/>
                </a:lnTo>
                <a:lnTo>
                  <a:pt x="19241" y="28623"/>
                </a:lnTo>
                <a:lnTo>
                  <a:pt x="19122" y="28504"/>
                </a:lnTo>
                <a:close/>
                <a:moveTo>
                  <a:pt x="20556" y="1196"/>
                </a:moveTo>
                <a:lnTo>
                  <a:pt x="21153" y="1255"/>
                </a:lnTo>
                <a:lnTo>
                  <a:pt x="22289" y="1375"/>
                </a:lnTo>
                <a:lnTo>
                  <a:pt x="23424" y="1614"/>
                </a:lnTo>
                <a:lnTo>
                  <a:pt x="24500" y="1973"/>
                </a:lnTo>
                <a:lnTo>
                  <a:pt x="23603" y="2929"/>
                </a:lnTo>
                <a:lnTo>
                  <a:pt x="23066" y="3526"/>
                </a:lnTo>
                <a:lnTo>
                  <a:pt x="22886" y="3765"/>
                </a:lnTo>
                <a:lnTo>
                  <a:pt x="22886" y="3885"/>
                </a:lnTo>
                <a:lnTo>
                  <a:pt x="23006" y="3885"/>
                </a:lnTo>
                <a:lnTo>
                  <a:pt x="23125" y="3765"/>
                </a:lnTo>
                <a:lnTo>
                  <a:pt x="23603" y="3407"/>
                </a:lnTo>
                <a:lnTo>
                  <a:pt x="24380" y="2809"/>
                </a:lnTo>
                <a:lnTo>
                  <a:pt x="24918" y="2510"/>
                </a:lnTo>
                <a:lnTo>
                  <a:pt x="25157" y="2391"/>
                </a:lnTo>
                <a:lnTo>
                  <a:pt x="25336" y="2391"/>
                </a:lnTo>
                <a:lnTo>
                  <a:pt x="25516" y="2451"/>
                </a:lnTo>
                <a:lnTo>
                  <a:pt x="25755" y="2510"/>
                </a:lnTo>
                <a:lnTo>
                  <a:pt x="26352" y="2869"/>
                </a:lnTo>
                <a:lnTo>
                  <a:pt x="27368" y="3407"/>
                </a:lnTo>
                <a:lnTo>
                  <a:pt x="28324" y="4064"/>
                </a:lnTo>
                <a:lnTo>
                  <a:pt x="29280" y="4721"/>
                </a:lnTo>
                <a:lnTo>
                  <a:pt x="30176" y="5438"/>
                </a:lnTo>
                <a:lnTo>
                  <a:pt x="30953" y="6155"/>
                </a:lnTo>
                <a:lnTo>
                  <a:pt x="31670" y="6932"/>
                </a:lnTo>
                <a:lnTo>
                  <a:pt x="32268" y="7769"/>
                </a:lnTo>
                <a:lnTo>
                  <a:pt x="32806" y="8665"/>
                </a:lnTo>
                <a:lnTo>
                  <a:pt x="33224" y="9561"/>
                </a:lnTo>
                <a:lnTo>
                  <a:pt x="33582" y="10518"/>
                </a:lnTo>
                <a:lnTo>
                  <a:pt x="33822" y="11533"/>
                </a:lnTo>
                <a:lnTo>
                  <a:pt x="33881" y="12609"/>
                </a:lnTo>
                <a:lnTo>
                  <a:pt x="33941" y="13804"/>
                </a:lnTo>
                <a:lnTo>
                  <a:pt x="33822" y="14939"/>
                </a:lnTo>
                <a:lnTo>
                  <a:pt x="33642" y="16075"/>
                </a:lnTo>
                <a:lnTo>
                  <a:pt x="33343" y="17210"/>
                </a:lnTo>
                <a:lnTo>
                  <a:pt x="32985" y="18345"/>
                </a:lnTo>
                <a:lnTo>
                  <a:pt x="32567" y="19421"/>
                </a:lnTo>
                <a:lnTo>
                  <a:pt x="32029" y="20497"/>
                </a:lnTo>
                <a:lnTo>
                  <a:pt x="31491" y="21572"/>
                </a:lnTo>
                <a:lnTo>
                  <a:pt x="30834" y="22528"/>
                </a:lnTo>
                <a:lnTo>
                  <a:pt x="30117" y="23484"/>
                </a:lnTo>
                <a:lnTo>
                  <a:pt x="29340" y="24440"/>
                </a:lnTo>
                <a:lnTo>
                  <a:pt x="28563" y="25277"/>
                </a:lnTo>
                <a:lnTo>
                  <a:pt x="27726" y="26114"/>
                </a:lnTo>
                <a:lnTo>
                  <a:pt x="26830" y="26831"/>
                </a:lnTo>
                <a:lnTo>
                  <a:pt x="25874" y="27548"/>
                </a:lnTo>
                <a:lnTo>
                  <a:pt x="24918" y="28145"/>
                </a:lnTo>
                <a:lnTo>
                  <a:pt x="23783" y="28803"/>
                </a:lnTo>
                <a:lnTo>
                  <a:pt x="22588" y="29281"/>
                </a:lnTo>
                <a:lnTo>
                  <a:pt x="21392" y="29699"/>
                </a:lnTo>
                <a:lnTo>
                  <a:pt x="20197" y="30057"/>
                </a:lnTo>
                <a:lnTo>
                  <a:pt x="18942" y="30297"/>
                </a:lnTo>
                <a:lnTo>
                  <a:pt x="17688" y="30416"/>
                </a:lnTo>
                <a:lnTo>
                  <a:pt x="16373" y="30476"/>
                </a:lnTo>
                <a:lnTo>
                  <a:pt x="15118" y="30416"/>
                </a:lnTo>
                <a:lnTo>
                  <a:pt x="15357" y="30416"/>
                </a:lnTo>
                <a:lnTo>
                  <a:pt x="15477" y="30297"/>
                </a:lnTo>
                <a:lnTo>
                  <a:pt x="15656" y="30057"/>
                </a:lnTo>
                <a:lnTo>
                  <a:pt x="15775" y="29699"/>
                </a:lnTo>
                <a:lnTo>
                  <a:pt x="15835" y="29520"/>
                </a:lnTo>
                <a:lnTo>
                  <a:pt x="15775" y="29340"/>
                </a:lnTo>
                <a:lnTo>
                  <a:pt x="15716" y="29221"/>
                </a:lnTo>
                <a:lnTo>
                  <a:pt x="15656" y="29101"/>
                </a:lnTo>
                <a:lnTo>
                  <a:pt x="15297" y="29101"/>
                </a:lnTo>
                <a:lnTo>
                  <a:pt x="15058" y="29161"/>
                </a:lnTo>
                <a:lnTo>
                  <a:pt x="14879" y="29400"/>
                </a:lnTo>
                <a:lnTo>
                  <a:pt x="14760" y="29639"/>
                </a:lnTo>
                <a:lnTo>
                  <a:pt x="14760" y="29818"/>
                </a:lnTo>
                <a:lnTo>
                  <a:pt x="14879" y="30117"/>
                </a:lnTo>
                <a:lnTo>
                  <a:pt x="14999" y="30297"/>
                </a:lnTo>
                <a:lnTo>
                  <a:pt x="15054" y="30407"/>
                </a:lnTo>
                <a:lnTo>
                  <a:pt x="15054" y="30407"/>
                </a:lnTo>
                <a:lnTo>
                  <a:pt x="13863" y="30237"/>
                </a:lnTo>
                <a:lnTo>
                  <a:pt x="12608" y="29998"/>
                </a:lnTo>
                <a:lnTo>
                  <a:pt x="11413" y="29699"/>
                </a:lnTo>
                <a:lnTo>
                  <a:pt x="10218" y="29221"/>
                </a:lnTo>
                <a:lnTo>
                  <a:pt x="9023" y="28683"/>
                </a:lnTo>
                <a:lnTo>
                  <a:pt x="7947" y="28086"/>
                </a:lnTo>
                <a:lnTo>
                  <a:pt x="6872" y="27369"/>
                </a:lnTo>
                <a:lnTo>
                  <a:pt x="5856" y="26592"/>
                </a:lnTo>
                <a:lnTo>
                  <a:pt x="5019" y="25815"/>
                </a:lnTo>
                <a:lnTo>
                  <a:pt x="4243" y="24978"/>
                </a:lnTo>
                <a:lnTo>
                  <a:pt x="3526" y="24022"/>
                </a:lnTo>
                <a:lnTo>
                  <a:pt x="2928" y="23066"/>
                </a:lnTo>
                <a:lnTo>
                  <a:pt x="2330" y="22050"/>
                </a:lnTo>
                <a:lnTo>
                  <a:pt x="1852" y="20915"/>
                </a:lnTo>
                <a:lnTo>
                  <a:pt x="1494" y="19839"/>
                </a:lnTo>
                <a:lnTo>
                  <a:pt x="1613" y="19720"/>
                </a:lnTo>
                <a:lnTo>
                  <a:pt x="1733" y="19600"/>
                </a:lnTo>
                <a:lnTo>
                  <a:pt x="1793" y="19481"/>
                </a:lnTo>
                <a:lnTo>
                  <a:pt x="1852" y="19302"/>
                </a:lnTo>
                <a:lnTo>
                  <a:pt x="1733" y="19063"/>
                </a:lnTo>
                <a:lnTo>
                  <a:pt x="1554" y="18824"/>
                </a:lnTo>
                <a:lnTo>
                  <a:pt x="1315" y="18525"/>
                </a:lnTo>
                <a:lnTo>
                  <a:pt x="1135" y="18226"/>
                </a:lnTo>
                <a:lnTo>
                  <a:pt x="1076" y="17927"/>
                </a:lnTo>
                <a:lnTo>
                  <a:pt x="1016" y="17628"/>
                </a:lnTo>
                <a:lnTo>
                  <a:pt x="1016" y="16971"/>
                </a:lnTo>
                <a:lnTo>
                  <a:pt x="1076" y="15656"/>
                </a:lnTo>
                <a:lnTo>
                  <a:pt x="1135" y="14999"/>
                </a:lnTo>
                <a:lnTo>
                  <a:pt x="1255" y="14342"/>
                </a:lnTo>
                <a:lnTo>
                  <a:pt x="1434" y="13744"/>
                </a:lnTo>
                <a:lnTo>
                  <a:pt x="1613" y="13087"/>
                </a:lnTo>
                <a:lnTo>
                  <a:pt x="2091" y="11892"/>
                </a:lnTo>
                <a:lnTo>
                  <a:pt x="2689" y="10697"/>
                </a:lnTo>
                <a:lnTo>
                  <a:pt x="2868" y="10876"/>
                </a:lnTo>
                <a:lnTo>
                  <a:pt x="3048" y="10876"/>
                </a:lnTo>
                <a:lnTo>
                  <a:pt x="3227" y="10816"/>
                </a:lnTo>
                <a:lnTo>
                  <a:pt x="3346" y="10637"/>
                </a:lnTo>
                <a:lnTo>
                  <a:pt x="3406" y="10458"/>
                </a:lnTo>
                <a:lnTo>
                  <a:pt x="3406" y="10279"/>
                </a:lnTo>
                <a:lnTo>
                  <a:pt x="3287" y="10099"/>
                </a:lnTo>
                <a:lnTo>
                  <a:pt x="3107" y="9980"/>
                </a:lnTo>
                <a:lnTo>
                  <a:pt x="3884" y="8844"/>
                </a:lnTo>
                <a:lnTo>
                  <a:pt x="4780" y="7709"/>
                </a:lnTo>
                <a:lnTo>
                  <a:pt x="5677" y="6633"/>
                </a:lnTo>
                <a:lnTo>
                  <a:pt x="6752" y="5618"/>
                </a:lnTo>
                <a:lnTo>
                  <a:pt x="7828" y="4721"/>
                </a:lnTo>
                <a:lnTo>
                  <a:pt x="8963" y="3885"/>
                </a:lnTo>
                <a:lnTo>
                  <a:pt x="10158" y="3108"/>
                </a:lnTo>
                <a:lnTo>
                  <a:pt x="11473" y="2510"/>
                </a:lnTo>
                <a:lnTo>
                  <a:pt x="12668" y="1973"/>
                </a:lnTo>
                <a:lnTo>
                  <a:pt x="13983" y="1614"/>
                </a:lnTo>
                <a:lnTo>
                  <a:pt x="14640" y="1435"/>
                </a:lnTo>
                <a:lnTo>
                  <a:pt x="15297" y="1375"/>
                </a:lnTo>
                <a:lnTo>
                  <a:pt x="15955" y="1315"/>
                </a:lnTo>
                <a:lnTo>
                  <a:pt x="16612" y="1255"/>
                </a:lnTo>
                <a:lnTo>
                  <a:pt x="17688" y="1435"/>
                </a:lnTo>
                <a:lnTo>
                  <a:pt x="19480" y="1853"/>
                </a:lnTo>
                <a:lnTo>
                  <a:pt x="21094" y="2271"/>
                </a:lnTo>
                <a:lnTo>
                  <a:pt x="21631" y="2451"/>
                </a:lnTo>
                <a:lnTo>
                  <a:pt x="21751" y="2510"/>
                </a:lnTo>
                <a:lnTo>
                  <a:pt x="21751" y="2570"/>
                </a:lnTo>
                <a:lnTo>
                  <a:pt x="21811" y="2451"/>
                </a:lnTo>
                <a:lnTo>
                  <a:pt x="21751" y="2391"/>
                </a:lnTo>
                <a:lnTo>
                  <a:pt x="21631" y="2212"/>
                </a:lnTo>
                <a:lnTo>
                  <a:pt x="21392" y="1973"/>
                </a:lnTo>
                <a:lnTo>
                  <a:pt x="21034" y="1793"/>
                </a:lnTo>
                <a:lnTo>
                  <a:pt x="20377" y="1435"/>
                </a:lnTo>
                <a:lnTo>
                  <a:pt x="19958" y="1255"/>
                </a:lnTo>
                <a:lnTo>
                  <a:pt x="20556" y="1196"/>
                </a:lnTo>
                <a:close/>
                <a:moveTo>
                  <a:pt x="20974" y="1"/>
                </a:moveTo>
                <a:lnTo>
                  <a:pt x="20377" y="60"/>
                </a:lnTo>
                <a:lnTo>
                  <a:pt x="19779" y="180"/>
                </a:lnTo>
                <a:lnTo>
                  <a:pt x="18644" y="359"/>
                </a:lnTo>
                <a:lnTo>
                  <a:pt x="17568" y="479"/>
                </a:lnTo>
                <a:lnTo>
                  <a:pt x="16373" y="538"/>
                </a:lnTo>
                <a:lnTo>
                  <a:pt x="15178" y="538"/>
                </a:lnTo>
                <a:lnTo>
                  <a:pt x="14580" y="598"/>
                </a:lnTo>
                <a:lnTo>
                  <a:pt x="13983" y="658"/>
                </a:lnTo>
                <a:lnTo>
                  <a:pt x="13385" y="777"/>
                </a:lnTo>
                <a:lnTo>
                  <a:pt x="12728" y="957"/>
                </a:lnTo>
                <a:lnTo>
                  <a:pt x="11473" y="1435"/>
                </a:lnTo>
                <a:lnTo>
                  <a:pt x="10218" y="2032"/>
                </a:lnTo>
                <a:lnTo>
                  <a:pt x="9023" y="2690"/>
                </a:lnTo>
                <a:lnTo>
                  <a:pt x="7888" y="3466"/>
                </a:lnTo>
                <a:lnTo>
                  <a:pt x="6872" y="4303"/>
                </a:lnTo>
                <a:lnTo>
                  <a:pt x="5856" y="5140"/>
                </a:lnTo>
                <a:lnTo>
                  <a:pt x="4900" y="6096"/>
                </a:lnTo>
                <a:lnTo>
                  <a:pt x="4004" y="7052"/>
                </a:lnTo>
                <a:lnTo>
                  <a:pt x="3167" y="8127"/>
                </a:lnTo>
                <a:lnTo>
                  <a:pt x="2390" y="9203"/>
                </a:lnTo>
                <a:lnTo>
                  <a:pt x="1733" y="10338"/>
                </a:lnTo>
                <a:lnTo>
                  <a:pt x="1135" y="11533"/>
                </a:lnTo>
                <a:lnTo>
                  <a:pt x="657" y="12788"/>
                </a:lnTo>
                <a:lnTo>
                  <a:pt x="299" y="14043"/>
                </a:lnTo>
                <a:lnTo>
                  <a:pt x="60" y="15298"/>
                </a:lnTo>
                <a:lnTo>
                  <a:pt x="0" y="16613"/>
                </a:lnTo>
                <a:lnTo>
                  <a:pt x="60" y="17867"/>
                </a:lnTo>
                <a:lnTo>
                  <a:pt x="239" y="19063"/>
                </a:lnTo>
                <a:lnTo>
                  <a:pt x="478" y="20317"/>
                </a:lnTo>
                <a:lnTo>
                  <a:pt x="896" y="21512"/>
                </a:lnTo>
                <a:lnTo>
                  <a:pt x="1374" y="22648"/>
                </a:lnTo>
                <a:lnTo>
                  <a:pt x="2032" y="23723"/>
                </a:lnTo>
                <a:lnTo>
                  <a:pt x="2689" y="24799"/>
                </a:lnTo>
                <a:lnTo>
                  <a:pt x="3466" y="25815"/>
                </a:lnTo>
                <a:lnTo>
                  <a:pt x="4362" y="26771"/>
                </a:lnTo>
                <a:lnTo>
                  <a:pt x="5318" y="27608"/>
                </a:lnTo>
                <a:lnTo>
                  <a:pt x="6334" y="28444"/>
                </a:lnTo>
                <a:lnTo>
                  <a:pt x="7469" y="29161"/>
                </a:lnTo>
                <a:lnTo>
                  <a:pt x="8545" y="29759"/>
                </a:lnTo>
                <a:lnTo>
                  <a:pt x="9680" y="30297"/>
                </a:lnTo>
                <a:lnTo>
                  <a:pt x="10875" y="30715"/>
                </a:lnTo>
                <a:lnTo>
                  <a:pt x="12071" y="31073"/>
                </a:lnTo>
                <a:lnTo>
                  <a:pt x="13266" y="31312"/>
                </a:lnTo>
                <a:lnTo>
                  <a:pt x="14521" y="31492"/>
                </a:lnTo>
                <a:lnTo>
                  <a:pt x="15716" y="31611"/>
                </a:lnTo>
                <a:lnTo>
                  <a:pt x="16971" y="31611"/>
                </a:lnTo>
                <a:lnTo>
                  <a:pt x="18225" y="31492"/>
                </a:lnTo>
                <a:lnTo>
                  <a:pt x="19420" y="31372"/>
                </a:lnTo>
                <a:lnTo>
                  <a:pt x="20616" y="31073"/>
                </a:lnTo>
                <a:lnTo>
                  <a:pt x="21811" y="30775"/>
                </a:lnTo>
                <a:lnTo>
                  <a:pt x="23006" y="30356"/>
                </a:lnTo>
                <a:lnTo>
                  <a:pt x="24141" y="29818"/>
                </a:lnTo>
                <a:lnTo>
                  <a:pt x="25277" y="29221"/>
                </a:lnTo>
                <a:lnTo>
                  <a:pt x="26352" y="28564"/>
                </a:lnTo>
                <a:lnTo>
                  <a:pt x="27428" y="27787"/>
                </a:lnTo>
                <a:lnTo>
                  <a:pt x="28444" y="26890"/>
                </a:lnTo>
                <a:lnTo>
                  <a:pt x="29459" y="25875"/>
                </a:lnTo>
                <a:lnTo>
                  <a:pt x="30415" y="24799"/>
                </a:lnTo>
                <a:lnTo>
                  <a:pt x="31372" y="23664"/>
                </a:lnTo>
                <a:lnTo>
                  <a:pt x="32148" y="22469"/>
                </a:lnTo>
                <a:lnTo>
                  <a:pt x="32925" y="21154"/>
                </a:lnTo>
                <a:lnTo>
                  <a:pt x="33582" y="19899"/>
                </a:lnTo>
                <a:lnTo>
                  <a:pt x="34120" y="18525"/>
                </a:lnTo>
                <a:lnTo>
                  <a:pt x="34598" y="17150"/>
                </a:lnTo>
                <a:lnTo>
                  <a:pt x="34897" y="15776"/>
                </a:lnTo>
                <a:lnTo>
                  <a:pt x="35076" y="14342"/>
                </a:lnTo>
                <a:lnTo>
                  <a:pt x="35136" y="13625"/>
                </a:lnTo>
                <a:lnTo>
                  <a:pt x="35136" y="12967"/>
                </a:lnTo>
                <a:lnTo>
                  <a:pt x="35136" y="12250"/>
                </a:lnTo>
                <a:lnTo>
                  <a:pt x="35076" y="11533"/>
                </a:lnTo>
                <a:lnTo>
                  <a:pt x="34957" y="10876"/>
                </a:lnTo>
                <a:lnTo>
                  <a:pt x="34778" y="10159"/>
                </a:lnTo>
                <a:lnTo>
                  <a:pt x="34598" y="9502"/>
                </a:lnTo>
                <a:lnTo>
                  <a:pt x="34359" y="8785"/>
                </a:lnTo>
                <a:lnTo>
                  <a:pt x="34061" y="8247"/>
                </a:lnTo>
                <a:lnTo>
                  <a:pt x="33822" y="7649"/>
                </a:lnTo>
                <a:lnTo>
                  <a:pt x="33463" y="7111"/>
                </a:lnTo>
                <a:lnTo>
                  <a:pt x="33104" y="6574"/>
                </a:lnTo>
                <a:lnTo>
                  <a:pt x="32268" y="5618"/>
                </a:lnTo>
                <a:lnTo>
                  <a:pt x="31312" y="4721"/>
                </a:lnTo>
                <a:lnTo>
                  <a:pt x="30296" y="3885"/>
                </a:lnTo>
                <a:lnTo>
                  <a:pt x="29220" y="3108"/>
                </a:lnTo>
                <a:lnTo>
                  <a:pt x="28145" y="2391"/>
                </a:lnTo>
                <a:lnTo>
                  <a:pt x="27069" y="1793"/>
                </a:lnTo>
                <a:lnTo>
                  <a:pt x="25934" y="1196"/>
                </a:lnTo>
                <a:lnTo>
                  <a:pt x="24739" y="718"/>
                </a:lnTo>
                <a:lnTo>
                  <a:pt x="23484" y="359"/>
                </a:lnTo>
                <a:lnTo>
                  <a:pt x="22827" y="180"/>
                </a:lnTo>
                <a:lnTo>
                  <a:pt x="22229" y="60"/>
                </a:lnTo>
                <a:lnTo>
                  <a:pt x="21572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116" name="Google Shape;116;p4"/>
          <p:cNvSpPr/>
          <p:nvPr/>
        </p:nvSpPr>
        <p:spPr>
          <a:xfrm rot="1151678">
            <a:off x="8450738" y="3960294"/>
            <a:ext cx="326039" cy="573820"/>
          </a:xfrm>
          <a:custGeom>
            <a:avLst/>
            <a:gdLst/>
            <a:ahLst/>
            <a:cxnLst/>
            <a:rect l="l" t="t" r="r" b="b"/>
            <a:pathLst>
              <a:path w="14940" h="26294" extrusionOk="0">
                <a:moveTo>
                  <a:pt x="4483" y="14880"/>
                </a:moveTo>
                <a:lnTo>
                  <a:pt x="5140" y="14940"/>
                </a:lnTo>
                <a:lnTo>
                  <a:pt x="5498" y="14999"/>
                </a:lnTo>
                <a:lnTo>
                  <a:pt x="5797" y="15059"/>
                </a:lnTo>
                <a:lnTo>
                  <a:pt x="6454" y="15358"/>
                </a:lnTo>
                <a:lnTo>
                  <a:pt x="7052" y="15657"/>
                </a:lnTo>
                <a:lnTo>
                  <a:pt x="7650" y="15896"/>
                </a:lnTo>
                <a:lnTo>
                  <a:pt x="8128" y="16015"/>
                </a:lnTo>
                <a:lnTo>
                  <a:pt x="8665" y="16015"/>
                </a:lnTo>
                <a:lnTo>
                  <a:pt x="8785" y="15896"/>
                </a:lnTo>
                <a:lnTo>
                  <a:pt x="8964" y="15716"/>
                </a:lnTo>
                <a:lnTo>
                  <a:pt x="9084" y="15537"/>
                </a:lnTo>
                <a:lnTo>
                  <a:pt x="9263" y="15418"/>
                </a:lnTo>
                <a:lnTo>
                  <a:pt x="9861" y="15298"/>
                </a:lnTo>
                <a:lnTo>
                  <a:pt x="10458" y="15298"/>
                </a:lnTo>
                <a:lnTo>
                  <a:pt x="11115" y="15358"/>
                </a:lnTo>
                <a:lnTo>
                  <a:pt x="11773" y="15597"/>
                </a:lnTo>
                <a:lnTo>
                  <a:pt x="12370" y="15836"/>
                </a:lnTo>
                <a:lnTo>
                  <a:pt x="12908" y="16194"/>
                </a:lnTo>
                <a:lnTo>
                  <a:pt x="13326" y="16613"/>
                </a:lnTo>
                <a:lnTo>
                  <a:pt x="13685" y="17091"/>
                </a:lnTo>
                <a:lnTo>
                  <a:pt x="13924" y="17629"/>
                </a:lnTo>
                <a:lnTo>
                  <a:pt x="14043" y="18166"/>
                </a:lnTo>
                <a:lnTo>
                  <a:pt x="14103" y="18764"/>
                </a:lnTo>
                <a:lnTo>
                  <a:pt x="14043" y="19361"/>
                </a:lnTo>
                <a:lnTo>
                  <a:pt x="13924" y="19899"/>
                </a:lnTo>
                <a:lnTo>
                  <a:pt x="13745" y="20497"/>
                </a:lnTo>
                <a:lnTo>
                  <a:pt x="13506" y="21035"/>
                </a:lnTo>
                <a:lnTo>
                  <a:pt x="13267" y="21513"/>
                </a:lnTo>
                <a:lnTo>
                  <a:pt x="12968" y="22050"/>
                </a:lnTo>
                <a:lnTo>
                  <a:pt x="12609" y="22588"/>
                </a:lnTo>
                <a:lnTo>
                  <a:pt x="12251" y="23007"/>
                </a:lnTo>
                <a:lnTo>
                  <a:pt x="11832" y="23425"/>
                </a:lnTo>
                <a:lnTo>
                  <a:pt x="11414" y="23843"/>
                </a:lnTo>
                <a:lnTo>
                  <a:pt x="10936" y="24202"/>
                </a:lnTo>
                <a:lnTo>
                  <a:pt x="10458" y="24441"/>
                </a:lnTo>
                <a:lnTo>
                  <a:pt x="9920" y="24739"/>
                </a:lnTo>
                <a:lnTo>
                  <a:pt x="9383" y="24919"/>
                </a:lnTo>
                <a:lnTo>
                  <a:pt x="8845" y="25098"/>
                </a:lnTo>
                <a:lnTo>
                  <a:pt x="8307" y="25158"/>
                </a:lnTo>
                <a:lnTo>
                  <a:pt x="7709" y="25217"/>
                </a:lnTo>
                <a:lnTo>
                  <a:pt x="7112" y="25217"/>
                </a:lnTo>
                <a:lnTo>
                  <a:pt x="6574" y="25158"/>
                </a:lnTo>
                <a:lnTo>
                  <a:pt x="5976" y="25038"/>
                </a:lnTo>
                <a:lnTo>
                  <a:pt x="5379" y="24919"/>
                </a:lnTo>
                <a:lnTo>
                  <a:pt x="4781" y="24680"/>
                </a:lnTo>
                <a:lnTo>
                  <a:pt x="4244" y="24381"/>
                </a:lnTo>
                <a:lnTo>
                  <a:pt x="3706" y="24082"/>
                </a:lnTo>
                <a:lnTo>
                  <a:pt x="3168" y="23724"/>
                </a:lnTo>
                <a:lnTo>
                  <a:pt x="2750" y="23365"/>
                </a:lnTo>
                <a:lnTo>
                  <a:pt x="2272" y="22947"/>
                </a:lnTo>
                <a:lnTo>
                  <a:pt x="1913" y="22469"/>
                </a:lnTo>
                <a:lnTo>
                  <a:pt x="1555" y="21991"/>
                </a:lnTo>
                <a:lnTo>
                  <a:pt x="1256" y="21513"/>
                </a:lnTo>
                <a:lnTo>
                  <a:pt x="1017" y="20975"/>
                </a:lnTo>
                <a:lnTo>
                  <a:pt x="897" y="20377"/>
                </a:lnTo>
                <a:lnTo>
                  <a:pt x="778" y="19839"/>
                </a:lnTo>
                <a:lnTo>
                  <a:pt x="778" y="19242"/>
                </a:lnTo>
                <a:lnTo>
                  <a:pt x="778" y="18644"/>
                </a:lnTo>
                <a:lnTo>
                  <a:pt x="957" y="17987"/>
                </a:lnTo>
                <a:lnTo>
                  <a:pt x="1136" y="17390"/>
                </a:lnTo>
                <a:lnTo>
                  <a:pt x="1435" y="16792"/>
                </a:lnTo>
                <a:lnTo>
                  <a:pt x="1794" y="16314"/>
                </a:lnTo>
                <a:lnTo>
                  <a:pt x="2272" y="15836"/>
                </a:lnTo>
                <a:lnTo>
                  <a:pt x="2750" y="15477"/>
                </a:lnTo>
                <a:lnTo>
                  <a:pt x="3287" y="15179"/>
                </a:lnTo>
                <a:lnTo>
                  <a:pt x="3885" y="14999"/>
                </a:lnTo>
                <a:lnTo>
                  <a:pt x="4483" y="14880"/>
                </a:lnTo>
                <a:close/>
                <a:moveTo>
                  <a:pt x="12848" y="1"/>
                </a:moveTo>
                <a:lnTo>
                  <a:pt x="12789" y="61"/>
                </a:lnTo>
                <a:lnTo>
                  <a:pt x="12609" y="180"/>
                </a:lnTo>
                <a:lnTo>
                  <a:pt x="12370" y="479"/>
                </a:lnTo>
                <a:lnTo>
                  <a:pt x="12131" y="837"/>
                </a:lnTo>
                <a:lnTo>
                  <a:pt x="11534" y="1793"/>
                </a:lnTo>
                <a:lnTo>
                  <a:pt x="10936" y="2989"/>
                </a:lnTo>
                <a:lnTo>
                  <a:pt x="9801" y="5379"/>
                </a:lnTo>
                <a:lnTo>
                  <a:pt x="9203" y="6753"/>
                </a:lnTo>
                <a:lnTo>
                  <a:pt x="8546" y="8785"/>
                </a:lnTo>
                <a:lnTo>
                  <a:pt x="8307" y="9801"/>
                </a:lnTo>
                <a:lnTo>
                  <a:pt x="8008" y="10816"/>
                </a:lnTo>
                <a:lnTo>
                  <a:pt x="7829" y="11892"/>
                </a:lnTo>
                <a:lnTo>
                  <a:pt x="7709" y="12908"/>
                </a:lnTo>
                <a:lnTo>
                  <a:pt x="7590" y="13983"/>
                </a:lnTo>
                <a:lnTo>
                  <a:pt x="7650" y="15059"/>
                </a:lnTo>
                <a:lnTo>
                  <a:pt x="7650" y="15059"/>
                </a:lnTo>
                <a:lnTo>
                  <a:pt x="6933" y="14641"/>
                </a:lnTo>
                <a:lnTo>
                  <a:pt x="6215" y="14342"/>
                </a:lnTo>
                <a:lnTo>
                  <a:pt x="5498" y="14163"/>
                </a:lnTo>
                <a:lnTo>
                  <a:pt x="4841" y="14103"/>
                </a:lnTo>
                <a:lnTo>
                  <a:pt x="4124" y="14163"/>
                </a:lnTo>
                <a:lnTo>
                  <a:pt x="3526" y="14282"/>
                </a:lnTo>
                <a:lnTo>
                  <a:pt x="2869" y="14521"/>
                </a:lnTo>
                <a:lnTo>
                  <a:pt x="2331" y="14820"/>
                </a:lnTo>
                <a:lnTo>
                  <a:pt x="1794" y="15238"/>
                </a:lnTo>
                <a:lnTo>
                  <a:pt x="1316" y="15716"/>
                </a:lnTo>
                <a:lnTo>
                  <a:pt x="897" y="16254"/>
                </a:lnTo>
                <a:lnTo>
                  <a:pt x="539" y="16852"/>
                </a:lnTo>
                <a:lnTo>
                  <a:pt x="300" y="17509"/>
                </a:lnTo>
                <a:lnTo>
                  <a:pt x="61" y="18226"/>
                </a:lnTo>
                <a:lnTo>
                  <a:pt x="1" y="19003"/>
                </a:lnTo>
                <a:lnTo>
                  <a:pt x="1" y="19780"/>
                </a:lnTo>
                <a:lnTo>
                  <a:pt x="120" y="20557"/>
                </a:lnTo>
                <a:lnTo>
                  <a:pt x="300" y="21214"/>
                </a:lnTo>
                <a:lnTo>
                  <a:pt x="539" y="21931"/>
                </a:lnTo>
                <a:lnTo>
                  <a:pt x="897" y="22528"/>
                </a:lnTo>
                <a:lnTo>
                  <a:pt x="1256" y="23126"/>
                </a:lnTo>
                <a:lnTo>
                  <a:pt x="1734" y="23724"/>
                </a:lnTo>
                <a:lnTo>
                  <a:pt x="2272" y="24202"/>
                </a:lnTo>
                <a:lnTo>
                  <a:pt x="2809" y="24680"/>
                </a:lnTo>
                <a:lnTo>
                  <a:pt x="3407" y="25098"/>
                </a:lnTo>
                <a:lnTo>
                  <a:pt x="4064" y="25456"/>
                </a:lnTo>
                <a:lnTo>
                  <a:pt x="4722" y="25755"/>
                </a:lnTo>
                <a:lnTo>
                  <a:pt x="5439" y="25994"/>
                </a:lnTo>
                <a:lnTo>
                  <a:pt x="6156" y="26174"/>
                </a:lnTo>
                <a:lnTo>
                  <a:pt x="6873" y="26293"/>
                </a:lnTo>
                <a:lnTo>
                  <a:pt x="8307" y="26293"/>
                </a:lnTo>
                <a:lnTo>
                  <a:pt x="8964" y="26174"/>
                </a:lnTo>
                <a:lnTo>
                  <a:pt x="9622" y="25994"/>
                </a:lnTo>
                <a:lnTo>
                  <a:pt x="10279" y="25696"/>
                </a:lnTo>
                <a:lnTo>
                  <a:pt x="10876" y="25397"/>
                </a:lnTo>
                <a:lnTo>
                  <a:pt x="11474" y="24978"/>
                </a:lnTo>
                <a:lnTo>
                  <a:pt x="12012" y="24560"/>
                </a:lnTo>
                <a:lnTo>
                  <a:pt x="12550" y="24082"/>
                </a:lnTo>
                <a:lnTo>
                  <a:pt x="13028" y="23544"/>
                </a:lnTo>
                <a:lnTo>
                  <a:pt x="13446" y="23007"/>
                </a:lnTo>
                <a:lnTo>
                  <a:pt x="13864" y="22409"/>
                </a:lnTo>
                <a:lnTo>
                  <a:pt x="14163" y="21752"/>
                </a:lnTo>
                <a:lnTo>
                  <a:pt x="14462" y="21094"/>
                </a:lnTo>
                <a:lnTo>
                  <a:pt x="14641" y="20437"/>
                </a:lnTo>
                <a:lnTo>
                  <a:pt x="14820" y="19780"/>
                </a:lnTo>
                <a:lnTo>
                  <a:pt x="14940" y="19063"/>
                </a:lnTo>
                <a:lnTo>
                  <a:pt x="14940" y="18405"/>
                </a:lnTo>
                <a:lnTo>
                  <a:pt x="14880" y="17808"/>
                </a:lnTo>
                <a:lnTo>
                  <a:pt x="14760" y="17270"/>
                </a:lnTo>
                <a:lnTo>
                  <a:pt x="14521" y="16792"/>
                </a:lnTo>
                <a:lnTo>
                  <a:pt x="14282" y="16314"/>
                </a:lnTo>
                <a:lnTo>
                  <a:pt x="13924" y="15836"/>
                </a:lnTo>
                <a:lnTo>
                  <a:pt x="13506" y="15477"/>
                </a:lnTo>
                <a:lnTo>
                  <a:pt x="13087" y="15119"/>
                </a:lnTo>
                <a:lnTo>
                  <a:pt x="12609" y="14820"/>
                </a:lnTo>
                <a:lnTo>
                  <a:pt x="12131" y="14581"/>
                </a:lnTo>
                <a:lnTo>
                  <a:pt x="11593" y="14402"/>
                </a:lnTo>
                <a:lnTo>
                  <a:pt x="11056" y="14282"/>
                </a:lnTo>
                <a:lnTo>
                  <a:pt x="10518" y="14223"/>
                </a:lnTo>
                <a:lnTo>
                  <a:pt x="9980" y="14223"/>
                </a:lnTo>
                <a:lnTo>
                  <a:pt x="9442" y="14342"/>
                </a:lnTo>
                <a:lnTo>
                  <a:pt x="8904" y="14462"/>
                </a:lnTo>
                <a:lnTo>
                  <a:pt x="8367" y="14701"/>
                </a:lnTo>
                <a:lnTo>
                  <a:pt x="8367" y="14701"/>
                </a:lnTo>
                <a:lnTo>
                  <a:pt x="8606" y="12669"/>
                </a:lnTo>
                <a:lnTo>
                  <a:pt x="8904" y="10637"/>
                </a:lnTo>
                <a:lnTo>
                  <a:pt x="9084" y="9621"/>
                </a:lnTo>
                <a:lnTo>
                  <a:pt x="9323" y="8606"/>
                </a:lnTo>
                <a:lnTo>
                  <a:pt x="9562" y="7590"/>
                </a:lnTo>
                <a:lnTo>
                  <a:pt x="9861" y="6634"/>
                </a:lnTo>
                <a:lnTo>
                  <a:pt x="10458" y="5319"/>
                </a:lnTo>
                <a:lnTo>
                  <a:pt x="11534" y="3108"/>
                </a:lnTo>
                <a:lnTo>
                  <a:pt x="12968" y="61"/>
                </a:lnTo>
                <a:lnTo>
                  <a:pt x="12848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117" name="Google Shape;117;p4"/>
          <p:cNvSpPr/>
          <p:nvPr/>
        </p:nvSpPr>
        <p:spPr>
          <a:xfrm rot="4358289">
            <a:off x="3897685" y="4812891"/>
            <a:ext cx="473413" cy="555582"/>
          </a:xfrm>
          <a:custGeom>
            <a:avLst/>
            <a:gdLst/>
            <a:ahLst/>
            <a:cxnLst/>
            <a:rect l="l" t="t" r="r" b="b"/>
            <a:pathLst>
              <a:path w="21692" h="25457" extrusionOk="0">
                <a:moveTo>
                  <a:pt x="11952" y="1"/>
                </a:moveTo>
                <a:lnTo>
                  <a:pt x="11772" y="61"/>
                </a:lnTo>
                <a:lnTo>
                  <a:pt x="11533" y="180"/>
                </a:lnTo>
                <a:lnTo>
                  <a:pt x="11055" y="539"/>
                </a:lnTo>
                <a:lnTo>
                  <a:pt x="10577" y="957"/>
                </a:lnTo>
                <a:lnTo>
                  <a:pt x="10040" y="1495"/>
                </a:lnTo>
                <a:lnTo>
                  <a:pt x="8904" y="2809"/>
                </a:lnTo>
                <a:lnTo>
                  <a:pt x="8366" y="3467"/>
                </a:lnTo>
                <a:lnTo>
                  <a:pt x="7829" y="4184"/>
                </a:lnTo>
                <a:lnTo>
                  <a:pt x="7410" y="4901"/>
                </a:lnTo>
                <a:lnTo>
                  <a:pt x="6992" y="5678"/>
                </a:lnTo>
                <a:lnTo>
                  <a:pt x="6693" y="6454"/>
                </a:lnTo>
                <a:lnTo>
                  <a:pt x="6514" y="7351"/>
                </a:lnTo>
                <a:lnTo>
                  <a:pt x="6514" y="7829"/>
                </a:lnTo>
                <a:lnTo>
                  <a:pt x="6574" y="8606"/>
                </a:lnTo>
                <a:lnTo>
                  <a:pt x="6633" y="8964"/>
                </a:lnTo>
                <a:lnTo>
                  <a:pt x="6813" y="9263"/>
                </a:lnTo>
                <a:lnTo>
                  <a:pt x="6872" y="9382"/>
                </a:lnTo>
                <a:lnTo>
                  <a:pt x="6992" y="9502"/>
                </a:lnTo>
                <a:lnTo>
                  <a:pt x="7231" y="9502"/>
                </a:lnTo>
                <a:lnTo>
                  <a:pt x="7351" y="9024"/>
                </a:lnTo>
                <a:lnTo>
                  <a:pt x="7530" y="7829"/>
                </a:lnTo>
                <a:lnTo>
                  <a:pt x="7769" y="6634"/>
                </a:lnTo>
                <a:lnTo>
                  <a:pt x="7829" y="6156"/>
                </a:lnTo>
                <a:lnTo>
                  <a:pt x="7948" y="5857"/>
                </a:lnTo>
                <a:lnTo>
                  <a:pt x="8426" y="5020"/>
                </a:lnTo>
                <a:lnTo>
                  <a:pt x="9024" y="4184"/>
                </a:lnTo>
                <a:lnTo>
                  <a:pt x="9681" y="3407"/>
                </a:lnTo>
                <a:lnTo>
                  <a:pt x="10338" y="2690"/>
                </a:lnTo>
                <a:lnTo>
                  <a:pt x="10936" y="2033"/>
                </a:lnTo>
                <a:lnTo>
                  <a:pt x="11175" y="1734"/>
                </a:lnTo>
                <a:lnTo>
                  <a:pt x="11474" y="1555"/>
                </a:lnTo>
                <a:lnTo>
                  <a:pt x="11772" y="1435"/>
                </a:lnTo>
                <a:lnTo>
                  <a:pt x="11892" y="1435"/>
                </a:lnTo>
                <a:lnTo>
                  <a:pt x="12071" y="1495"/>
                </a:lnTo>
                <a:lnTo>
                  <a:pt x="12191" y="1555"/>
                </a:lnTo>
                <a:lnTo>
                  <a:pt x="12370" y="1674"/>
                </a:lnTo>
                <a:lnTo>
                  <a:pt x="12609" y="2092"/>
                </a:lnTo>
                <a:lnTo>
                  <a:pt x="12848" y="2570"/>
                </a:lnTo>
                <a:lnTo>
                  <a:pt x="13027" y="3048"/>
                </a:lnTo>
                <a:lnTo>
                  <a:pt x="13326" y="4124"/>
                </a:lnTo>
                <a:lnTo>
                  <a:pt x="13505" y="5200"/>
                </a:lnTo>
                <a:lnTo>
                  <a:pt x="13685" y="6215"/>
                </a:lnTo>
                <a:lnTo>
                  <a:pt x="13804" y="7231"/>
                </a:lnTo>
                <a:lnTo>
                  <a:pt x="13924" y="8307"/>
                </a:lnTo>
                <a:lnTo>
                  <a:pt x="13983" y="8845"/>
                </a:lnTo>
                <a:lnTo>
                  <a:pt x="13983" y="9143"/>
                </a:lnTo>
                <a:lnTo>
                  <a:pt x="13983" y="9382"/>
                </a:lnTo>
                <a:lnTo>
                  <a:pt x="13983" y="9442"/>
                </a:lnTo>
                <a:lnTo>
                  <a:pt x="14103" y="9502"/>
                </a:lnTo>
                <a:lnTo>
                  <a:pt x="14402" y="9741"/>
                </a:lnTo>
                <a:lnTo>
                  <a:pt x="14760" y="9861"/>
                </a:lnTo>
                <a:lnTo>
                  <a:pt x="14939" y="9920"/>
                </a:lnTo>
                <a:lnTo>
                  <a:pt x="15358" y="9741"/>
                </a:lnTo>
                <a:lnTo>
                  <a:pt x="15836" y="9562"/>
                </a:lnTo>
                <a:lnTo>
                  <a:pt x="16911" y="9203"/>
                </a:lnTo>
                <a:lnTo>
                  <a:pt x="17987" y="8845"/>
                </a:lnTo>
                <a:lnTo>
                  <a:pt x="18704" y="8665"/>
                </a:lnTo>
                <a:lnTo>
                  <a:pt x="19481" y="8486"/>
                </a:lnTo>
                <a:lnTo>
                  <a:pt x="20138" y="8486"/>
                </a:lnTo>
                <a:lnTo>
                  <a:pt x="20437" y="8665"/>
                </a:lnTo>
                <a:lnTo>
                  <a:pt x="20676" y="8964"/>
                </a:lnTo>
                <a:lnTo>
                  <a:pt x="20736" y="9143"/>
                </a:lnTo>
                <a:lnTo>
                  <a:pt x="20795" y="9323"/>
                </a:lnTo>
                <a:lnTo>
                  <a:pt x="20855" y="9861"/>
                </a:lnTo>
                <a:lnTo>
                  <a:pt x="20855" y="10458"/>
                </a:lnTo>
                <a:lnTo>
                  <a:pt x="20736" y="11115"/>
                </a:lnTo>
                <a:lnTo>
                  <a:pt x="20497" y="12370"/>
                </a:lnTo>
                <a:lnTo>
                  <a:pt x="20198" y="13326"/>
                </a:lnTo>
                <a:lnTo>
                  <a:pt x="19959" y="13864"/>
                </a:lnTo>
                <a:lnTo>
                  <a:pt x="19720" y="14402"/>
                </a:lnTo>
                <a:lnTo>
                  <a:pt x="19421" y="14880"/>
                </a:lnTo>
                <a:lnTo>
                  <a:pt x="19063" y="15298"/>
                </a:lnTo>
                <a:lnTo>
                  <a:pt x="18704" y="15717"/>
                </a:lnTo>
                <a:lnTo>
                  <a:pt x="18286" y="16075"/>
                </a:lnTo>
                <a:lnTo>
                  <a:pt x="17867" y="16434"/>
                </a:lnTo>
                <a:lnTo>
                  <a:pt x="17449" y="16732"/>
                </a:lnTo>
                <a:lnTo>
                  <a:pt x="16433" y="17270"/>
                </a:lnTo>
                <a:lnTo>
                  <a:pt x="15417" y="17688"/>
                </a:lnTo>
                <a:lnTo>
                  <a:pt x="14282" y="17987"/>
                </a:lnTo>
                <a:lnTo>
                  <a:pt x="13207" y="18286"/>
                </a:lnTo>
                <a:lnTo>
                  <a:pt x="11952" y="18525"/>
                </a:lnTo>
                <a:lnTo>
                  <a:pt x="10697" y="18645"/>
                </a:lnTo>
                <a:lnTo>
                  <a:pt x="10159" y="18704"/>
                </a:lnTo>
                <a:lnTo>
                  <a:pt x="9621" y="18704"/>
                </a:lnTo>
                <a:lnTo>
                  <a:pt x="9083" y="18585"/>
                </a:lnTo>
                <a:lnTo>
                  <a:pt x="8964" y="18525"/>
                </a:lnTo>
                <a:lnTo>
                  <a:pt x="8904" y="18465"/>
                </a:lnTo>
                <a:lnTo>
                  <a:pt x="8844" y="18346"/>
                </a:lnTo>
                <a:lnTo>
                  <a:pt x="8844" y="18167"/>
                </a:lnTo>
                <a:lnTo>
                  <a:pt x="8904" y="17629"/>
                </a:lnTo>
                <a:lnTo>
                  <a:pt x="9024" y="15896"/>
                </a:lnTo>
                <a:lnTo>
                  <a:pt x="9263" y="14223"/>
                </a:lnTo>
                <a:lnTo>
                  <a:pt x="9741" y="14342"/>
                </a:lnTo>
                <a:lnTo>
                  <a:pt x="10279" y="14402"/>
                </a:lnTo>
                <a:lnTo>
                  <a:pt x="10757" y="14462"/>
                </a:lnTo>
                <a:lnTo>
                  <a:pt x="11294" y="14462"/>
                </a:lnTo>
                <a:lnTo>
                  <a:pt x="11832" y="14402"/>
                </a:lnTo>
                <a:lnTo>
                  <a:pt x="12370" y="14342"/>
                </a:lnTo>
                <a:lnTo>
                  <a:pt x="12968" y="14223"/>
                </a:lnTo>
                <a:lnTo>
                  <a:pt x="13505" y="14043"/>
                </a:lnTo>
                <a:lnTo>
                  <a:pt x="13983" y="13864"/>
                </a:lnTo>
                <a:lnTo>
                  <a:pt x="14521" y="13685"/>
                </a:lnTo>
                <a:lnTo>
                  <a:pt x="14999" y="13386"/>
                </a:lnTo>
                <a:lnTo>
                  <a:pt x="15477" y="13147"/>
                </a:lnTo>
                <a:lnTo>
                  <a:pt x="15896" y="12789"/>
                </a:lnTo>
                <a:lnTo>
                  <a:pt x="16254" y="12490"/>
                </a:lnTo>
                <a:lnTo>
                  <a:pt x="16613" y="12071"/>
                </a:lnTo>
                <a:lnTo>
                  <a:pt x="16911" y="11713"/>
                </a:lnTo>
                <a:lnTo>
                  <a:pt x="17091" y="11414"/>
                </a:lnTo>
                <a:lnTo>
                  <a:pt x="17270" y="11056"/>
                </a:lnTo>
                <a:lnTo>
                  <a:pt x="17270" y="10876"/>
                </a:lnTo>
                <a:lnTo>
                  <a:pt x="17270" y="10757"/>
                </a:lnTo>
                <a:lnTo>
                  <a:pt x="17270" y="10578"/>
                </a:lnTo>
                <a:lnTo>
                  <a:pt x="17091" y="10458"/>
                </a:lnTo>
                <a:lnTo>
                  <a:pt x="16971" y="10458"/>
                </a:lnTo>
                <a:lnTo>
                  <a:pt x="16732" y="10578"/>
                </a:lnTo>
                <a:lnTo>
                  <a:pt x="16135" y="10996"/>
                </a:lnTo>
                <a:lnTo>
                  <a:pt x="15178" y="11832"/>
                </a:lnTo>
                <a:lnTo>
                  <a:pt x="14521" y="12251"/>
                </a:lnTo>
                <a:lnTo>
                  <a:pt x="13804" y="12669"/>
                </a:lnTo>
                <a:lnTo>
                  <a:pt x="13147" y="12968"/>
                </a:lnTo>
                <a:lnTo>
                  <a:pt x="12430" y="13207"/>
                </a:lnTo>
                <a:lnTo>
                  <a:pt x="11713" y="13386"/>
                </a:lnTo>
                <a:lnTo>
                  <a:pt x="10936" y="13506"/>
                </a:lnTo>
                <a:lnTo>
                  <a:pt x="9382" y="13685"/>
                </a:lnTo>
                <a:lnTo>
                  <a:pt x="9382" y="13685"/>
                </a:lnTo>
                <a:lnTo>
                  <a:pt x="9980" y="11115"/>
                </a:lnTo>
                <a:lnTo>
                  <a:pt x="10159" y="10279"/>
                </a:lnTo>
                <a:lnTo>
                  <a:pt x="10279" y="9562"/>
                </a:lnTo>
                <a:lnTo>
                  <a:pt x="10279" y="9024"/>
                </a:lnTo>
                <a:lnTo>
                  <a:pt x="10219" y="8845"/>
                </a:lnTo>
                <a:lnTo>
                  <a:pt x="10159" y="8785"/>
                </a:lnTo>
                <a:lnTo>
                  <a:pt x="9980" y="8785"/>
                </a:lnTo>
                <a:lnTo>
                  <a:pt x="9800" y="8964"/>
                </a:lnTo>
                <a:lnTo>
                  <a:pt x="9621" y="9263"/>
                </a:lnTo>
                <a:lnTo>
                  <a:pt x="9502" y="9622"/>
                </a:lnTo>
                <a:lnTo>
                  <a:pt x="9203" y="10578"/>
                </a:lnTo>
                <a:lnTo>
                  <a:pt x="8904" y="11773"/>
                </a:lnTo>
                <a:lnTo>
                  <a:pt x="8426" y="14103"/>
                </a:lnTo>
                <a:lnTo>
                  <a:pt x="8247" y="15418"/>
                </a:lnTo>
                <a:lnTo>
                  <a:pt x="7530" y="15059"/>
                </a:lnTo>
                <a:lnTo>
                  <a:pt x="6813" y="14641"/>
                </a:lnTo>
                <a:lnTo>
                  <a:pt x="6155" y="14163"/>
                </a:lnTo>
                <a:lnTo>
                  <a:pt x="5558" y="13565"/>
                </a:lnTo>
                <a:lnTo>
                  <a:pt x="4721" y="12430"/>
                </a:lnTo>
                <a:lnTo>
                  <a:pt x="4243" y="11773"/>
                </a:lnTo>
                <a:lnTo>
                  <a:pt x="4004" y="11593"/>
                </a:lnTo>
                <a:lnTo>
                  <a:pt x="3944" y="11534"/>
                </a:lnTo>
                <a:lnTo>
                  <a:pt x="3885" y="11534"/>
                </a:lnTo>
                <a:lnTo>
                  <a:pt x="3765" y="11653"/>
                </a:lnTo>
                <a:lnTo>
                  <a:pt x="3765" y="11832"/>
                </a:lnTo>
                <a:lnTo>
                  <a:pt x="3765" y="12071"/>
                </a:lnTo>
                <a:lnTo>
                  <a:pt x="3825" y="12310"/>
                </a:lnTo>
                <a:lnTo>
                  <a:pt x="4124" y="12848"/>
                </a:lnTo>
                <a:lnTo>
                  <a:pt x="4482" y="13386"/>
                </a:lnTo>
                <a:lnTo>
                  <a:pt x="4960" y="13984"/>
                </a:lnTo>
                <a:lnTo>
                  <a:pt x="5379" y="14462"/>
                </a:lnTo>
                <a:lnTo>
                  <a:pt x="5976" y="14999"/>
                </a:lnTo>
                <a:lnTo>
                  <a:pt x="6394" y="15298"/>
                </a:lnTo>
                <a:lnTo>
                  <a:pt x="6992" y="15597"/>
                </a:lnTo>
                <a:lnTo>
                  <a:pt x="7530" y="15836"/>
                </a:lnTo>
                <a:lnTo>
                  <a:pt x="7709" y="16015"/>
                </a:lnTo>
                <a:lnTo>
                  <a:pt x="7888" y="16135"/>
                </a:lnTo>
                <a:lnTo>
                  <a:pt x="8008" y="16374"/>
                </a:lnTo>
                <a:lnTo>
                  <a:pt x="8068" y="16613"/>
                </a:lnTo>
                <a:lnTo>
                  <a:pt x="8068" y="17270"/>
                </a:lnTo>
                <a:lnTo>
                  <a:pt x="7948" y="18525"/>
                </a:lnTo>
                <a:lnTo>
                  <a:pt x="6932" y="18346"/>
                </a:lnTo>
                <a:lnTo>
                  <a:pt x="6036" y="18047"/>
                </a:lnTo>
                <a:lnTo>
                  <a:pt x="5199" y="17629"/>
                </a:lnTo>
                <a:lnTo>
                  <a:pt x="4423" y="17151"/>
                </a:lnTo>
                <a:lnTo>
                  <a:pt x="3765" y="16613"/>
                </a:lnTo>
                <a:lnTo>
                  <a:pt x="3168" y="15956"/>
                </a:lnTo>
                <a:lnTo>
                  <a:pt x="2630" y="15298"/>
                </a:lnTo>
                <a:lnTo>
                  <a:pt x="2152" y="14581"/>
                </a:lnTo>
                <a:lnTo>
                  <a:pt x="1734" y="13804"/>
                </a:lnTo>
                <a:lnTo>
                  <a:pt x="1435" y="12968"/>
                </a:lnTo>
                <a:lnTo>
                  <a:pt x="1196" y="12131"/>
                </a:lnTo>
                <a:lnTo>
                  <a:pt x="1016" y="11235"/>
                </a:lnTo>
                <a:lnTo>
                  <a:pt x="957" y="10279"/>
                </a:lnTo>
                <a:lnTo>
                  <a:pt x="957" y="9382"/>
                </a:lnTo>
                <a:lnTo>
                  <a:pt x="1016" y="8426"/>
                </a:lnTo>
                <a:lnTo>
                  <a:pt x="1136" y="7470"/>
                </a:lnTo>
                <a:lnTo>
                  <a:pt x="2152" y="7889"/>
                </a:lnTo>
                <a:lnTo>
                  <a:pt x="3885" y="8486"/>
                </a:lnTo>
                <a:lnTo>
                  <a:pt x="4721" y="8785"/>
                </a:lnTo>
                <a:lnTo>
                  <a:pt x="5498" y="9024"/>
                </a:lnTo>
                <a:lnTo>
                  <a:pt x="6036" y="9084"/>
                </a:lnTo>
                <a:lnTo>
                  <a:pt x="6215" y="9084"/>
                </a:lnTo>
                <a:lnTo>
                  <a:pt x="6275" y="9024"/>
                </a:lnTo>
                <a:lnTo>
                  <a:pt x="6275" y="8904"/>
                </a:lnTo>
                <a:lnTo>
                  <a:pt x="6215" y="8785"/>
                </a:lnTo>
                <a:lnTo>
                  <a:pt x="5797" y="8426"/>
                </a:lnTo>
                <a:lnTo>
                  <a:pt x="5199" y="8068"/>
                </a:lnTo>
                <a:lnTo>
                  <a:pt x="4482" y="7709"/>
                </a:lnTo>
                <a:lnTo>
                  <a:pt x="2988" y="7052"/>
                </a:lnTo>
                <a:lnTo>
                  <a:pt x="2032" y="6694"/>
                </a:lnTo>
                <a:lnTo>
                  <a:pt x="1375" y="6454"/>
                </a:lnTo>
                <a:lnTo>
                  <a:pt x="1076" y="6395"/>
                </a:lnTo>
                <a:lnTo>
                  <a:pt x="837" y="6395"/>
                </a:lnTo>
                <a:lnTo>
                  <a:pt x="658" y="6454"/>
                </a:lnTo>
                <a:lnTo>
                  <a:pt x="479" y="6634"/>
                </a:lnTo>
                <a:lnTo>
                  <a:pt x="359" y="6873"/>
                </a:lnTo>
                <a:lnTo>
                  <a:pt x="240" y="7291"/>
                </a:lnTo>
                <a:lnTo>
                  <a:pt x="120" y="7829"/>
                </a:lnTo>
                <a:lnTo>
                  <a:pt x="60" y="8367"/>
                </a:lnTo>
                <a:lnTo>
                  <a:pt x="1" y="9502"/>
                </a:lnTo>
                <a:lnTo>
                  <a:pt x="1" y="10757"/>
                </a:lnTo>
                <a:lnTo>
                  <a:pt x="180" y="12012"/>
                </a:lnTo>
                <a:lnTo>
                  <a:pt x="419" y="13207"/>
                </a:lnTo>
                <a:lnTo>
                  <a:pt x="598" y="13804"/>
                </a:lnTo>
                <a:lnTo>
                  <a:pt x="837" y="14402"/>
                </a:lnTo>
                <a:lnTo>
                  <a:pt x="1076" y="14940"/>
                </a:lnTo>
                <a:lnTo>
                  <a:pt x="1315" y="15418"/>
                </a:lnTo>
                <a:lnTo>
                  <a:pt x="1674" y="15896"/>
                </a:lnTo>
                <a:lnTo>
                  <a:pt x="2032" y="16374"/>
                </a:lnTo>
                <a:lnTo>
                  <a:pt x="2391" y="16792"/>
                </a:lnTo>
                <a:lnTo>
                  <a:pt x="2809" y="17210"/>
                </a:lnTo>
                <a:lnTo>
                  <a:pt x="3227" y="17569"/>
                </a:lnTo>
                <a:lnTo>
                  <a:pt x="3705" y="17927"/>
                </a:lnTo>
                <a:lnTo>
                  <a:pt x="4243" y="18226"/>
                </a:lnTo>
                <a:lnTo>
                  <a:pt x="4721" y="18525"/>
                </a:lnTo>
                <a:lnTo>
                  <a:pt x="5319" y="18764"/>
                </a:lnTo>
                <a:lnTo>
                  <a:pt x="5857" y="19003"/>
                </a:lnTo>
                <a:lnTo>
                  <a:pt x="6574" y="19182"/>
                </a:lnTo>
                <a:lnTo>
                  <a:pt x="6932" y="19302"/>
                </a:lnTo>
                <a:lnTo>
                  <a:pt x="7291" y="19421"/>
                </a:lnTo>
                <a:lnTo>
                  <a:pt x="7649" y="19601"/>
                </a:lnTo>
                <a:lnTo>
                  <a:pt x="7769" y="19660"/>
                </a:lnTo>
                <a:lnTo>
                  <a:pt x="7829" y="19840"/>
                </a:lnTo>
                <a:lnTo>
                  <a:pt x="7888" y="20258"/>
                </a:lnTo>
                <a:lnTo>
                  <a:pt x="7888" y="20736"/>
                </a:lnTo>
                <a:lnTo>
                  <a:pt x="7888" y="21393"/>
                </a:lnTo>
                <a:lnTo>
                  <a:pt x="7888" y="23066"/>
                </a:lnTo>
                <a:lnTo>
                  <a:pt x="7948" y="23903"/>
                </a:lnTo>
                <a:lnTo>
                  <a:pt x="8068" y="24620"/>
                </a:lnTo>
                <a:lnTo>
                  <a:pt x="8127" y="24919"/>
                </a:lnTo>
                <a:lnTo>
                  <a:pt x="8247" y="25158"/>
                </a:lnTo>
                <a:lnTo>
                  <a:pt x="8426" y="25337"/>
                </a:lnTo>
                <a:lnTo>
                  <a:pt x="8605" y="25457"/>
                </a:lnTo>
                <a:lnTo>
                  <a:pt x="8665" y="25457"/>
                </a:lnTo>
                <a:lnTo>
                  <a:pt x="8785" y="25277"/>
                </a:lnTo>
                <a:lnTo>
                  <a:pt x="8844" y="24680"/>
                </a:lnTo>
                <a:lnTo>
                  <a:pt x="8904" y="23843"/>
                </a:lnTo>
                <a:lnTo>
                  <a:pt x="8964" y="22827"/>
                </a:lnTo>
                <a:lnTo>
                  <a:pt x="8904" y="20796"/>
                </a:lnTo>
                <a:lnTo>
                  <a:pt x="8904" y="19660"/>
                </a:lnTo>
                <a:lnTo>
                  <a:pt x="10159" y="19660"/>
                </a:lnTo>
                <a:lnTo>
                  <a:pt x="11533" y="19601"/>
                </a:lnTo>
                <a:lnTo>
                  <a:pt x="12968" y="19362"/>
                </a:lnTo>
                <a:lnTo>
                  <a:pt x="14402" y="19063"/>
                </a:lnTo>
                <a:lnTo>
                  <a:pt x="15836" y="18585"/>
                </a:lnTo>
                <a:lnTo>
                  <a:pt x="16493" y="18346"/>
                </a:lnTo>
                <a:lnTo>
                  <a:pt x="17091" y="17987"/>
                </a:lnTo>
                <a:lnTo>
                  <a:pt x="17748" y="17688"/>
                </a:lnTo>
                <a:lnTo>
                  <a:pt x="18286" y="17330"/>
                </a:lnTo>
                <a:lnTo>
                  <a:pt x="18824" y="16912"/>
                </a:lnTo>
                <a:lnTo>
                  <a:pt x="19302" y="16434"/>
                </a:lnTo>
                <a:lnTo>
                  <a:pt x="19660" y="16015"/>
                </a:lnTo>
                <a:lnTo>
                  <a:pt x="20019" y="15597"/>
                </a:lnTo>
                <a:lnTo>
                  <a:pt x="20317" y="15059"/>
                </a:lnTo>
                <a:lnTo>
                  <a:pt x="20616" y="14581"/>
                </a:lnTo>
                <a:lnTo>
                  <a:pt x="20855" y="14043"/>
                </a:lnTo>
                <a:lnTo>
                  <a:pt x="21034" y="13506"/>
                </a:lnTo>
                <a:lnTo>
                  <a:pt x="21333" y="12370"/>
                </a:lnTo>
                <a:lnTo>
                  <a:pt x="21513" y="11354"/>
                </a:lnTo>
                <a:lnTo>
                  <a:pt x="21632" y="10697"/>
                </a:lnTo>
                <a:lnTo>
                  <a:pt x="21692" y="10040"/>
                </a:lnTo>
                <a:lnTo>
                  <a:pt x="21692" y="9323"/>
                </a:lnTo>
                <a:lnTo>
                  <a:pt x="21632" y="8665"/>
                </a:lnTo>
                <a:lnTo>
                  <a:pt x="21513" y="8128"/>
                </a:lnTo>
                <a:lnTo>
                  <a:pt x="21393" y="7889"/>
                </a:lnTo>
                <a:lnTo>
                  <a:pt x="21274" y="7709"/>
                </a:lnTo>
                <a:lnTo>
                  <a:pt x="21034" y="7530"/>
                </a:lnTo>
                <a:lnTo>
                  <a:pt x="20736" y="7411"/>
                </a:lnTo>
                <a:lnTo>
                  <a:pt x="19959" y="7411"/>
                </a:lnTo>
                <a:lnTo>
                  <a:pt x="19063" y="7530"/>
                </a:lnTo>
                <a:lnTo>
                  <a:pt x="18106" y="7769"/>
                </a:lnTo>
                <a:lnTo>
                  <a:pt x="17150" y="8068"/>
                </a:lnTo>
                <a:lnTo>
                  <a:pt x="16254" y="8426"/>
                </a:lnTo>
                <a:lnTo>
                  <a:pt x="14939" y="8964"/>
                </a:lnTo>
                <a:lnTo>
                  <a:pt x="14939" y="8008"/>
                </a:lnTo>
                <a:lnTo>
                  <a:pt x="14820" y="7052"/>
                </a:lnTo>
                <a:lnTo>
                  <a:pt x="14700" y="6096"/>
                </a:lnTo>
                <a:lnTo>
                  <a:pt x="14581" y="5140"/>
                </a:lnTo>
                <a:lnTo>
                  <a:pt x="14342" y="4184"/>
                </a:lnTo>
                <a:lnTo>
                  <a:pt x="14103" y="3287"/>
                </a:lnTo>
                <a:lnTo>
                  <a:pt x="13804" y="2391"/>
                </a:lnTo>
                <a:lnTo>
                  <a:pt x="13505" y="1495"/>
                </a:lnTo>
                <a:lnTo>
                  <a:pt x="13147" y="778"/>
                </a:lnTo>
                <a:lnTo>
                  <a:pt x="12968" y="479"/>
                </a:lnTo>
                <a:lnTo>
                  <a:pt x="12788" y="300"/>
                </a:lnTo>
                <a:lnTo>
                  <a:pt x="12609" y="120"/>
                </a:lnTo>
                <a:lnTo>
                  <a:pt x="12370" y="61"/>
                </a:lnTo>
                <a:lnTo>
                  <a:pt x="12191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118" name="Google Shape;118;p4"/>
          <p:cNvSpPr/>
          <p:nvPr/>
        </p:nvSpPr>
        <p:spPr>
          <a:xfrm rot="-2801932">
            <a:off x="8482195" y="996713"/>
            <a:ext cx="597297" cy="937661"/>
          </a:xfrm>
          <a:custGeom>
            <a:avLst/>
            <a:gdLst/>
            <a:ahLst/>
            <a:cxnLst/>
            <a:rect l="l" t="t" r="r" b="b"/>
            <a:pathLst>
              <a:path w="27369" h="42965" extrusionOk="0">
                <a:moveTo>
                  <a:pt x="7709" y="23066"/>
                </a:moveTo>
                <a:lnTo>
                  <a:pt x="7530" y="23125"/>
                </a:lnTo>
                <a:lnTo>
                  <a:pt x="7350" y="23185"/>
                </a:lnTo>
                <a:lnTo>
                  <a:pt x="7291" y="23305"/>
                </a:lnTo>
                <a:lnTo>
                  <a:pt x="7231" y="23424"/>
                </a:lnTo>
                <a:lnTo>
                  <a:pt x="7231" y="23544"/>
                </a:lnTo>
                <a:lnTo>
                  <a:pt x="7231" y="23723"/>
                </a:lnTo>
                <a:lnTo>
                  <a:pt x="7350" y="24022"/>
                </a:lnTo>
                <a:lnTo>
                  <a:pt x="7589" y="24201"/>
                </a:lnTo>
                <a:lnTo>
                  <a:pt x="7709" y="24320"/>
                </a:lnTo>
                <a:lnTo>
                  <a:pt x="7948" y="24320"/>
                </a:lnTo>
                <a:lnTo>
                  <a:pt x="8067" y="24261"/>
                </a:lnTo>
                <a:lnTo>
                  <a:pt x="8187" y="24141"/>
                </a:lnTo>
                <a:lnTo>
                  <a:pt x="8306" y="23962"/>
                </a:lnTo>
                <a:lnTo>
                  <a:pt x="8366" y="23783"/>
                </a:lnTo>
                <a:lnTo>
                  <a:pt x="8366" y="23603"/>
                </a:lnTo>
                <a:lnTo>
                  <a:pt x="8306" y="23484"/>
                </a:lnTo>
                <a:lnTo>
                  <a:pt x="8247" y="23305"/>
                </a:lnTo>
                <a:lnTo>
                  <a:pt x="8187" y="23185"/>
                </a:lnTo>
                <a:lnTo>
                  <a:pt x="8067" y="23125"/>
                </a:lnTo>
                <a:lnTo>
                  <a:pt x="7888" y="23066"/>
                </a:lnTo>
                <a:close/>
                <a:moveTo>
                  <a:pt x="6633" y="25934"/>
                </a:moveTo>
                <a:lnTo>
                  <a:pt x="6514" y="25994"/>
                </a:lnTo>
                <a:lnTo>
                  <a:pt x="6335" y="26053"/>
                </a:lnTo>
                <a:lnTo>
                  <a:pt x="6215" y="26173"/>
                </a:lnTo>
                <a:lnTo>
                  <a:pt x="5976" y="26531"/>
                </a:lnTo>
                <a:lnTo>
                  <a:pt x="5856" y="26830"/>
                </a:lnTo>
                <a:lnTo>
                  <a:pt x="5856" y="27009"/>
                </a:lnTo>
                <a:lnTo>
                  <a:pt x="5916" y="27129"/>
                </a:lnTo>
                <a:lnTo>
                  <a:pt x="5976" y="27248"/>
                </a:lnTo>
                <a:lnTo>
                  <a:pt x="6096" y="27308"/>
                </a:lnTo>
                <a:lnTo>
                  <a:pt x="6215" y="27308"/>
                </a:lnTo>
                <a:lnTo>
                  <a:pt x="6454" y="27248"/>
                </a:lnTo>
                <a:lnTo>
                  <a:pt x="6813" y="27129"/>
                </a:lnTo>
                <a:lnTo>
                  <a:pt x="6932" y="27069"/>
                </a:lnTo>
                <a:lnTo>
                  <a:pt x="7052" y="26950"/>
                </a:lnTo>
                <a:lnTo>
                  <a:pt x="7111" y="26830"/>
                </a:lnTo>
                <a:lnTo>
                  <a:pt x="7171" y="26651"/>
                </a:lnTo>
                <a:lnTo>
                  <a:pt x="7171" y="26531"/>
                </a:lnTo>
                <a:lnTo>
                  <a:pt x="7111" y="26352"/>
                </a:lnTo>
                <a:lnTo>
                  <a:pt x="6932" y="26113"/>
                </a:lnTo>
                <a:lnTo>
                  <a:pt x="6813" y="25994"/>
                </a:lnTo>
                <a:lnTo>
                  <a:pt x="6633" y="25934"/>
                </a:lnTo>
                <a:close/>
                <a:moveTo>
                  <a:pt x="8545" y="28981"/>
                </a:moveTo>
                <a:lnTo>
                  <a:pt x="8366" y="29041"/>
                </a:lnTo>
                <a:lnTo>
                  <a:pt x="8247" y="29161"/>
                </a:lnTo>
                <a:lnTo>
                  <a:pt x="8127" y="29340"/>
                </a:lnTo>
                <a:lnTo>
                  <a:pt x="8127" y="29459"/>
                </a:lnTo>
                <a:lnTo>
                  <a:pt x="8127" y="29639"/>
                </a:lnTo>
                <a:lnTo>
                  <a:pt x="8306" y="29818"/>
                </a:lnTo>
                <a:lnTo>
                  <a:pt x="8486" y="29937"/>
                </a:lnTo>
                <a:lnTo>
                  <a:pt x="8665" y="29937"/>
                </a:lnTo>
                <a:lnTo>
                  <a:pt x="8844" y="29878"/>
                </a:lnTo>
                <a:lnTo>
                  <a:pt x="8964" y="29818"/>
                </a:lnTo>
                <a:lnTo>
                  <a:pt x="9083" y="29639"/>
                </a:lnTo>
                <a:lnTo>
                  <a:pt x="9083" y="29459"/>
                </a:lnTo>
                <a:lnTo>
                  <a:pt x="9024" y="29220"/>
                </a:lnTo>
                <a:lnTo>
                  <a:pt x="8844" y="29041"/>
                </a:lnTo>
                <a:lnTo>
                  <a:pt x="8725" y="28981"/>
                </a:lnTo>
                <a:close/>
                <a:moveTo>
                  <a:pt x="5976" y="29280"/>
                </a:moveTo>
                <a:lnTo>
                  <a:pt x="5797" y="29400"/>
                </a:lnTo>
                <a:lnTo>
                  <a:pt x="5617" y="29579"/>
                </a:lnTo>
                <a:lnTo>
                  <a:pt x="5558" y="29758"/>
                </a:lnTo>
                <a:lnTo>
                  <a:pt x="5558" y="29997"/>
                </a:lnTo>
                <a:lnTo>
                  <a:pt x="5617" y="30117"/>
                </a:lnTo>
                <a:lnTo>
                  <a:pt x="5677" y="30176"/>
                </a:lnTo>
                <a:lnTo>
                  <a:pt x="5797" y="30236"/>
                </a:lnTo>
                <a:lnTo>
                  <a:pt x="6096" y="30236"/>
                </a:lnTo>
                <a:lnTo>
                  <a:pt x="6215" y="30176"/>
                </a:lnTo>
                <a:lnTo>
                  <a:pt x="6394" y="29997"/>
                </a:lnTo>
                <a:lnTo>
                  <a:pt x="6394" y="29818"/>
                </a:lnTo>
                <a:lnTo>
                  <a:pt x="6335" y="29519"/>
                </a:lnTo>
                <a:lnTo>
                  <a:pt x="6275" y="29400"/>
                </a:lnTo>
                <a:lnTo>
                  <a:pt x="6155" y="29340"/>
                </a:lnTo>
                <a:lnTo>
                  <a:pt x="6096" y="29280"/>
                </a:lnTo>
                <a:close/>
                <a:moveTo>
                  <a:pt x="2869" y="29818"/>
                </a:moveTo>
                <a:lnTo>
                  <a:pt x="2749" y="29878"/>
                </a:lnTo>
                <a:lnTo>
                  <a:pt x="2570" y="30057"/>
                </a:lnTo>
                <a:lnTo>
                  <a:pt x="2510" y="30296"/>
                </a:lnTo>
                <a:lnTo>
                  <a:pt x="2510" y="30595"/>
                </a:lnTo>
                <a:lnTo>
                  <a:pt x="2570" y="30834"/>
                </a:lnTo>
                <a:lnTo>
                  <a:pt x="2630" y="30893"/>
                </a:lnTo>
                <a:lnTo>
                  <a:pt x="2749" y="30953"/>
                </a:lnTo>
                <a:lnTo>
                  <a:pt x="2869" y="31013"/>
                </a:lnTo>
                <a:lnTo>
                  <a:pt x="2988" y="31013"/>
                </a:lnTo>
                <a:lnTo>
                  <a:pt x="3227" y="30953"/>
                </a:lnTo>
                <a:lnTo>
                  <a:pt x="3407" y="30834"/>
                </a:lnTo>
                <a:lnTo>
                  <a:pt x="3526" y="30714"/>
                </a:lnTo>
                <a:lnTo>
                  <a:pt x="3646" y="30535"/>
                </a:lnTo>
                <a:lnTo>
                  <a:pt x="3705" y="30356"/>
                </a:lnTo>
                <a:lnTo>
                  <a:pt x="3646" y="30176"/>
                </a:lnTo>
                <a:lnTo>
                  <a:pt x="3526" y="30057"/>
                </a:lnTo>
                <a:lnTo>
                  <a:pt x="3347" y="29878"/>
                </a:lnTo>
                <a:lnTo>
                  <a:pt x="3167" y="29818"/>
                </a:lnTo>
                <a:close/>
                <a:moveTo>
                  <a:pt x="3227" y="32806"/>
                </a:moveTo>
                <a:lnTo>
                  <a:pt x="3048" y="32925"/>
                </a:lnTo>
                <a:lnTo>
                  <a:pt x="2928" y="33104"/>
                </a:lnTo>
                <a:lnTo>
                  <a:pt x="2869" y="33284"/>
                </a:lnTo>
                <a:lnTo>
                  <a:pt x="2809" y="33523"/>
                </a:lnTo>
                <a:lnTo>
                  <a:pt x="2869" y="33702"/>
                </a:lnTo>
                <a:lnTo>
                  <a:pt x="2988" y="33821"/>
                </a:lnTo>
                <a:lnTo>
                  <a:pt x="3227" y="33881"/>
                </a:lnTo>
                <a:lnTo>
                  <a:pt x="3466" y="33881"/>
                </a:lnTo>
                <a:lnTo>
                  <a:pt x="3646" y="33762"/>
                </a:lnTo>
                <a:lnTo>
                  <a:pt x="3765" y="33582"/>
                </a:lnTo>
                <a:lnTo>
                  <a:pt x="3825" y="33403"/>
                </a:lnTo>
                <a:lnTo>
                  <a:pt x="3885" y="33164"/>
                </a:lnTo>
                <a:lnTo>
                  <a:pt x="3825" y="32985"/>
                </a:lnTo>
                <a:lnTo>
                  <a:pt x="3646" y="32865"/>
                </a:lnTo>
                <a:lnTo>
                  <a:pt x="3466" y="32806"/>
                </a:lnTo>
                <a:close/>
                <a:moveTo>
                  <a:pt x="6932" y="32746"/>
                </a:moveTo>
                <a:lnTo>
                  <a:pt x="6633" y="32865"/>
                </a:lnTo>
                <a:lnTo>
                  <a:pt x="6454" y="33045"/>
                </a:lnTo>
                <a:lnTo>
                  <a:pt x="6335" y="33224"/>
                </a:lnTo>
                <a:lnTo>
                  <a:pt x="6335" y="33463"/>
                </a:lnTo>
                <a:lnTo>
                  <a:pt x="6335" y="33642"/>
                </a:lnTo>
                <a:lnTo>
                  <a:pt x="6454" y="33821"/>
                </a:lnTo>
                <a:lnTo>
                  <a:pt x="6633" y="33941"/>
                </a:lnTo>
                <a:lnTo>
                  <a:pt x="6872" y="33941"/>
                </a:lnTo>
                <a:lnTo>
                  <a:pt x="7111" y="33881"/>
                </a:lnTo>
                <a:lnTo>
                  <a:pt x="7350" y="33702"/>
                </a:lnTo>
                <a:lnTo>
                  <a:pt x="7470" y="33463"/>
                </a:lnTo>
                <a:lnTo>
                  <a:pt x="7470" y="33284"/>
                </a:lnTo>
                <a:lnTo>
                  <a:pt x="7410" y="33045"/>
                </a:lnTo>
                <a:lnTo>
                  <a:pt x="7291" y="32865"/>
                </a:lnTo>
                <a:lnTo>
                  <a:pt x="7171" y="32806"/>
                </a:lnTo>
                <a:lnTo>
                  <a:pt x="6932" y="32746"/>
                </a:lnTo>
                <a:close/>
                <a:moveTo>
                  <a:pt x="9263" y="34658"/>
                </a:moveTo>
                <a:lnTo>
                  <a:pt x="9024" y="34778"/>
                </a:lnTo>
                <a:lnTo>
                  <a:pt x="8904" y="34957"/>
                </a:lnTo>
                <a:lnTo>
                  <a:pt x="8844" y="35076"/>
                </a:lnTo>
                <a:lnTo>
                  <a:pt x="8844" y="35196"/>
                </a:lnTo>
                <a:lnTo>
                  <a:pt x="8904" y="35315"/>
                </a:lnTo>
                <a:lnTo>
                  <a:pt x="9024" y="35435"/>
                </a:lnTo>
                <a:lnTo>
                  <a:pt x="9203" y="35674"/>
                </a:lnTo>
                <a:lnTo>
                  <a:pt x="9382" y="35734"/>
                </a:lnTo>
                <a:lnTo>
                  <a:pt x="9442" y="35734"/>
                </a:lnTo>
                <a:lnTo>
                  <a:pt x="9502" y="35674"/>
                </a:lnTo>
                <a:lnTo>
                  <a:pt x="9681" y="35315"/>
                </a:lnTo>
                <a:lnTo>
                  <a:pt x="9741" y="35136"/>
                </a:lnTo>
                <a:lnTo>
                  <a:pt x="9741" y="34957"/>
                </a:lnTo>
                <a:lnTo>
                  <a:pt x="9741" y="34837"/>
                </a:lnTo>
                <a:lnTo>
                  <a:pt x="9681" y="34718"/>
                </a:lnTo>
                <a:lnTo>
                  <a:pt x="9561" y="34658"/>
                </a:lnTo>
                <a:close/>
                <a:moveTo>
                  <a:pt x="5558" y="35196"/>
                </a:moveTo>
                <a:lnTo>
                  <a:pt x="5199" y="35315"/>
                </a:lnTo>
                <a:lnTo>
                  <a:pt x="5020" y="35495"/>
                </a:lnTo>
                <a:lnTo>
                  <a:pt x="4841" y="35793"/>
                </a:lnTo>
                <a:lnTo>
                  <a:pt x="4781" y="36092"/>
                </a:lnTo>
                <a:lnTo>
                  <a:pt x="4781" y="36331"/>
                </a:lnTo>
                <a:lnTo>
                  <a:pt x="4841" y="36570"/>
                </a:lnTo>
                <a:lnTo>
                  <a:pt x="4960" y="36690"/>
                </a:lnTo>
                <a:lnTo>
                  <a:pt x="5020" y="36750"/>
                </a:lnTo>
                <a:lnTo>
                  <a:pt x="5139" y="36690"/>
                </a:lnTo>
                <a:lnTo>
                  <a:pt x="5378" y="36510"/>
                </a:lnTo>
                <a:lnTo>
                  <a:pt x="5617" y="36451"/>
                </a:lnTo>
                <a:lnTo>
                  <a:pt x="5916" y="36271"/>
                </a:lnTo>
                <a:lnTo>
                  <a:pt x="6155" y="36092"/>
                </a:lnTo>
                <a:lnTo>
                  <a:pt x="6275" y="35853"/>
                </a:lnTo>
                <a:lnTo>
                  <a:pt x="6275" y="35674"/>
                </a:lnTo>
                <a:lnTo>
                  <a:pt x="6215" y="35435"/>
                </a:lnTo>
                <a:lnTo>
                  <a:pt x="6036" y="35315"/>
                </a:lnTo>
                <a:lnTo>
                  <a:pt x="5797" y="35196"/>
                </a:lnTo>
                <a:close/>
                <a:moveTo>
                  <a:pt x="6574" y="38004"/>
                </a:moveTo>
                <a:lnTo>
                  <a:pt x="6155" y="38064"/>
                </a:lnTo>
                <a:lnTo>
                  <a:pt x="5916" y="38124"/>
                </a:lnTo>
                <a:lnTo>
                  <a:pt x="5737" y="38243"/>
                </a:lnTo>
                <a:lnTo>
                  <a:pt x="5617" y="38363"/>
                </a:lnTo>
                <a:lnTo>
                  <a:pt x="5498" y="38542"/>
                </a:lnTo>
                <a:lnTo>
                  <a:pt x="5378" y="38901"/>
                </a:lnTo>
                <a:lnTo>
                  <a:pt x="5378" y="39199"/>
                </a:lnTo>
                <a:lnTo>
                  <a:pt x="5378" y="39319"/>
                </a:lnTo>
                <a:lnTo>
                  <a:pt x="5498" y="39438"/>
                </a:lnTo>
                <a:lnTo>
                  <a:pt x="5558" y="39558"/>
                </a:lnTo>
                <a:lnTo>
                  <a:pt x="5737" y="39618"/>
                </a:lnTo>
                <a:lnTo>
                  <a:pt x="5856" y="39618"/>
                </a:lnTo>
                <a:lnTo>
                  <a:pt x="6036" y="39558"/>
                </a:lnTo>
                <a:lnTo>
                  <a:pt x="6275" y="39438"/>
                </a:lnTo>
                <a:lnTo>
                  <a:pt x="6514" y="39319"/>
                </a:lnTo>
                <a:lnTo>
                  <a:pt x="6753" y="39080"/>
                </a:lnTo>
                <a:lnTo>
                  <a:pt x="6872" y="38841"/>
                </a:lnTo>
                <a:lnTo>
                  <a:pt x="6992" y="38602"/>
                </a:lnTo>
                <a:lnTo>
                  <a:pt x="6992" y="38363"/>
                </a:lnTo>
                <a:lnTo>
                  <a:pt x="6992" y="38184"/>
                </a:lnTo>
                <a:lnTo>
                  <a:pt x="6813" y="38004"/>
                </a:lnTo>
                <a:close/>
                <a:moveTo>
                  <a:pt x="12370" y="38243"/>
                </a:moveTo>
                <a:lnTo>
                  <a:pt x="12250" y="38303"/>
                </a:lnTo>
                <a:lnTo>
                  <a:pt x="12131" y="38363"/>
                </a:lnTo>
                <a:lnTo>
                  <a:pt x="11892" y="38662"/>
                </a:lnTo>
                <a:lnTo>
                  <a:pt x="11772" y="39020"/>
                </a:lnTo>
                <a:lnTo>
                  <a:pt x="11713" y="39379"/>
                </a:lnTo>
                <a:lnTo>
                  <a:pt x="11772" y="39678"/>
                </a:lnTo>
                <a:lnTo>
                  <a:pt x="11832" y="39797"/>
                </a:lnTo>
                <a:lnTo>
                  <a:pt x="11952" y="39857"/>
                </a:lnTo>
                <a:lnTo>
                  <a:pt x="12191" y="39857"/>
                </a:lnTo>
                <a:lnTo>
                  <a:pt x="12370" y="39737"/>
                </a:lnTo>
                <a:lnTo>
                  <a:pt x="12549" y="39498"/>
                </a:lnTo>
                <a:lnTo>
                  <a:pt x="12788" y="39140"/>
                </a:lnTo>
                <a:lnTo>
                  <a:pt x="12848" y="38901"/>
                </a:lnTo>
                <a:lnTo>
                  <a:pt x="12908" y="38662"/>
                </a:lnTo>
                <a:lnTo>
                  <a:pt x="12908" y="38482"/>
                </a:lnTo>
                <a:lnTo>
                  <a:pt x="12848" y="38303"/>
                </a:lnTo>
                <a:lnTo>
                  <a:pt x="12669" y="38243"/>
                </a:lnTo>
                <a:close/>
                <a:moveTo>
                  <a:pt x="9442" y="38721"/>
                </a:moveTo>
                <a:lnTo>
                  <a:pt x="9203" y="38781"/>
                </a:lnTo>
                <a:lnTo>
                  <a:pt x="9024" y="38901"/>
                </a:lnTo>
                <a:lnTo>
                  <a:pt x="8844" y="39080"/>
                </a:lnTo>
                <a:lnTo>
                  <a:pt x="8784" y="39259"/>
                </a:lnTo>
                <a:lnTo>
                  <a:pt x="8784" y="39498"/>
                </a:lnTo>
                <a:lnTo>
                  <a:pt x="8844" y="39678"/>
                </a:lnTo>
                <a:lnTo>
                  <a:pt x="8964" y="39857"/>
                </a:lnTo>
                <a:lnTo>
                  <a:pt x="9203" y="39917"/>
                </a:lnTo>
                <a:lnTo>
                  <a:pt x="9442" y="39917"/>
                </a:lnTo>
                <a:lnTo>
                  <a:pt x="9621" y="39797"/>
                </a:lnTo>
                <a:lnTo>
                  <a:pt x="9800" y="39558"/>
                </a:lnTo>
                <a:lnTo>
                  <a:pt x="9860" y="39379"/>
                </a:lnTo>
                <a:lnTo>
                  <a:pt x="9860" y="39140"/>
                </a:lnTo>
                <a:lnTo>
                  <a:pt x="9800" y="38901"/>
                </a:lnTo>
                <a:lnTo>
                  <a:pt x="9681" y="38781"/>
                </a:lnTo>
                <a:lnTo>
                  <a:pt x="9442" y="38721"/>
                </a:lnTo>
                <a:close/>
                <a:moveTo>
                  <a:pt x="18465" y="5259"/>
                </a:moveTo>
                <a:lnTo>
                  <a:pt x="18764" y="5318"/>
                </a:lnTo>
                <a:lnTo>
                  <a:pt x="19062" y="5498"/>
                </a:lnTo>
                <a:lnTo>
                  <a:pt x="19421" y="5737"/>
                </a:lnTo>
                <a:lnTo>
                  <a:pt x="19660" y="5976"/>
                </a:lnTo>
                <a:lnTo>
                  <a:pt x="19899" y="6334"/>
                </a:lnTo>
                <a:lnTo>
                  <a:pt x="20078" y="6693"/>
                </a:lnTo>
                <a:lnTo>
                  <a:pt x="20198" y="7171"/>
                </a:lnTo>
                <a:lnTo>
                  <a:pt x="20317" y="7649"/>
                </a:lnTo>
                <a:lnTo>
                  <a:pt x="20437" y="8127"/>
                </a:lnTo>
                <a:lnTo>
                  <a:pt x="20437" y="8605"/>
                </a:lnTo>
                <a:lnTo>
                  <a:pt x="20497" y="9621"/>
                </a:lnTo>
                <a:lnTo>
                  <a:pt x="20437" y="10636"/>
                </a:lnTo>
                <a:lnTo>
                  <a:pt x="20258" y="13086"/>
                </a:lnTo>
                <a:lnTo>
                  <a:pt x="20138" y="14341"/>
                </a:lnTo>
                <a:lnTo>
                  <a:pt x="20138" y="15536"/>
                </a:lnTo>
                <a:lnTo>
                  <a:pt x="20138" y="16791"/>
                </a:lnTo>
                <a:lnTo>
                  <a:pt x="20258" y="17986"/>
                </a:lnTo>
                <a:lnTo>
                  <a:pt x="20377" y="18584"/>
                </a:lnTo>
                <a:lnTo>
                  <a:pt x="20497" y="19181"/>
                </a:lnTo>
                <a:lnTo>
                  <a:pt x="20676" y="19779"/>
                </a:lnTo>
                <a:lnTo>
                  <a:pt x="20915" y="20377"/>
                </a:lnTo>
                <a:lnTo>
                  <a:pt x="21273" y="21094"/>
                </a:lnTo>
                <a:lnTo>
                  <a:pt x="21632" y="21691"/>
                </a:lnTo>
                <a:lnTo>
                  <a:pt x="22110" y="22229"/>
                </a:lnTo>
                <a:lnTo>
                  <a:pt x="22588" y="22707"/>
                </a:lnTo>
                <a:lnTo>
                  <a:pt x="23604" y="23723"/>
                </a:lnTo>
                <a:lnTo>
                  <a:pt x="24142" y="24201"/>
                </a:lnTo>
                <a:lnTo>
                  <a:pt x="24679" y="24739"/>
                </a:lnTo>
                <a:lnTo>
                  <a:pt x="25157" y="25336"/>
                </a:lnTo>
                <a:lnTo>
                  <a:pt x="25516" y="25934"/>
                </a:lnTo>
                <a:lnTo>
                  <a:pt x="25875" y="26591"/>
                </a:lnTo>
                <a:lnTo>
                  <a:pt x="26114" y="27308"/>
                </a:lnTo>
                <a:lnTo>
                  <a:pt x="26293" y="27965"/>
                </a:lnTo>
                <a:lnTo>
                  <a:pt x="26412" y="28683"/>
                </a:lnTo>
                <a:lnTo>
                  <a:pt x="26472" y="29459"/>
                </a:lnTo>
                <a:lnTo>
                  <a:pt x="26412" y="30176"/>
                </a:lnTo>
                <a:lnTo>
                  <a:pt x="26353" y="30953"/>
                </a:lnTo>
                <a:lnTo>
                  <a:pt x="26173" y="31670"/>
                </a:lnTo>
                <a:lnTo>
                  <a:pt x="25934" y="32447"/>
                </a:lnTo>
                <a:lnTo>
                  <a:pt x="25695" y="33224"/>
                </a:lnTo>
                <a:lnTo>
                  <a:pt x="25337" y="34001"/>
                </a:lnTo>
                <a:lnTo>
                  <a:pt x="24978" y="34778"/>
                </a:lnTo>
                <a:lnTo>
                  <a:pt x="24560" y="35495"/>
                </a:lnTo>
                <a:lnTo>
                  <a:pt x="24142" y="36212"/>
                </a:lnTo>
                <a:lnTo>
                  <a:pt x="23604" y="36929"/>
                </a:lnTo>
                <a:lnTo>
                  <a:pt x="23126" y="37586"/>
                </a:lnTo>
                <a:lnTo>
                  <a:pt x="22528" y="38243"/>
                </a:lnTo>
                <a:lnTo>
                  <a:pt x="21931" y="38841"/>
                </a:lnTo>
                <a:lnTo>
                  <a:pt x="21333" y="39379"/>
                </a:lnTo>
                <a:lnTo>
                  <a:pt x="20736" y="39857"/>
                </a:lnTo>
                <a:lnTo>
                  <a:pt x="20078" y="40335"/>
                </a:lnTo>
                <a:lnTo>
                  <a:pt x="19421" y="40693"/>
                </a:lnTo>
                <a:lnTo>
                  <a:pt x="18943" y="40932"/>
                </a:lnTo>
                <a:lnTo>
                  <a:pt x="18405" y="41171"/>
                </a:lnTo>
                <a:lnTo>
                  <a:pt x="17867" y="41351"/>
                </a:lnTo>
                <a:lnTo>
                  <a:pt x="17270" y="41470"/>
                </a:lnTo>
                <a:lnTo>
                  <a:pt x="16075" y="41649"/>
                </a:lnTo>
                <a:lnTo>
                  <a:pt x="14880" y="41709"/>
                </a:lnTo>
                <a:lnTo>
                  <a:pt x="13684" y="41709"/>
                </a:lnTo>
                <a:lnTo>
                  <a:pt x="12489" y="41590"/>
                </a:lnTo>
                <a:lnTo>
                  <a:pt x="11354" y="41470"/>
                </a:lnTo>
                <a:lnTo>
                  <a:pt x="10219" y="41291"/>
                </a:lnTo>
                <a:lnTo>
                  <a:pt x="9024" y="40992"/>
                </a:lnTo>
                <a:lnTo>
                  <a:pt x="7888" y="40634"/>
                </a:lnTo>
                <a:lnTo>
                  <a:pt x="6753" y="40215"/>
                </a:lnTo>
                <a:lnTo>
                  <a:pt x="5737" y="39678"/>
                </a:lnTo>
                <a:lnTo>
                  <a:pt x="4721" y="39080"/>
                </a:lnTo>
                <a:lnTo>
                  <a:pt x="4243" y="38721"/>
                </a:lnTo>
                <a:lnTo>
                  <a:pt x="3765" y="38303"/>
                </a:lnTo>
                <a:lnTo>
                  <a:pt x="3347" y="37885"/>
                </a:lnTo>
                <a:lnTo>
                  <a:pt x="2988" y="37467"/>
                </a:lnTo>
                <a:lnTo>
                  <a:pt x="2570" y="36989"/>
                </a:lnTo>
                <a:lnTo>
                  <a:pt x="2271" y="36451"/>
                </a:lnTo>
                <a:lnTo>
                  <a:pt x="2510" y="36451"/>
                </a:lnTo>
                <a:lnTo>
                  <a:pt x="2689" y="36331"/>
                </a:lnTo>
                <a:lnTo>
                  <a:pt x="2809" y="36271"/>
                </a:lnTo>
                <a:lnTo>
                  <a:pt x="2869" y="36092"/>
                </a:lnTo>
                <a:lnTo>
                  <a:pt x="2928" y="35973"/>
                </a:lnTo>
                <a:lnTo>
                  <a:pt x="2928" y="35793"/>
                </a:lnTo>
                <a:lnTo>
                  <a:pt x="2809" y="35495"/>
                </a:lnTo>
                <a:lnTo>
                  <a:pt x="2570" y="35256"/>
                </a:lnTo>
                <a:lnTo>
                  <a:pt x="2450" y="35196"/>
                </a:lnTo>
                <a:lnTo>
                  <a:pt x="2331" y="35136"/>
                </a:lnTo>
                <a:lnTo>
                  <a:pt x="2152" y="35136"/>
                </a:lnTo>
                <a:lnTo>
                  <a:pt x="2032" y="35256"/>
                </a:lnTo>
                <a:lnTo>
                  <a:pt x="1913" y="35375"/>
                </a:lnTo>
                <a:lnTo>
                  <a:pt x="1793" y="35554"/>
                </a:lnTo>
                <a:lnTo>
                  <a:pt x="1494" y="34897"/>
                </a:lnTo>
                <a:lnTo>
                  <a:pt x="1255" y="34240"/>
                </a:lnTo>
                <a:lnTo>
                  <a:pt x="1136" y="33582"/>
                </a:lnTo>
                <a:lnTo>
                  <a:pt x="1076" y="32925"/>
                </a:lnTo>
                <a:lnTo>
                  <a:pt x="1076" y="32268"/>
                </a:lnTo>
                <a:lnTo>
                  <a:pt x="1136" y="31670"/>
                </a:lnTo>
                <a:lnTo>
                  <a:pt x="1255" y="31013"/>
                </a:lnTo>
                <a:lnTo>
                  <a:pt x="1375" y="30415"/>
                </a:lnTo>
                <a:lnTo>
                  <a:pt x="1614" y="29818"/>
                </a:lnTo>
                <a:lnTo>
                  <a:pt x="1853" y="29220"/>
                </a:lnTo>
                <a:lnTo>
                  <a:pt x="2450" y="28025"/>
                </a:lnTo>
                <a:lnTo>
                  <a:pt x="3227" y="26890"/>
                </a:lnTo>
                <a:lnTo>
                  <a:pt x="4064" y="25755"/>
                </a:lnTo>
                <a:lnTo>
                  <a:pt x="4960" y="24619"/>
                </a:lnTo>
                <a:lnTo>
                  <a:pt x="5916" y="23484"/>
                </a:lnTo>
                <a:lnTo>
                  <a:pt x="7769" y="21273"/>
                </a:lnTo>
                <a:lnTo>
                  <a:pt x="8605" y="20197"/>
                </a:lnTo>
                <a:lnTo>
                  <a:pt x="9382" y="19062"/>
                </a:lnTo>
                <a:lnTo>
                  <a:pt x="10039" y="17927"/>
                </a:lnTo>
                <a:lnTo>
                  <a:pt x="10278" y="17389"/>
                </a:lnTo>
                <a:lnTo>
                  <a:pt x="10517" y="16791"/>
                </a:lnTo>
                <a:lnTo>
                  <a:pt x="11115" y="14819"/>
                </a:lnTo>
                <a:lnTo>
                  <a:pt x="11772" y="12788"/>
                </a:lnTo>
                <a:lnTo>
                  <a:pt x="12131" y="11772"/>
                </a:lnTo>
                <a:lnTo>
                  <a:pt x="12549" y="10816"/>
                </a:lnTo>
                <a:lnTo>
                  <a:pt x="13087" y="9919"/>
                </a:lnTo>
                <a:lnTo>
                  <a:pt x="13684" y="9083"/>
                </a:lnTo>
                <a:lnTo>
                  <a:pt x="14342" y="8366"/>
                </a:lnTo>
                <a:lnTo>
                  <a:pt x="14700" y="8067"/>
                </a:lnTo>
                <a:lnTo>
                  <a:pt x="15059" y="7828"/>
                </a:lnTo>
                <a:lnTo>
                  <a:pt x="15477" y="7589"/>
                </a:lnTo>
                <a:lnTo>
                  <a:pt x="15895" y="7350"/>
                </a:lnTo>
                <a:lnTo>
                  <a:pt x="16373" y="7230"/>
                </a:lnTo>
                <a:lnTo>
                  <a:pt x="16851" y="7171"/>
                </a:lnTo>
                <a:lnTo>
                  <a:pt x="17270" y="7171"/>
                </a:lnTo>
                <a:lnTo>
                  <a:pt x="17808" y="7230"/>
                </a:lnTo>
                <a:lnTo>
                  <a:pt x="18345" y="7290"/>
                </a:lnTo>
                <a:lnTo>
                  <a:pt x="18525" y="7290"/>
                </a:lnTo>
                <a:lnTo>
                  <a:pt x="18644" y="7230"/>
                </a:lnTo>
                <a:lnTo>
                  <a:pt x="18823" y="7051"/>
                </a:lnTo>
                <a:lnTo>
                  <a:pt x="18823" y="6932"/>
                </a:lnTo>
                <a:lnTo>
                  <a:pt x="18764" y="6812"/>
                </a:lnTo>
                <a:lnTo>
                  <a:pt x="18584" y="6693"/>
                </a:lnTo>
                <a:lnTo>
                  <a:pt x="18166" y="6513"/>
                </a:lnTo>
                <a:lnTo>
                  <a:pt x="17808" y="6454"/>
                </a:lnTo>
                <a:lnTo>
                  <a:pt x="17927" y="5856"/>
                </a:lnTo>
                <a:lnTo>
                  <a:pt x="18047" y="5617"/>
                </a:lnTo>
                <a:lnTo>
                  <a:pt x="18166" y="5378"/>
                </a:lnTo>
                <a:lnTo>
                  <a:pt x="18286" y="5259"/>
                </a:lnTo>
                <a:close/>
                <a:moveTo>
                  <a:pt x="19899" y="0"/>
                </a:moveTo>
                <a:lnTo>
                  <a:pt x="19720" y="120"/>
                </a:lnTo>
                <a:lnTo>
                  <a:pt x="19540" y="299"/>
                </a:lnTo>
                <a:lnTo>
                  <a:pt x="19122" y="777"/>
                </a:lnTo>
                <a:lnTo>
                  <a:pt x="18704" y="1315"/>
                </a:lnTo>
                <a:lnTo>
                  <a:pt x="18345" y="1912"/>
                </a:lnTo>
                <a:lnTo>
                  <a:pt x="17927" y="2689"/>
                </a:lnTo>
                <a:lnTo>
                  <a:pt x="17449" y="3585"/>
                </a:lnTo>
                <a:lnTo>
                  <a:pt x="17210" y="4004"/>
                </a:lnTo>
                <a:lnTo>
                  <a:pt x="17031" y="4422"/>
                </a:lnTo>
                <a:lnTo>
                  <a:pt x="16911" y="4661"/>
                </a:lnTo>
                <a:lnTo>
                  <a:pt x="16732" y="4960"/>
                </a:lnTo>
                <a:lnTo>
                  <a:pt x="16134" y="5796"/>
                </a:lnTo>
                <a:lnTo>
                  <a:pt x="15477" y="6513"/>
                </a:lnTo>
                <a:lnTo>
                  <a:pt x="15238" y="6752"/>
                </a:lnTo>
                <a:lnTo>
                  <a:pt x="15059" y="6932"/>
                </a:lnTo>
                <a:lnTo>
                  <a:pt x="14521" y="7171"/>
                </a:lnTo>
                <a:lnTo>
                  <a:pt x="14043" y="7529"/>
                </a:lnTo>
                <a:lnTo>
                  <a:pt x="13625" y="7888"/>
                </a:lnTo>
                <a:lnTo>
                  <a:pt x="13206" y="8306"/>
                </a:lnTo>
                <a:lnTo>
                  <a:pt x="12728" y="8784"/>
                </a:lnTo>
                <a:lnTo>
                  <a:pt x="12370" y="9262"/>
                </a:lnTo>
                <a:lnTo>
                  <a:pt x="12011" y="9800"/>
                </a:lnTo>
                <a:lnTo>
                  <a:pt x="11713" y="10397"/>
                </a:lnTo>
                <a:lnTo>
                  <a:pt x="11175" y="11533"/>
                </a:lnTo>
                <a:lnTo>
                  <a:pt x="10756" y="12788"/>
                </a:lnTo>
                <a:lnTo>
                  <a:pt x="9980" y="15238"/>
                </a:lnTo>
                <a:lnTo>
                  <a:pt x="9621" y="16492"/>
                </a:lnTo>
                <a:lnTo>
                  <a:pt x="9143" y="17628"/>
                </a:lnTo>
                <a:lnTo>
                  <a:pt x="8545" y="18703"/>
                </a:lnTo>
                <a:lnTo>
                  <a:pt x="7948" y="19719"/>
                </a:lnTo>
                <a:lnTo>
                  <a:pt x="7231" y="20675"/>
                </a:lnTo>
                <a:lnTo>
                  <a:pt x="6454" y="21631"/>
                </a:lnTo>
                <a:lnTo>
                  <a:pt x="4900" y="23424"/>
                </a:lnTo>
                <a:lnTo>
                  <a:pt x="3287" y="25217"/>
                </a:lnTo>
                <a:lnTo>
                  <a:pt x="2510" y="26173"/>
                </a:lnTo>
                <a:lnTo>
                  <a:pt x="1853" y="27189"/>
                </a:lnTo>
                <a:lnTo>
                  <a:pt x="1196" y="28205"/>
                </a:lnTo>
                <a:lnTo>
                  <a:pt x="718" y="29280"/>
                </a:lnTo>
                <a:lnTo>
                  <a:pt x="299" y="30415"/>
                </a:lnTo>
                <a:lnTo>
                  <a:pt x="180" y="31013"/>
                </a:lnTo>
                <a:lnTo>
                  <a:pt x="60" y="31611"/>
                </a:lnTo>
                <a:lnTo>
                  <a:pt x="0" y="32208"/>
                </a:lnTo>
                <a:lnTo>
                  <a:pt x="0" y="32806"/>
                </a:lnTo>
                <a:lnTo>
                  <a:pt x="60" y="33403"/>
                </a:lnTo>
                <a:lnTo>
                  <a:pt x="120" y="34061"/>
                </a:lnTo>
                <a:lnTo>
                  <a:pt x="239" y="34658"/>
                </a:lnTo>
                <a:lnTo>
                  <a:pt x="419" y="35256"/>
                </a:lnTo>
                <a:lnTo>
                  <a:pt x="598" y="35793"/>
                </a:lnTo>
                <a:lnTo>
                  <a:pt x="837" y="36331"/>
                </a:lnTo>
                <a:lnTo>
                  <a:pt x="1136" y="36869"/>
                </a:lnTo>
                <a:lnTo>
                  <a:pt x="1435" y="37407"/>
                </a:lnTo>
                <a:lnTo>
                  <a:pt x="1793" y="37885"/>
                </a:lnTo>
                <a:lnTo>
                  <a:pt x="2152" y="38363"/>
                </a:lnTo>
                <a:lnTo>
                  <a:pt x="2988" y="39199"/>
                </a:lnTo>
                <a:lnTo>
                  <a:pt x="3944" y="39976"/>
                </a:lnTo>
                <a:lnTo>
                  <a:pt x="4960" y="40634"/>
                </a:lnTo>
                <a:lnTo>
                  <a:pt x="6036" y="41231"/>
                </a:lnTo>
                <a:lnTo>
                  <a:pt x="7052" y="41649"/>
                </a:lnTo>
                <a:lnTo>
                  <a:pt x="8127" y="42008"/>
                </a:lnTo>
                <a:lnTo>
                  <a:pt x="9203" y="42366"/>
                </a:lnTo>
                <a:lnTo>
                  <a:pt x="10338" y="42606"/>
                </a:lnTo>
                <a:lnTo>
                  <a:pt x="11473" y="42785"/>
                </a:lnTo>
                <a:lnTo>
                  <a:pt x="12609" y="42904"/>
                </a:lnTo>
                <a:lnTo>
                  <a:pt x="13744" y="42964"/>
                </a:lnTo>
                <a:lnTo>
                  <a:pt x="14880" y="42904"/>
                </a:lnTo>
                <a:lnTo>
                  <a:pt x="16015" y="42785"/>
                </a:lnTo>
                <a:lnTo>
                  <a:pt x="17090" y="42546"/>
                </a:lnTo>
                <a:lnTo>
                  <a:pt x="18166" y="42247"/>
                </a:lnTo>
                <a:lnTo>
                  <a:pt x="19242" y="41888"/>
                </a:lnTo>
                <a:lnTo>
                  <a:pt x="20258" y="41351"/>
                </a:lnTo>
                <a:lnTo>
                  <a:pt x="21214" y="40813"/>
                </a:lnTo>
                <a:lnTo>
                  <a:pt x="22110" y="40096"/>
                </a:lnTo>
                <a:lnTo>
                  <a:pt x="22887" y="39319"/>
                </a:lnTo>
                <a:lnTo>
                  <a:pt x="23664" y="38482"/>
                </a:lnTo>
                <a:lnTo>
                  <a:pt x="24321" y="37586"/>
                </a:lnTo>
                <a:lnTo>
                  <a:pt x="24978" y="36630"/>
                </a:lnTo>
                <a:lnTo>
                  <a:pt x="25576" y="35674"/>
                </a:lnTo>
                <a:lnTo>
                  <a:pt x="26114" y="34598"/>
                </a:lnTo>
                <a:lnTo>
                  <a:pt x="26532" y="33582"/>
                </a:lnTo>
                <a:lnTo>
                  <a:pt x="26890" y="32447"/>
                </a:lnTo>
                <a:lnTo>
                  <a:pt x="27189" y="31372"/>
                </a:lnTo>
                <a:lnTo>
                  <a:pt x="27309" y="30236"/>
                </a:lnTo>
                <a:lnTo>
                  <a:pt x="27368" y="29161"/>
                </a:lnTo>
                <a:lnTo>
                  <a:pt x="27309" y="28085"/>
                </a:lnTo>
                <a:lnTo>
                  <a:pt x="27189" y="27547"/>
                </a:lnTo>
                <a:lnTo>
                  <a:pt x="27070" y="27009"/>
                </a:lnTo>
                <a:lnTo>
                  <a:pt x="26890" y="26531"/>
                </a:lnTo>
                <a:lnTo>
                  <a:pt x="26711" y="25994"/>
                </a:lnTo>
                <a:lnTo>
                  <a:pt x="26472" y="25516"/>
                </a:lnTo>
                <a:lnTo>
                  <a:pt x="26173" y="25037"/>
                </a:lnTo>
                <a:lnTo>
                  <a:pt x="25875" y="24559"/>
                </a:lnTo>
                <a:lnTo>
                  <a:pt x="25516" y="24081"/>
                </a:lnTo>
                <a:lnTo>
                  <a:pt x="25098" y="23663"/>
                </a:lnTo>
                <a:lnTo>
                  <a:pt x="24620" y="23185"/>
                </a:lnTo>
                <a:lnTo>
                  <a:pt x="24082" y="22707"/>
                </a:lnTo>
                <a:lnTo>
                  <a:pt x="23604" y="22229"/>
                </a:lnTo>
                <a:lnTo>
                  <a:pt x="23186" y="21691"/>
                </a:lnTo>
                <a:lnTo>
                  <a:pt x="22827" y="21213"/>
                </a:lnTo>
                <a:lnTo>
                  <a:pt x="22468" y="20675"/>
                </a:lnTo>
                <a:lnTo>
                  <a:pt x="22170" y="20138"/>
                </a:lnTo>
                <a:lnTo>
                  <a:pt x="21931" y="19540"/>
                </a:lnTo>
                <a:lnTo>
                  <a:pt x="21692" y="19002"/>
                </a:lnTo>
                <a:lnTo>
                  <a:pt x="21512" y="18405"/>
                </a:lnTo>
                <a:lnTo>
                  <a:pt x="21393" y="17807"/>
                </a:lnTo>
                <a:lnTo>
                  <a:pt x="21214" y="16552"/>
                </a:lnTo>
                <a:lnTo>
                  <a:pt x="21154" y="15238"/>
                </a:lnTo>
                <a:lnTo>
                  <a:pt x="21154" y="13804"/>
                </a:lnTo>
                <a:lnTo>
                  <a:pt x="21273" y="12608"/>
                </a:lnTo>
                <a:lnTo>
                  <a:pt x="21393" y="11174"/>
                </a:lnTo>
                <a:lnTo>
                  <a:pt x="21512" y="9680"/>
                </a:lnTo>
                <a:lnTo>
                  <a:pt x="21512" y="8963"/>
                </a:lnTo>
                <a:lnTo>
                  <a:pt x="21453" y="8187"/>
                </a:lnTo>
                <a:lnTo>
                  <a:pt x="21393" y="7469"/>
                </a:lnTo>
                <a:lnTo>
                  <a:pt x="21214" y="6812"/>
                </a:lnTo>
                <a:lnTo>
                  <a:pt x="21034" y="6155"/>
                </a:lnTo>
                <a:lnTo>
                  <a:pt x="20736" y="5617"/>
                </a:lnTo>
                <a:lnTo>
                  <a:pt x="20317" y="5079"/>
                </a:lnTo>
                <a:lnTo>
                  <a:pt x="19839" y="4661"/>
                </a:lnTo>
                <a:lnTo>
                  <a:pt x="19540" y="4482"/>
                </a:lnTo>
                <a:lnTo>
                  <a:pt x="19242" y="4362"/>
                </a:lnTo>
                <a:lnTo>
                  <a:pt x="18883" y="4243"/>
                </a:lnTo>
                <a:lnTo>
                  <a:pt x="18465" y="4123"/>
                </a:lnTo>
                <a:lnTo>
                  <a:pt x="18644" y="3765"/>
                </a:lnTo>
                <a:lnTo>
                  <a:pt x="18943" y="3287"/>
                </a:lnTo>
                <a:lnTo>
                  <a:pt x="19660" y="2211"/>
                </a:lnTo>
                <a:lnTo>
                  <a:pt x="19959" y="1673"/>
                </a:lnTo>
                <a:lnTo>
                  <a:pt x="20258" y="1135"/>
                </a:lnTo>
                <a:lnTo>
                  <a:pt x="20437" y="717"/>
                </a:lnTo>
                <a:lnTo>
                  <a:pt x="20437" y="478"/>
                </a:lnTo>
                <a:lnTo>
                  <a:pt x="20437" y="359"/>
                </a:lnTo>
                <a:lnTo>
                  <a:pt x="20377" y="120"/>
                </a:lnTo>
                <a:lnTo>
                  <a:pt x="20258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119" name="Google Shape;119;p4"/>
          <p:cNvSpPr/>
          <p:nvPr/>
        </p:nvSpPr>
        <p:spPr>
          <a:xfrm rot="5200625">
            <a:off x="5051284" y="-222517"/>
            <a:ext cx="701626" cy="765527"/>
          </a:xfrm>
          <a:custGeom>
            <a:avLst/>
            <a:gdLst/>
            <a:ahLst/>
            <a:cxnLst/>
            <a:rect l="l" t="t" r="r" b="b"/>
            <a:pathLst>
              <a:path w="32149" h="35077" extrusionOk="0">
                <a:moveTo>
                  <a:pt x="15656" y="13266"/>
                </a:moveTo>
                <a:lnTo>
                  <a:pt x="16791" y="13385"/>
                </a:lnTo>
                <a:lnTo>
                  <a:pt x="17688" y="13565"/>
                </a:lnTo>
                <a:lnTo>
                  <a:pt x="18524" y="13864"/>
                </a:lnTo>
                <a:lnTo>
                  <a:pt x="19301" y="14282"/>
                </a:lnTo>
                <a:lnTo>
                  <a:pt x="19660" y="14521"/>
                </a:lnTo>
                <a:lnTo>
                  <a:pt x="19958" y="14760"/>
                </a:lnTo>
                <a:lnTo>
                  <a:pt x="20257" y="15059"/>
                </a:lnTo>
                <a:lnTo>
                  <a:pt x="20496" y="15417"/>
                </a:lnTo>
                <a:lnTo>
                  <a:pt x="20675" y="15776"/>
                </a:lnTo>
                <a:lnTo>
                  <a:pt x="20795" y="16134"/>
                </a:lnTo>
                <a:lnTo>
                  <a:pt x="20914" y="16553"/>
                </a:lnTo>
                <a:lnTo>
                  <a:pt x="20914" y="16971"/>
                </a:lnTo>
                <a:lnTo>
                  <a:pt x="20855" y="17449"/>
                </a:lnTo>
                <a:lnTo>
                  <a:pt x="20735" y="17927"/>
                </a:lnTo>
                <a:lnTo>
                  <a:pt x="20496" y="18524"/>
                </a:lnTo>
                <a:lnTo>
                  <a:pt x="20197" y="19002"/>
                </a:lnTo>
                <a:lnTo>
                  <a:pt x="19899" y="19481"/>
                </a:lnTo>
                <a:lnTo>
                  <a:pt x="19540" y="19899"/>
                </a:lnTo>
                <a:lnTo>
                  <a:pt x="19122" y="20317"/>
                </a:lnTo>
                <a:lnTo>
                  <a:pt x="18644" y="20676"/>
                </a:lnTo>
                <a:lnTo>
                  <a:pt x="18166" y="20974"/>
                </a:lnTo>
                <a:lnTo>
                  <a:pt x="17688" y="21213"/>
                </a:lnTo>
                <a:lnTo>
                  <a:pt x="17150" y="21452"/>
                </a:lnTo>
                <a:lnTo>
                  <a:pt x="16612" y="21691"/>
                </a:lnTo>
                <a:lnTo>
                  <a:pt x="16015" y="21811"/>
                </a:lnTo>
                <a:lnTo>
                  <a:pt x="15477" y="21930"/>
                </a:lnTo>
                <a:lnTo>
                  <a:pt x="14879" y="21990"/>
                </a:lnTo>
                <a:lnTo>
                  <a:pt x="14341" y="22050"/>
                </a:lnTo>
                <a:lnTo>
                  <a:pt x="13206" y="22050"/>
                </a:lnTo>
                <a:lnTo>
                  <a:pt x="12608" y="21930"/>
                </a:lnTo>
                <a:lnTo>
                  <a:pt x="12071" y="21811"/>
                </a:lnTo>
                <a:lnTo>
                  <a:pt x="11533" y="21691"/>
                </a:lnTo>
                <a:lnTo>
                  <a:pt x="10995" y="21452"/>
                </a:lnTo>
                <a:lnTo>
                  <a:pt x="10517" y="21213"/>
                </a:lnTo>
                <a:lnTo>
                  <a:pt x="10039" y="20915"/>
                </a:lnTo>
                <a:lnTo>
                  <a:pt x="9621" y="20616"/>
                </a:lnTo>
                <a:lnTo>
                  <a:pt x="9202" y="20257"/>
                </a:lnTo>
                <a:lnTo>
                  <a:pt x="8904" y="19839"/>
                </a:lnTo>
                <a:lnTo>
                  <a:pt x="8665" y="19421"/>
                </a:lnTo>
                <a:lnTo>
                  <a:pt x="8485" y="19002"/>
                </a:lnTo>
                <a:lnTo>
                  <a:pt x="8426" y="18524"/>
                </a:lnTo>
                <a:lnTo>
                  <a:pt x="8426" y="18046"/>
                </a:lnTo>
                <a:lnTo>
                  <a:pt x="8545" y="17509"/>
                </a:lnTo>
                <a:lnTo>
                  <a:pt x="8784" y="16971"/>
                </a:lnTo>
                <a:lnTo>
                  <a:pt x="9143" y="16373"/>
                </a:lnTo>
                <a:lnTo>
                  <a:pt x="9501" y="15955"/>
                </a:lnTo>
                <a:lnTo>
                  <a:pt x="9860" y="15537"/>
                </a:lnTo>
                <a:lnTo>
                  <a:pt x="10278" y="15118"/>
                </a:lnTo>
                <a:lnTo>
                  <a:pt x="10696" y="14820"/>
                </a:lnTo>
                <a:lnTo>
                  <a:pt x="11115" y="14461"/>
                </a:lnTo>
                <a:lnTo>
                  <a:pt x="11593" y="14222"/>
                </a:lnTo>
                <a:lnTo>
                  <a:pt x="12071" y="13983"/>
                </a:lnTo>
                <a:lnTo>
                  <a:pt x="12549" y="13744"/>
                </a:lnTo>
                <a:lnTo>
                  <a:pt x="13027" y="13565"/>
                </a:lnTo>
                <a:lnTo>
                  <a:pt x="13565" y="13445"/>
                </a:lnTo>
                <a:lnTo>
                  <a:pt x="14043" y="13326"/>
                </a:lnTo>
                <a:lnTo>
                  <a:pt x="14580" y="13266"/>
                </a:lnTo>
                <a:close/>
                <a:moveTo>
                  <a:pt x="15716" y="12190"/>
                </a:moveTo>
                <a:lnTo>
                  <a:pt x="14640" y="12310"/>
                </a:lnTo>
                <a:lnTo>
                  <a:pt x="13565" y="12549"/>
                </a:lnTo>
                <a:lnTo>
                  <a:pt x="12489" y="12907"/>
                </a:lnTo>
                <a:lnTo>
                  <a:pt x="11473" y="13326"/>
                </a:lnTo>
                <a:lnTo>
                  <a:pt x="10935" y="13625"/>
                </a:lnTo>
                <a:lnTo>
                  <a:pt x="10398" y="13983"/>
                </a:lnTo>
                <a:lnTo>
                  <a:pt x="9860" y="14401"/>
                </a:lnTo>
                <a:lnTo>
                  <a:pt x="9382" y="14879"/>
                </a:lnTo>
                <a:lnTo>
                  <a:pt x="8904" y="15357"/>
                </a:lnTo>
                <a:lnTo>
                  <a:pt x="8485" y="15895"/>
                </a:lnTo>
                <a:lnTo>
                  <a:pt x="8127" y="16433"/>
                </a:lnTo>
                <a:lnTo>
                  <a:pt x="7828" y="17031"/>
                </a:lnTo>
                <a:lnTo>
                  <a:pt x="7649" y="17628"/>
                </a:lnTo>
                <a:lnTo>
                  <a:pt x="7470" y="18226"/>
                </a:lnTo>
                <a:lnTo>
                  <a:pt x="7470" y="18823"/>
                </a:lnTo>
                <a:lnTo>
                  <a:pt x="7529" y="19421"/>
                </a:lnTo>
                <a:lnTo>
                  <a:pt x="7649" y="19959"/>
                </a:lnTo>
                <a:lnTo>
                  <a:pt x="7948" y="20556"/>
                </a:lnTo>
                <a:lnTo>
                  <a:pt x="8366" y="21094"/>
                </a:lnTo>
                <a:lnTo>
                  <a:pt x="8963" y="21572"/>
                </a:lnTo>
                <a:lnTo>
                  <a:pt x="9501" y="21990"/>
                </a:lnTo>
                <a:lnTo>
                  <a:pt x="10099" y="22289"/>
                </a:lnTo>
                <a:lnTo>
                  <a:pt x="10696" y="22588"/>
                </a:lnTo>
                <a:lnTo>
                  <a:pt x="11354" y="22827"/>
                </a:lnTo>
                <a:lnTo>
                  <a:pt x="12011" y="22946"/>
                </a:lnTo>
                <a:lnTo>
                  <a:pt x="12668" y="23066"/>
                </a:lnTo>
                <a:lnTo>
                  <a:pt x="13385" y="23126"/>
                </a:lnTo>
                <a:lnTo>
                  <a:pt x="14102" y="23185"/>
                </a:lnTo>
                <a:lnTo>
                  <a:pt x="14760" y="23126"/>
                </a:lnTo>
                <a:lnTo>
                  <a:pt x="15477" y="23006"/>
                </a:lnTo>
                <a:lnTo>
                  <a:pt x="16134" y="22887"/>
                </a:lnTo>
                <a:lnTo>
                  <a:pt x="16791" y="22707"/>
                </a:lnTo>
                <a:lnTo>
                  <a:pt x="17449" y="22468"/>
                </a:lnTo>
                <a:lnTo>
                  <a:pt x="18046" y="22169"/>
                </a:lnTo>
                <a:lnTo>
                  <a:pt x="18644" y="21871"/>
                </a:lnTo>
                <a:lnTo>
                  <a:pt x="19182" y="21512"/>
                </a:lnTo>
                <a:lnTo>
                  <a:pt x="19660" y="21094"/>
                </a:lnTo>
                <a:lnTo>
                  <a:pt x="20138" y="20676"/>
                </a:lnTo>
                <a:lnTo>
                  <a:pt x="20556" y="20198"/>
                </a:lnTo>
                <a:lnTo>
                  <a:pt x="20914" y="19660"/>
                </a:lnTo>
                <a:lnTo>
                  <a:pt x="21213" y="19122"/>
                </a:lnTo>
                <a:lnTo>
                  <a:pt x="21452" y="18584"/>
                </a:lnTo>
                <a:lnTo>
                  <a:pt x="21691" y="18046"/>
                </a:lnTo>
                <a:lnTo>
                  <a:pt x="21811" y="17449"/>
                </a:lnTo>
                <a:lnTo>
                  <a:pt x="21871" y="16851"/>
                </a:lnTo>
                <a:lnTo>
                  <a:pt x="21871" y="16313"/>
                </a:lnTo>
                <a:lnTo>
                  <a:pt x="21811" y="15776"/>
                </a:lnTo>
                <a:lnTo>
                  <a:pt x="21632" y="15238"/>
                </a:lnTo>
                <a:lnTo>
                  <a:pt x="21333" y="14700"/>
                </a:lnTo>
                <a:lnTo>
                  <a:pt x="20974" y="14222"/>
                </a:lnTo>
                <a:lnTo>
                  <a:pt x="20556" y="13744"/>
                </a:lnTo>
                <a:lnTo>
                  <a:pt x="19958" y="13326"/>
                </a:lnTo>
                <a:lnTo>
                  <a:pt x="19480" y="13027"/>
                </a:lnTo>
                <a:lnTo>
                  <a:pt x="18943" y="12788"/>
                </a:lnTo>
                <a:lnTo>
                  <a:pt x="18405" y="12549"/>
                </a:lnTo>
                <a:lnTo>
                  <a:pt x="17867" y="12429"/>
                </a:lnTo>
                <a:lnTo>
                  <a:pt x="17329" y="12310"/>
                </a:lnTo>
                <a:lnTo>
                  <a:pt x="16791" y="12190"/>
                </a:lnTo>
                <a:close/>
                <a:moveTo>
                  <a:pt x="26651" y="897"/>
                </a:moveTo>
                <a:lnTo>
                  <a:pt x="26950" y="956"/>
                </a:lnTo>
                <a:lnTo>
                  <a:pt x="27249" y="1076"/>
                </a:lnTo>
                <a:lnTo>
                  <a:pt x="27547" y="1195"/>
                </a:lnTo>
                <a:lnTo>
                  <a:pt x="27786" y="1375"/>
                </a:lnTo>
                <a:lnTo>
                  <a:pt x="28264" y="1853"/>
                </a:lnTo>
                <a:lnTo>
                  <a:pt x="28683" y="2391"/>
                </a:lnTo>
                <a:lnTo>
                  <a:pt x="28981" y="2988"/>
                </a:lnTo>
                <a:lnTo>
                  <a:pt x="29161" y="3586"/>
                </a:lnTo>
                <a:lnTo>
                  <a:pt x="29220" y="4123"/>
                </a:lnTo>
                <a:lnTo>
                  <a:pt x="29220" y="4601"/>
                </a:lnTo>
                <a:lnTo>
                  <a:pt x="29161" y="5139"/>
                </a:lnTo>
                <a:lnTo>
                  <a:pt x="29101" y="5617"/>
                </a:lnTo>
                <a:lnTo>
                  <a:pt x="28862" y="6693"/>
                </a:lnTo>
                <a:lnTo>
                  <a:pt x="28503" y="7709"/>
                </a:lnTo>
                <a:lnTo>
                  <a:pt x="27727" y="9740"/>
                </a:lnTo>
                <a:lnTo>
                  <a:pt x="27308" y="10696"/>
                </a:lnTo>
                <a:lnTo>
                  <a:pt x="27010" y="11653"/>
                </a:lnTo>
                <a:lnTo>
                  <a:pt x="26472" y="13505"/>
                </a:lnTo>
                <a:lnTo>
                  <a:pt x="25994" y="15477"/>
                </a:lnTo>
                <a:lnTo>
                  <a:pt x="25575" y="17389"/>
                </a:lnTo>
                <a:lnTo>
                  <a:pt x="25038" y="19361"/>
                </a:lnTo>
                <a:lnTo>
                  <a:pt x="24679" y="20257"/>
                </a:lnTo>
                <a:lnTo>
                  <a:pt x="24380" y="21213"/>
                </a:lnTo>
                <a:lnTo>
                  <a:pt x="23962" y="22110"/>
                </a:lnTo>
                <a:lnTo>
                  <a:pt x="23544" y="23006"/>
                </a:lnTo>
                <a:lnTo>
                  <a:pt x="23006" y="23843"/>
                </a:lnTo>
                <a:lnTo>
                  <a:pt x="22468" y="24619"/>
                </a:lnTo>
                <a:lnTo>
                  <a:pt x="21811" y="25337"/>
                </a:lnTo>
                <a:lnTo>
                  <a:pt x="21094" y="26054"/>
                </a:lnTo>
                <a:lnTo>
                  <a:pt x="20377" y="26591"/>
                </a:lnTo>
                <a:lnTo>
                  <a:pt x="19719" y="27069"/>
                </a:lnTo>
                <a:lnTo>
                  <a:pt x="18943" y="27488"/>
                </a:lnTo>
                <a:lnTo>
                  <a:pt x="18166" y="27846"/>
                </a:lnTo>
                <a:lnTo>
                  <a:pt x="17389" y="28205"/>
                </a:lnTo>
                <a:lnTo>
                  <a:pt x="16612" y="28444"/>
                </a:lnTo>
                <a:lnTo>
                  <a:pt x="15776" y="28623"/>
                </a:lnTo>
                <a:lnTo>
                  <a:pt x="14939" y="28802"/>
                </a:lnTo>
                <a:lnTo>
                  <a:pt x="14102" y="28862"/>
                </a:lnTo>
                <a:lnTo>
                  <a:pt x="13206" y="28922"/>
                </a:lnTo>
                <a:lnTo>
                  <a:pt x="12369" y="28922"/>
                </a:lnTo>
                <a:lnTo>
                  <a:pt x="11533" y="28862"/>
                </a:lnTo>
                <a:lnTo>
                  <a:pt x="10637" y="28743"/>
                </a:lnTo>
                <a:lnTo>
                  <a:pt x="9800" y="28563"/>
                </a:lnTo>
                <a:lnTo>
                  <a:pt x="9023" y="28384"/>
                </a:lnTo>
                <a:lnTo>
                  <a:pt x="8187" y="28085"/>
                </a:lnTo>
                <a:lnTo>
                  <a:pt x="7350" y="27786"/>
                </a:lnTo>
                <a:lnTo>
                  <a:pt x="6513" y="27428"/>
                </a:lnTo>
                <a:lnTo>
                  <a:pt x="5737" y="26950"/>
                </a:lnTo>
                <a:lnTo>
                  <a:pt x="4960" y="26472"/>
                </a:lnTo>
                <a:lnTo>
                  <a:pt x="4243" y="25934"/>
                </a:lnTo>
                <a:lnTo>
                  <a:pt x="3585" y="25337"/>
                </a:lnTo>
                <a:lnTo>
                  <a:pt x="2988" y="24679"/>
                </a:lnTo>
                <a:lnTo>
                  <a:pt x="2450" y="24022"/>
                </a:lnTo>
                <a:lnTo>
                  <a:pt x="2032" y="23245"/>
                </a:lnTo>
                <a:lnTo>
                  <a:pt x="1673" y="22528"/>
                </a:lnTo>
                <a:lnTo>
                  <a:pt x="1374" y="21691"/>
                </a:lnTo>
                <a:lnTo>
                  <a:pt x="1255" y="20855"/>
                </a:lnTo>
                <a:lnTo>
                  <a:pt x="1195" y="20018"/>
                </a:lnTo>
                <a:lnTo>
                  <a:pt x="1315" y="19122"/>
                </a:lnTo>
                <a:lnTo>
                  <a:pt x="1494" y="18226"/>
                </a:lnTo>
                <a:lnTo>
                  <a:pt x="1853" y="17270"/>
                </a:lnTo>
                <a:lnTo>
                  <a:pt x="2331" y="16433"/>
                </a:lnTo>
                <a:lnTo>
                  <a:pt x="2868" y="15596"/>
                </a:lnTo>
                <a:lnTo>
                  <a:pt x="3406" y="14879"/>
                </a:lnTo>
                <a:lnTo>
                  <a:pt x="4063" y="14222"/>
                </a:lnTo>
                <a:lnTo>
                  <a:pt x="4781" y="13565"/>
                </a:lnTo>
                <a:lnTo>
                  <a:pt x="5498" y="13027"/>
                </a:lnTo>
                <a:lnTo>
                  <a:pt x="6334" y="12489"/>
                </a:lnTo>
                <a:lnTo>
                  <a:pt x="7111" y="11951"/>
                </a:lnTo>
                <a:lnTo>
                  <a:pt x="8844" y="11055"/>
                </a:lnTo>
                <a:lnTo>
                  <a:pt x="10577" y="10218"/>
                </a:lnTo>
                <a:lnTo>
                  <a:pt x="12310" y="9382"/>
                </a:lnTo>
                <a:lnTo>
                  <a:pt x="13983" y="8605"/>
                </a:lnTo>
                <a:lnTo>
                  <a:pt x="14879" y="8127"/>
                </a:lnTo>
                <a:lnTo>
                  <a:pt x="15716" y="7649"/>
                </a:lnTo>
                <a:lnTo>
                  <a:pt x="16552" y="7171"/>
                </a:lnTo>
                <a:lnTo>
                  <a:pt x="17329" y="6573"/>
                </a:lnTo>
                <a:lnTo>
                  <a:pt x="18106" y="6036"/>
                </a:lnTo>
                <a:lnTo>
                  <a:pt x="18883" y="5378"/>
                </a:lnTo>
                <a:lnTo>
                  <a:pt x="19600" y="4721"/>
                </a:lnTo>
                <a:lnTo>
                  <a:pt x="20257" y="4004"/>
                </a:lnTo>
                <a:lnTo>
                  <a:pt x="21273" y="2869"/>
                </a:lnTo>
                <a:lnTo>
                  <a:pt x="21811" y="2331"/>
                </a:lnTo>
                <a:lnTo>
                  <a:pt x="22408" y="1912"/>
                </a:lnTo>
                <a:lnTo>
                  <a:pt x="22767" y="1673"/>
                </a:lnTo>
                <a:lnTo>
                  <a:pt x="23066" y="1554"/>
                </a:lnTo>
                <a:lnTo>
                  <a:pt x="23484" y="1434"/>
                </a:lnTo>
                <a:lnTo>
                  <a:pt x="23842" y="1375"/>
                </a:lnTo>
                <a:lnTo>
                  <a:pt x="24201" y="1375"/>
                </a:lnTo>
                <a:lnTo>
                  <a:pt x="24739" y="1494"/>
                </a:lnTo>
                <a:lnTo>
                  <a:pt x="25157" y="1554"/>
                </a:lnTo>
                <a:lnTo>
                  <a:pt x="25336" y="1554"/>
                </a:lnTo>
                <a:lnTo>
                  <a:pt x="25456" y="1494"/>
                </a:lnTo>
                <a:lnTo>
                  <a:pt x="25456" y="1315"/>
                </a:lnTo>
                <a:lnTo>
                  <a:pt x="25336" y="1195"/>
                </a:lnTo>
                <a:lnTo>
                  <a:pt x="25635" y="1016"/>
                </a:lnTo>
                <a:lnTo>
                  <a:pt x="25994" y="897"/>
                </a:lnTo>
                <a:close/>
                <a:moveTo>
                  <a:pt x="29878" y="3287"/>
                </a:moveTo>
                <a:lnTo>
                  <a:pt x="30356" y="3705"/>
                </a:lnTo>
                <a:lnTo>
                  <a:pt x="30655" y="4243"/>
                </a:lnTo>
                <a:lnTo>
                  <a:pt x="30953" y="4781"/>
                </a:lnTo>
                <a:lnTo>
                  <a:pt x="31133" y="5319"/>
                </a:lnTo>
                <a:lnTo>
                  <a:pt x="31252" y="5916"/>
                </a:lnTo>
                <a:lnTo>
                  <a:pt x="31252" y="6514"/>
                </a:lnTo>
                <a:lnTo>
                  <a:pt x="31252" y="7171"/>
                </a:lnTo>
                <a:lnTo>
                  <a:pt x="31192" y="7828"/>
                </a:lnTo>
                <a:lnTo>
                  <a:pt x="31133" y="8426"/>
                </a:lnTo>
                <a:lnTo>
                  <a:pt x="30953" y="9083"/>
                </a:lnTo>
                <a:lnTo>
                  <a:pt x="30595" y="10338"/>
                </a:lnTo>
                <a:lnTo>
                  <a:pt x="30177" y="11533"/>
                </a:lnTo>
                <a:lnTo>
                  <a:pt x="29758" y="12609"/>
                </a:lnTo>
                <a:lnTo>
                  <a:pt x="29220" y="14103"/>
                </a:lnTo>
                <a:lnTo>
                  <a:pt x="28802" y="15596"/>
                </a:lnTo>
                <a:lnTo>
                  <a:pt x="28444" y="17090"/>
                </a:lnTo>
                <a:lnTo>
                  <a:pt x="28085" y="18644"/>
                </a:lnTo>
                <a:lnTo>
                  <a:pt x="27786" y="20138"/>
                </a:lnTo>
                <a:lnTo>
                  <a:pt x="27368" y="21691"/>
                </a:lnTo>
                <a:lnTo>
                  <a:pt x="26950" y="23185"/>
                </a:lnTo>
                <a:lnTo>
                  <a:pt x="26412" y="24619"/>
                </a:lnTo>
                <a:lnTo>
                  <a:pt x="25814" y="25815"/>
                </a:lnTo>
                <a:lnTo>
                  <a:pt x="25217" y="27010"/>
                </a:lnTo>
                <a:lnTo>
                  <a:pt x="24500" y="28085"/>
                </a:lnTo>
                <a:lnTo>
                  <a:pt x="23723" y="29161"/>
                </a:lnTo>
                <a:lnTo>
                  <a:pt x="22827" y="30117"/>
                </a:lnTo>
                <a:lnTo>
                  <a:pt x="21871" y="31013"/>
                </a:lnTo>
                <a:lnTo>
                  <a:pt x="20855" y="31850"/>
                </a:lnTo>
                <a:lnTo>
                  <a:pt x="19779" y="32567"/>
                </a:lnTo>
                <a:lnTo>
                  <a:pt x="19062" y="32925"/>
                </a:lnTo>
                <a:lnTo>
                  <a:pt x="18345" y="33224"/>
                </a:lnTo>
                <a:lnTo>
                  <a:pt x="17628" y="33523"/>
                </a:lnTo>
                <a:lnTo>
                  <a:pt x="16971" y="33702"/>
                </a:lnTo>
                <a:lnTo>
                  <a:pt x="16254" y="33882"/>
                </a:lnTo>
                <a:lnTo>
                  <a:pt x="15537" y="34001"/>
                </a:lnTo>
                <a:lnTo>
                  <a:pt x="14879" y="34061"/>
                </a:lnTo>
                <a:lnTo>
                  <a:pt x="14222" y="34121"/>
                </a:lnTo>
                <a:lnTo>
                  <a:pt x="13565" y="34061"/>
                </a:lnTo>
                <a:lnTo>
                  <a:pt x="12848" y="34001"/>
                </a:lnTo>
                <a:lnTo>
                  <a:pt x="12190" y="33941"/>
                </a:lnTo>
                <a:lnTo>
                  <a:pt x="11593" y="33762"/>
                </a:lnTo>
                <a:lnTo>
                  <a:pt x="10935" y="33642"/>
                </a:lnTo>
                <a:lnTo>
                  <a:pt x="10338" y="33403"/>
                </a:lnTo>
                <a:lnTo>
                  <a:pt x="9680" y="33164"/>
                </a:lnTo>
                <a:lnTo>
                  <a:pt x="9083" y="32866"/>
                </a:lnTo>
                <a:lnTo>
                  <a:pt x="7948" y="32208"/>
                </a:lnTo>
                <a:lnTo>
                  <a:pt x="6812" y="31432"/>
                </a:lnTo>
                <a:lnTo>
                  <a:pt x="5737" y="30535"/>
                </a:lnTo>
                <a:lnTo>
                  <a:pt x="4781" y="29519"/>
                </a:lnTo>
                <a:lnTo>
                  <a:pt x="3824" y="28444"/>
                </a:lnTo>
                <a:lnTo>
                  <a:pt x="2988" y="27249"/>
                </a:lnTo>
                <a:lnTo>
                  <a:pt x="2211" y="26054"/>
                </a:lnTo>
                <a:lnTo>
                  <a:pt x="1554" y="24739"/>
                </a:lnTo>
                <a:lnTo>
                  <a:pt x="1972" y="25277"/>
                </a:lnTo>
                <a:lnTo>
                  <a:pt x="2390" y="25815"/>
                </a:lnTo>
                <a:lnTo>
                  <a:pt x="2868" y="26293"/>
                </a:lnTo>
                <a:lnTo>
                  <a:pt x="3346" y="26711"/>
                </a:lnTo>
                <a:lnTo>
                  <a:pt x="3884" y="27189"/>
                </a:lnTo>
                <a:lnTo>
                  <a:pt x="4422" y="27547"/>
                </a:lnTo>
                <a:lnTo>
                  <a:pt x="5617" y="28265"/>
                </a:lnTo>
                <a:lnTo>
                  <a:pt x="6812" y="28862"/>
                </a:lnTo>
                <a:lnTo>
                  <a:pt x="8127" y="29340"/>
                </a:lnTo>
                <a:lnTo>
                  <a:pt x="9441" y="29699"/>
                </a:lnTo>
                <a:lnTo>
                  <a:pt x="10816" y="29938"/>
                </a:lnTo>
                <a:lnTo>
                  <a:pt x="12190" y="29997"/>
                </a:lnTo>
                <a:lnTo>
                  <a:pt x="13624" y="29997"/>
                </a:lnTo>
                <a:lnTo>
                  <a:pt x="14939" y="29878"/>
                </a:lnTo>
                <a:lnTo>
                  <a:pt x="16313" y="29579"/>
                </a:lnTo>
                <a:lnTo>
                  <a:pt x="17628" y="29221"/>
                </a:lnTo>
                <a:lnTo>
                  <a:pt x="18225" y="28982"/>
                </a:lnTo>
                <a:lnTo>
                  <a:pt x="18883" y="28683"/>
                </a:lnTo>
                <a:lnTo>
                  <a:pt x="19480" y="28384"/>
                </a:lnTo>
                <a:lnTo>
                  <a:pt x="20018" y="28026"/>
                </a:lnTo>
                <a:lnTo>
                  <a:pt x="20616" y="27667"/>
                </a:lnTo>
                <a:lnTo>
                  <a:pt x="21094" y="27249"/>
                </a:lnTo>
                <a:lnTo>
                  <a:pt x="21691" y="26771"/>
                </a:lnTo>
                <a:lnTo>
                  <a:pt x="22229" y="26173"/>
                </a:lnTo>
                <a:lnTo>
                  <a:pt x="22767" y="25635"/>
                </a:lnTo>
                <a:lnTo>
                  <a:pt x="23185" y="24978"/>
                </a:lnTo>
                <a:lnTo>
                  <a:pt x="23603" y="24380"/>
                </a:lnTo>
                <a:lnTo>
                  <a:pt x="24022" y="23723"/>
                </a:lnTo>
                <a:lnTo>
                  <a:pt x="24380" y="23066"/>
                </a:lnTo>
                <a:lnTo>
                  <a:pt x="24679" y="22349"/>
                </a:lnTo>
                <a:lnTo>
                  <a:pt x="25217" y="20915"/>
                </a:lnTo>
                <a:lnTo>
                  <a:pt x="25695" y="19481"/>
                </a:lnTo>
                <a:lnTo>
                  <a:pt x="26113" y="17987"/>
                </a:lnTo>
                <a:lnTo>
                  <a:pt x="26472" y="16493"/>
                </a:lnTo>
                <a:lnTo>
                  <a:pt x="27308" y="13027"/>
                </a:lnTo>
                <a:lnTo>
                  <a:pt x="27846" y="11354"/>
                </a:lnTo>
                <a:lnTo>
                  <a:pt x="28444" y="9681"/>
                </a:lnTo>
                <a:lnTo>
                  <a:pt x="29041" y="8127"/>
                </a:lnTo>
                <a:lnTo>
                  <a:pt x="29340" y="7350"/>
                </a:lnTo>
                <a:lnTo>
                  <a:pt x="29639" y="6514"/>
                </a:lnTo>
                <a:lnTo>
                  <a:pt x="29818" y="5737"/>
                </a:lnTo>
                <a:lnTo>
                  <a:pt x="29938" y="4960"/>
                </a:lnTo>
                <a:lnTo>
                  <a:pt x="29997" y="4123"/>
                </a:lnTo>
                <a:lnTo>
                  <a:pt x="29878" y="3287"/>
                </a:lnTo>
                <a:close/>
                <a:moveTo>
                  <a:pt x="26292" y="0"/>
                </a:moveTo>
                <a:lnTo>
                  <a:pt x="25994" y="60"/>
                </a:lnTo>
                <a:lnTo>
                  <a:pt x="25755" y="120"/>
                </a:lnTo>
                <a:lnTo>
                  <a:pt x="25336" y="359"/>
                </a:lnTo>
                <a:lnTo>
                  <a:pt x="24918" y="598"/>
                </a:lnTo>
                <a:lnTo>
                  <a:pt x="24500" y="777"/>
                </a:lnTo>
                <a:lnTo>
                  <a:pt x="24082" y="837"/>
                </a:lnTo>
                <a:lnTo>
                  <a:pt x="23245" y="837"/>
                </a:lnTo>
                <a:lnTo>
                  <a:pt x="23006" y="897"/>
                </a:lnTo>
                <a:lnTo>
                  <a:pt x="22767" y="956"/>
                </a:lnTo>
                <a:lnTo>
                  <a:pt x="22289" y="1195"/>
                </a:lnTo>
                <a:lnTo>
                  <a:pt x="21811" y="1434"/>
                </a:lnTo>
                <a:lnTo>
                  <a:pt x="21393" y="1793"/>
                </a:lnTo>
                <a:lnTo>
                  <a:pt x="20974" y="2151"/>
                </a:lnTo>
                <a:lnTo>
                  <a:pt x="20257" y="2928"/>
                </a:lnTo>
                <a:lnTo>
                  <a:pt x="19480" y="3705"/>
                </a:lnTo>
                <a:lnTo>
                  <a:pt x="18584" y="4601"/>
                </a:lnTo>
                <a:lnTo>
                  <a:pt x="17568" y="5378"/>
                </a:lnTo>
                <a:lnTo>
                  <a:pt x="16552" y="6095"/>
                </a:lnTo>
                <a:lnTo>
                  <a:pt x="15417" y="6753"/>
                </a:lnTo>
                <a:lnTo>
                  <a:pt x="14341" y="7350"/>
                </a:lnTo>
                <a:lnTo>
                  <a:pt x="13146" y="7948"/>
                </a:lnTo>
                <a:lnTo>
                  <a:pt x="10816" y="8964"/>
                </a:lnTo>
                <a:lnTo>
                  <a:pt x="8485" y="10099"/>
                </a:lnTo>
                <a:lnTo>
                  <a:pt x="7410" y="10637"/>
                </a:lnTo>
                <a:lnTo>
                  <a:pt x="6274" y="11294"/>
                </a:lnTo>
                <a:lnTo>
                  <a:pt x="5259" y="12011"/>
                </a:lnTo>
                <a:lnTo>
                  <a:pt x="4243" y="12788"/>
                </a:lnTo>
                <a:lnTo>
                  <a:pt x="3287" y="13625"/>
                </a:lnTo>
                <a:lnTo>
                  <a:pt x="2450" y="14581"/>
                </a:lnTo>
                <a:lnTo>
                  <a:pt x="2032" y="15059"/>
                </a:lnTo>
                <a:lnTo>
                  <a:pt x="1733" y="15596"/>
                </a:lnTo>
                <a:lnTo>
                  <a:pt x="1374" y="16134"/>
                </a:lnTo>
                <a:lnTo>
                  <a:pt x="1076" y="16732"/>
                </a:lnTo>
                <a:lnTo>
                  <a:pt x="837" y="17329"/>
                </a:lnTo>
                <a:lnTo>
                  <a:pt x="598" y="17927"/>
                </a:lnTo>
                <a:lnTo>
                  <a:pt x="418" y="18524"/>
                </a:lnTo>
                <a:lnTo>
                  <a:pt x="239" y="19182"/>
                </a:lnTo>
                <a:lnTo>
                  <a:pt x="120" y="19839"/>
                </a:lnTo>
                <a:lnTo>
                  <a:pt x="60" y="20496"/>
                </a:lnTo>
                <a:lnTo>
                  <a:pt x="0" y="21154"/>
                </a:lnTo>
                <a:lnTo>
                  <a:pt x="0" y="21751"/>
                </a:lnTo>
                <a:lnTo>
                  <a:pt x="0" y="22409"/>
                </a:lnTo>
                <a:lnTo>
                  <a:pt x="120" y="23006"/>
                </a:lnTo>
                <a:lnTo>
                  <a:pt x="239" y="23663"/>
                </a:lnTo>
                <a:lnTo>
                  <a:pt x="418" y="24261"/>
                </a:lnTo>
                <a:lnTo>
                  <a:pt x="956" y="25456"/>
                </a:lnTo>
                <a:lnTo>
                  <a:pt x="1554" y="26651"/>
                </a:lnTo>
                <a:lnTo>
                  <a:pt x="2331" y="27846"/>
                </a:lnTo>
                <a:lnTo>
                  <a:pt x="3167" y="29041"/>
                </a:lnTo>
                <a:lnTo>
                  <a:pt x="4063" y="30177"/>
                </a:lnTo>
                <a:lnTo>
                  <a:pt x="5020" y="31193"/>
                </a:lnTo>
                <a:lnTo>
                  <a:pt x="6035" y="32089"/>
                </a:lnTo>
                <a:lnTo>
                  <a:pt x="7051" y="32925"/>
                </a:lnTo>
                <a:lnTo>
                  <a:pt x="7589" y="33284"/>
                </a:lnTo>
                <a:lnTo>
                  <a:pt x="8187" y="33642"/>
                </a:lnTo>
                <a:lnTo>
                  <a:pt x="8784" y="33941"/>
                </a:lnTo>
                <a:lnTo>
                  <a:pt x="9322" y="34180"/>
                </a:lnTo>
                <a:lnTo>
                  <a:pt x="10517" y="34599"/>
                </a:lnTo>
                <a:lnTo>
                  <a:pt x="11712" y="34897"/>
                </a:lnTo>
                <a:lnTo>
                  <a:pt x="12907" y="35017"/>
                </a:lnTo>
                <a:lnTo>
                  <a:pt x="14162" y="35077"/>
                </a:lnTo>
                <a:lnTo>
                  <a:pt x="15357" y="34957"/>
                </a:lnTo>
                <a:lnTo>
                  <a:pt x="16552" y="34718"/>
                </a:lnTo>
                <a:lnTo>
                  <a:pt x="17688" y="34419"/>
                </a:lnTo>
                <a:lnTo>
                  <a:pt x="18823" y="33941"/>
                </a:lnTo>
                <a:lnTo>
                  <a:pt x="19958" y="33403"/>
                </a:lnTo>
                <a:lnTo>
                  <a:pt x="21034" y="32746"/>
                </a:lnTo>
                <a:lnTo>
                  <a:pt x="22050" y="32029"/>
                </a:lnTo>
                <a:lnTo>
                  <a:pt x="23006" y="31193"/>
                </a:lnTo>
                <a:lnTo>
                  <a:pt x="23902" y="30296"/>
                </a:lnTo>
                <a:lnTo>
                  <a:pt x="24679" y="29280"/>
                </a:lnTo>
                <a:lnTo>
                  <a:pt x="25575" y="28085"/>
                </a:lnTo>
                <a:lnTo>
                  <a:pt x="26292" y="26830"/>
                </a:lnTo>
                <a:lnTo>
                  <a:pt x="26890" y="25516"/>
                </a:lnTo>
                <a:lnTo>
                  <a:pt x="27428" y="24141"/>
                </a:lnTo>
                <a:lnTo>
                  <a:pt x="27846" y="22767"/>
                </a:lnTo>
                <a:lnTo>
                  <a:pt x="28264" y="21393"/>
                </a:lnTo>
                <a:lnTo>
                  <a:pt x="28922" y="18524"/>
                </a:lnTo>
                <a:lnTo>
                  <a:pt x="29280" y="17031"/>
                </a:lnTo>
                <a:lnTo>
                  <a:pt x="29699" y="15537"/>
                </a:lnTo>
                <a:lnTo>
                  <a:pt x="30117" y="14043"/>
                </a:lnTo>
                <a:lnTo>
                  <a:pt x="30655" y="12609"/>
                </a:lnTo>
                <a:lnTo>
                  <a:pt x="31252" y="11055"/>
                </a:lnTo>
                <a:lnTo>
                  <a:pt x="31551" y="10218"/>
                </a:lnTo>
                <a:lnTo>
                  <a:pt x="31790" y="9442"/>
                </a:lnTo>
                <a:lnTo>
                  <a:pt x="31969" y="8605"/>
                </a:lnTo>
                <a:lnTo>
                  <a:pt x="32089" y="7768"/>
                </a:lnTo>
                <a:lnTo>
                  <a:pt x="32148" y="6932"/>
                </a:lnTo>
                <a:lnTo>
                  <a:pt x="32089" y="6036"/>
                </a:lnTo>
                <a:lnTo>
                  <a:pt x="31969" y="5438"/>
                </a:lnTo>
                <a:lnTo>
                  <a:pt x="31790" y="4900"/>
                </a:lnTo>
                <a:lnTo>
                  <a:pt x="31611" y="4362"/>
                </a:lnTo>
                <a:lnTo>
                  <a:pt x="31372" y="3884"/>
                </a:lnTo>
                <a:lnTo>
                  <a:pt x="31073" y="3406"/>
                </a:lnTo>
                <a:lnTo>
                  <a:pt x="30714" y="2928"/>
                </a:lnTo>
                <a:lnTo>
                  <a:pt x="30296" y="2510"/>
                </a:lnTo>
                <a:lnTo>
                  <a:pt x="29878" y="2092"/>
                </a:lnTo>
                <a:lnTo>
                  <a:pt x="29101" y="1315"/>
                </a:lnTo>
                <a:lnTo>
                  <a:pt x="28742" y="956"/>
                </a:lnTo>
                <a:lnTo>
                  <a:pt x="28324" y="658"/>
                </a:lnTo>
                <a:lnTo>
                  <a:pt x="27846" y="359"/>
                </a:lnTo>
                <a:lnTo>
                  <a:pt x="27368" y="180"/>
                </a:lnTo>
                <a:lnTo>
                  <a:pt x="26830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120" name="Google Shape;120;p4"/>
          <p:cNvSpPr/>
          <p:nvPr/>
        </p:nvSpPr>
        <p:spPr>
          <a:xfrm rot="942660">
            <a:off x="4585376" y="4393088"/>
            <a:ext cx="833403" cy="485179"/>
          </a:xfrm>
          <a:custGeom>
            <a:avLst/>
            <a:gdLst/>
            <a:ahLst/>
            <a:cxnLst/>
            <a:rect l="l" t="t" r="r" b="b"/>
            <a:pathLst>
              <a:path w="38185" h="22230" extrusionOk="0">
                <a:moveTo>
                  <a:pt x="19481" y="6633"/>
                </a:moveTo>
                <a:lnTo>
                  <a:pt x="19003" y="6693"/>
                </a:lnTo>
                <a:lnTo>
                  <a:pt x="18465" y="6813"/>
                </a:lnTo>
                <a:lnTo>
                  <a:pt x="17808" y="7052"/>
                </a:lnTo>
                <a:lnTo>
                  <a:pt x="17509" y="7231"/>
                </a:lnTo>
                <a:lnTo>
                  <a:pt x="17270" y="7410"/>
                </a:lnTo>
                <a:lnTo>
                  <a:pt x="17151" y="7649"/>
                </a:lnTo>
                <a:lnTo>
                  <a:pt x="17151" y="7709"/>
                </a:lnTo>
                <a:lnTo>
                  <a:pt x="17151" y="7829"/>
                </a:lnTo>
                <a:lnTo>
                  <a:pt x="17330" y="8187"/>
                </a:lnTo>
                <a:lnTo>
                  <a:pt x="17569" y="8486"/>
                </a:lnTo>
                <a:lnTo>
                  <a:pt x="17868" y="8665"/>
                </a:lnTo>
                <a:lnTo>
                  <a:pt x="18226" y="8844"/>
                </a:lnTo>
                <a:lnTo>
                  <a:pt x="18645" y="8904"/>
                </a:lnTo>
                <a:lnTo>
                  <a:pt x="19123" y="8964"/>
                </a:lnTo>
                <a:lnTo>
                  <a:pt x="19601" y="8964"/>
                </a:lnTo>
                <a:lnTo>
                  <a:pt x="20079" y="8904"/>
                </a:lnTo>
                <a:lnTo>
                  <a:pt x="20975" y="8785"/>
                </a:lnTo>
                <a:lnTo>
                  <a:pt x="21752" y="8546"/>
                </a:lnTo>
                <a:lnTo>
                  <a:pt x="22051" y="8366"/>
                </a:lnTo>
                <a:lnTo>
                  <a:pt x="22230" y="8247"/>
                </a:lnTo>
                <a:lnTo>
                  <a:pt x="22349" y="8127"/>
                </a:lnTo>
                <a:lnTo>
                  <a:pt x="22290" y="7948"/>
                </a:lnTo>
                <a:lnTo>
                  <a:pt x="22409" y="8008"/>
                </a:lnTo>
                <a:lnTo>
                  <a:pt x="22529" y="7948"/>
                </a:lnTo>
                <a:lnTo>
                  <a:pt x="22708" y="7888"/>
                </a:lnTo>
                <a:lnTo>
                  <a:pt x="22768" y="7769"/>
                </a:lnTo>
                <a:lnTo>
                  <a:pt x="22768" y="7709"/>
                </a:lnTo>
                <a:lnTo>
                  <a:pt x="22768" y="7590"/>
                </a:lnTo>
                <a:lnTo>
                  <a:pt x="22708" y="7470"/>
                </a:lnTo>
                <a:lnTo>
                  <a:pt x="22290" y="7231"/>
                </a:lnTo>
                <a:lnTo>
                  <a:pt x="21871" y="6992"/>
                </a:lnTo>
                <a:lnTo>
                  <a:pt x="21393" y="6813"/>
                </a:lnTo>
                <a:lnTo>
                  <a:pt x="20915" y="6693"/>
                </a:lnTo>
                <a:lnTo>
                  <a:pt x="20437" y="6633"/>
                </a:lnTo>
                <a:close/>
                <a:moveTo>
                  <a:pt x="36452" y="1136"/>
                </a:moveTo>
                <a:lnTo>
                  <a:pt x="36033" y="1255"/>
                </a:lnTo>
                <a:lnTo>
                  <a:pt x="35555" y="1375"/>
                </a:lnTo>
                <a:lnTo>
                  <a:pt x="31253" y="2331"/>
                </a:lnTo>
                <a:lnTo>
                  <a:pt x="26951" y="3287"/>
                </a:lnTo>
                <a:lnTo>
                  <a:pt x="22648" y="4124"/>
                </a:lnTo>
                <a:lnTo>
                  <a:pt x="20437" y="4482"/>
                </a:lnTo>
                <a:lnTo>
                  <a:pt x="18286" y="4781"/>
                </a:lnTo>
                <a:lnTo>
                  <a:pt x="13804" y="5319"/>
                </a:lnTo>
                <a:lnTo>
                  <a:pt x="11593" y="5498"/>
                </a:lnTo>
                <a:lnTo>
                  <a:pt x="9323" y="5677"/>
                </a:lnTo>
                <a:lnTo>
                  <a:pt x="6873" y="5797"/>
                </a:lnTo>
                <a:lnTo>
                  <a:pt x="4363" y="5916"/>
                </a:lnTo>
                <a:lnTo>
                  <a:pt x="2092" y="6096"/>
                </a:lnTo>
                <a:lnTo>
                  <a:pt x="1256" y="6275"/>
                </a:lnTo>
                <a:lnTo>
                  <a:pt x="897" y="6394"/>
                </a:lnTo>
                <a:lnTo>
                  <a:pt x="838" y="6454"/>
                </a:lnTo>
                <a:lnTo>
                  <a:pt x="957" y="6514"/>
                </a:lnTo>
                <a:lnTo>
                  <a:pt x="2033" y="6633"/>
                </a:lnTo>
                <a:lnTo>
                  <a:pt x="1853" y="6872"/>
                </a:lnTo>
                <a:lnTo>
                  <a:pt x="1794" y="7171"/>
                </a:lnTo>
                <a:lnTo>
                  <a:pt x="1794" y="7530"/>
                </a:lnTo>
                <a:lnTo>
                  <a:pt x="1794" y="7948"/>
                </a:lnTo>
                <a:lnTo>
                  <a:pt x="1913" y="8366"/>
                </a:lnTo>
                <a:lnTo>
                  <a:pt x="2033" y="8844"/>
                </a:lnTo>
                <a:lnTo>
                  <a:pt x="2391" y="9741"/>
                </a:lnTo>
                <a:lnTo>
                  <a:pt x="2869" y="10697"/>
                </a:lnTo>
                <a:lnTo>
                  <a:pt x="3288" y="11533"/>
                </a:lnTo>
                <a:lnTo>
                  <a:pt x="4064" y="12728"/>
                </a:lnTo>
                <a:lnTo>
                  <a:pt x="4602" y="13386"/>
                </a:lnTo>
                <a:lnTo>
                  <a:pt x="5140" y="14043"/>
                </a:lnTo>
                <a:lnTo>
                  <a:pt x="5737" y="14700"/>
                </a:lnTo>
                <a:lnTo>
                  <a:pt x="6395" y="15298"/>
                </a:lnTo>
                <a:lnTo>
                  <a:pt x="7112" y="15836"/>
                </a:lnTo>
                <a:lnTo>
                  <a:pt x="7769" y="16374"/>
                </a:lnTo>
                <a:lnTo>
                  <a:pt x="8546" y="16852"/>
                </a:lnTo>
                <a:lnTo>
                  <a:pt x="9323" y="17270"/>
                </a:lnTo>
                <a:lnTo>
                  <a:pt x="10996" y="18106"/>
                </a:lnTo>
                <a:lnTo>
                  <a:pt x="12729" y="18823"/>
                </a:lnTo>
                <a:lnTo>
                  <a:pt x="14581" y="19421"/>
                </a:lnTo>
                <a:lnTo>
                  <a:pt x="16374" y="19899"/>
                </a:lnTo>
                <a:lnTo>
                  <a:pt x="17390" y="20078"/>
                </a:lnTo>
                <a:lnTo>
                  <a:pt x="18406" y="20138"/>
                </a:lnTo>
                <a:lnTo>
                  <a:pt x="19421" y="20198"/>
                </a:lnTo>
                <a:lnTo>
                  <a:pt x="20437" y="20258"/>
                </a:lnTo>
                <a:lnTo>
                  <a:pt x="21035" y="20138"/>
                </a:lnTo>
                <a:lnTo>
                  <a:pt x="21931" y="20019"/>
                </a:lnTo>
                <a:lnTo>
                  <a:pt x="23186" y="19780"/>
                </a:lnTo>
                <a:lnTo>
                  <a:pt x="22827" y="19600"/>
                </a:lnTo>
                <a:lnTo>
                  <a:pt x="22469" y="19541"/>
                </a:lnTo>
                <a:lnTo>
                  <a:pt x="22051" y="19481"/>
                </a:lnTo>
                <a:lnTo>
                  <a:pt x="21632" y="19481"/>
                </a:lnTo>
                <a:lnTo>
                  <a:pt x="20856" y="19600"/>
                </a:lnTo>
                <a:lnTo>
                  <a:pt x="20079" y="19660"/>
                </a:lnTo>
                <a:lnTo>
                  <a:pt x="19123" y="19600"/>
                </a:lnTo>
                <a:lnTo>
                  <a:pt x="18226" y="19541"/>
                </a:lnTo>
                <a:lnTo>
                  <a:pt x="17330" y="19421"/>
                </a:lnTo>
                <a:lnTo>
                  <a:pt x="16434" y="19242"/>
                </a:lnTo>
                <a:lnTo>
                  <a:pt x="14522" y="18764"/>
                </a:lnTo>
                <a:lnTo>
                  <a:pt x="13565" y="18465"/>
                </a:lnTo>
                <a:lnTo>
                  <a:pt x="12669" y="18166"/>
                </a:lnTo>
                <a:lnTo>
                  <a:pt x="11713" y="17748"/>
                </a:lnTo>
                <a:lnTo>
                  <a:pt x="10817" y="17389"/>
                </a:lnTo>
                <a:lnTo>
                  <a:pt x="9920" y="16911"/>
                </a:lnTo>
                <a:lnTo>
                  <a:pt x="9084" y="16493"/>
                </a:lnTo>
                <a:lnTo>
                  <a:pt x="8426" y="16075"/>
                </a:lnTo>
                <a:lnTo>
                  <a:pt x="7769" y="15597"/>
                </a:lnTo>
                <a:lnTo>
                  <a:pt x="7112" y="15119"/>
                </a:lnTo>
                <a:lnTo>
                  <a:pt x="6574" y="14581"/>
                </a:lnTo>
                <a:lnTo>
                  <a:pt x="5976" y="13983"/>
                </a:lnTo>
                <a:lnTo>
                  <a:pt x="5498" y="13446"/>
                </a:lnTo>
                <a:lnTo>
                  <a:pt x="4961" y="12788"/>
                </a:lnTo>
                <a:lnTo>
                  <a:pt x="4542" y="12131"/>
                </a:lnTo>
                <a:lnTo>
                  <a:pt x="4184" y="11533"/>
                </a:lnTo>
                <a:lnTo>
                  <a:pt x="3825" y="10876"/>
                </a:lnTo>
                <a:lnTo>
                  <a:pt x="3527" y="10278"/>
                </a:lnTo>
                <a:lnTo>
                  <a:pt x="3288" y="9621"/>
                </a:lnTo>
                <a:lnTo>
                  <a:pt x="3048" y="8844"/>
                </a:lnTo>
                <a:lnTo>
                  <a:pt x="2929" y="8068"/>
                </a:lnTo>
                <a:lnTo>
                  <a:pt x="2750" y="7350"/>
                </a:lnTo>
                <a:lnTo>
                  <a:pt x="2630" y="6992"/>
                </a:lnTo>
                <a:lnTo>
                  <a:pt x="2511" y="6633"/>
                </a:lnTo>
                <a:lnTo>
                  <a:pt x="4483" y="6633"/>
                </a:lnTo>
                <a:lnTo>
                  <a:pt x="6514" y="6454"/>
                </a:lnTo>
                <a:lnTo>
                  <a:pt x="7530" y="6335"/>
                </a:lnTo>
                <a:lnTo>
                  <a:pt x="8546" y="6275"/>
                </a:lnTo>
                <a:lnTo>
                  <a:pt x="9502" y="6275"/>
                </a:lnTo>
                <a:lnTo>
                  <a:pt x="10458" y="6394"/>
                </a:lnTo>
                <a:lnTo>
                  <a:pt x="10996" y="6454"/>
                </a:lnTo>
                <a:lnTo>
                  <a:pt x="11115" y="6454"/>
                </a:lnTo>
                <a:lnTo>
                  <a:pt x="11235" y="6514"/>
                </a:lnTo>
                <a:lnTo>
                  <a:pt x="11354" y="6753"/>
                </a:lnTo>
                <a:lnTo>
                  <a:pt x="11593" y="7291"/>
                </a:lnTo>
                <a:lnTo>
                  <a:pt x="11773" y="7530"/>
                </a:lnTo>
                <a:lnTo>
                  <a:pt x="12012" y="7769"/>
                </a:lnTo>
                <a:lnTo>
                  <a:pt x="12490" y="8187"/>
                </a:lnTo>
                <a:lnTo>
                  <a:pt x="13147" y="8665"/>
                </a:lnTo>
                <a:lnTo>
                  <a:pt x="13864" y="9024"/>
                </a:lnTo>
                <a:lnTo>
                  <a:pt x="15358" y="9681"/>
                </a:lnTo>
                <a:lnTo>
                  <a:pt x="16135" y="9980"/>
                </a:lnTo>
                <a:lnTo>
                  <a:pt x="16912" y="10278"/>
                </a:lnTo>
                <a:lnTo>
                  <a:pt x="17689" y="10518"/>
                </a:lnTo>
                <a:lnTo>
                  <a:pt x="18465" y="10697"/>
                </a:lnTo>
                <a:lnTo>
                  <a:pt x="19302" y="10876"/>
                </a:lnTo>
                <a:lnTo>
                  <a:pt x="20079" y="10936"/>
                </a:lnTo>
                <a:lnTo>
                  <a:pt x="20856" y="10996"/>
                </a:lnTo>
                <a:lnTo>
                  <a:pt x="21632" y="10936"/>
                </a:lnTo>
                <a:lnTo>
                  <a:pt x="22409" y="10816"/>
                </a:lnTo>
                <a:lnTo>
                  <a:pt x="23126" y="10637"/>
                </a:lnTo>
                <a:lnTo>
                  <a:pt x="23843" y="10398"/>
                </a:lnTo>
                <a:lnTo>
                  <a:pt x="24501" y="10039"/>
                </a:lnTo>
                <a:lnTo>
                  <a:pt x="25158" y="9621"/>
                </a:lnTo>
                <a:lnTo>
                  <a:pt x="25815" y="9083"/>
                </a:lnTo>
                <a:lnTo>
                  <a:pt x="26413" y="8486"/>
                </a:lnTo>
                <a:lnTo>
                  <a:pt x="26951" y="7769"/>
                </a:lnTo>
                <a:lnTo>
                  <a:pt x="27309" y="7171"/>
                </a:lnTo>
                <a:lnTo>
                  <a:pt x="27727" y="6454"/>
                </a:lnTo>
                <a:lnTo>
                  <a:pt x="28026" y="5737"/>
                </a:lnTo>
                <a:lnTo>
                  <a:pt x="28146" y="5379"/>
                </a:lnTo>
                <a:lnTo>
                  <a:pt x="28205" y="5080"/>
                </a:lnTo>
                <a:lnTo>
                  <a:pt x="28205" y="4482"/>
                </a:lnTo>
                <a:lnTo>
                  <a:pt x="28205" y="4363"/>
                </a:lnTo>
                <a:lnTo>
                  <a:pt x="28146" y="4303"/>
                </a:lnTo>
                <a:lnTo>
                  <a:pt x="28086" y="4363"/>
                </a:lnTo>
                <a:lnTo>
                  <a:pt x="27966" y="4482"/>
                </a:lnTo>
                <a:lnTo>
                  <a:pt x="27668" y="4960"/>
                </a:lnTo>
                <a:lnTo>
                  <a:pt x="26831" y="6514"/>
                </a:lnTo>
                <a:lnTo>
                  <a:pt x="26413" y="7231"/>
                </a:lnTo>
                <a:lnTo>
                  <a:pt x="25995" y="7888"/>
                </a:lnTo>
                <a:lnTo>
                  <a:pt x="25516" y="8546"/>
                </a:lnTo>
                <a:lnTo>
                  <a:pt x="24919" y="9143"/>
                </a:lnTo>
                <a:lnTo>
                  <a:pt x="24620" y="9382"/>
                </a:lnTo>
                <a:lnTo>
                  <a:pt x="24262" y="9621"/>
                </a:lnTo>
                <a:lnTo>
                  <a:pt x="23843" y="9800"/>
                </a:lnTo>
                <a:lnTo>
                  <a:pt x="23425" y="10039"/>
                </a:lnTo>
                <a:lnTo>
                  <a:pt x="22588" y="10278"/>
                </a:lnTo>
                <a:lnTo>
                  <a:pt x="21692" y="10398"/>
                </a:lnTo>
                <a:lnTo>
                  <a:pt x="20856" y="10458"/>
                </a:lnTo>
                <a:lnTo>
                  <a:pt x="19959" y="10398"/>
                </a:lnTo>
                <a:lnTo>
                  <a:pt x="19123" y="10278"/>
                </a:lnTo>
                <a:lnTo>
                  <a:pt x="18226" y="10099"/>
                </a:lnTo>
                <a:lnTo>
                  <a:pt x="17390" y="9800"/>
                </a:lnTo>
                <a:lnTo>
                  <a:pt x="16553" y="9561"/>
                </a:lnTo>
                <a:lnTo>
                  <a:pt x="15179" y="9024"/>
                </a:lnTo>
                <a:lnTo>
                  <a:pt x="14402" y="8725"/>
                </a:lnTo>
                <a:lnTo>
                  <a:pt x="13685" y="8366"/>
                </a:lnTo>
                <a:lnTo>
                  <a:pt x="12968" y="8008"/>
                </a:lnTo>
                <a:lnTo>
                  <a:pt x="12370" y="7530"/>
                </a:lnTo>
                <a:lnTo>
                  <a:pt x="12131" y="7231"/>
                </a:lnTo>
                <a:lnTo>
                  <a:pt x="11892" y="6932"/>
                </a:lnTo>
                <a:lnTo>
                  <a:pt x="11713" y="6633"/>
                </a:lnTo>
                <a:lnTo>
                  <a:pt x="11534" y="6275"/>
                </a:lnTo>
                <a:lnTo>
                  <a:pt x="14641" y="6036"/>
                </a:lnTo>
                <a:lnTo>
                  <a:pt x="17748" y="5737"/>
                </a:lnTo>
                <a:lnTo>
                  <a:pt x="20856" y="5379"/>
                </a:lnTo>
                <a:lnTo>
                  <a:pt x="24023" y="4901"/>
                </a:lnTo>
                <a:lnTo>
                  <a:pt x="27130" y="4363"/>
                </a:lnTo>
                <a:lnTo>
                  <a:pt x="30237" y="3705"/>
                </a:lnTo>
                <a:lnTo>
                  <a:pt x="31791" y="3347"/>
                </a:lnTo>
                <a:lnTo>
                  <a:pt x="33285" y="2929"/>
                </a:lnTo>
                <a:lnTo>
                  <a:pt x="34779" y="2510"/>
                </a:lnTo>
                <a:lnTo>
                  <a:pt x="36213" y="2032"/>
                </a:lnTo>
                <a:lnTo>
                  <a:pt x="36213" y="3526"/>
                </a:lnTo>
                <a:lnTo>
                  <a:pt x="36153" y="5140"/>
                </a:lnTo>
                <a:lnTo>
                  <a:pt x="36033" y="6693"/>
                </a:lnTo>
                <a:lnTo>
                  <a:pt x="35794" y="8187"/>
                </a:lnTo>
                <a:lnTo>
                  <a:pt x="35615" y="8964"/>
                </a:lnTo>
                <a:lnTo>
                  <a:pt x="35436" y="9741"/>
                </a:lnTo>
                <a:lnTo>
                  <a:pt x="35197" y="10458"/>
                </a:lnTo>
                <a:lnTo>
                  <a:pt x="34898" y="11175"/>
                </a:lnTo>
                <a:lnTo>
                  <a:pt x="34540" y="11832"/>
                </a:lnTo>
                <a:lnTo>
                  <a:pt x="34181" y="12549"/>
                </a:lnTo>
                <a:lnTo>
                  <a:pt x="33703" y="13147"/>
                </a:lnTo>
                <a:lnTo>
                  <a:pt x="33225" y="13804"/>
                </a:lnTo>
                <a:lnTo>
                  <a:pt x="32747" y="14342"/>
                </a:lnTo>
                <a:lnTo>
                  <a:pt x="32209" y="14880"/>
                </a:lnTo>
                <a:lnTo>
                  <a:pt x="31014" y="15836"/>
                </a:lnTo>
                <a:lnTo>
                  <a:pt x="29819" y="16732"/>
                </a:lnTo>
                <a:lnTo>
                  <a:pt x="28564" y="17569"/>
                </a:lnTo>
                <a:lnTo>
                  <a:pt x="27249" y="18405"/>
                </a:lnTo>
                <a:lnTo>
                  <a:pt x="26532" y="18764"/>
                </a:lnTo>
                <a:lnTo>
                  <a:pt x="25815" y="19063"/>
                </a:lnTo>
                <a:lnTo>
                  <a:pt x="24501" y="19720"/>
                </a:lnTo>
                <a:lnTo>
                  <a:pt x="23664" y="20019"/>
                </a:lnTo>
                <a:lnTo>
                  <a:pt x="23365" y="20138"/>
                </a:lnTo>
                <a:lnTo>
                  <a:pt x="23186" y="20138"/>
                </a:lnTo>
                <a:lnTo>
                  <a:pt x="23664" y="20198"/>
                </a:lnTo>
                <a:lnTo>
                  <a:pt x="24142" y="20198"/>
                </a:lnTo>
                <a:lnTo>
                  <a:pt x="24560" y="20138"/>
                </a:lnTo>
                <a:lnTo>
                  <a:pt x="25038" y="20019"/>
                </a:lnTo>
                <a:lnTo>
                  <a:pt x="25935" y="19720"/>
                </a:lnTo>
                <a:lnTo>
                  <a:pt x="26831" y="19302"/>
                </a:lnTo>
                <a:lnTo>
                  <a:pt x="27727" y="18823"/>
                </a:lnTo>
                <a:lnTo>
                  <a:pt x="28504" y="18226"/>
                </a:lnTo>
                <a:lnTo>
                  <a:pt x="30058" y="17150"/>
                </a:lnTo>
                <a:lnTo>
                  <a:pt x="31552" y="16015"/>
                </a:lnTo>
                <a:lnTo>
                  <a:pt x="32269" y="15417"/>
                </a:lnTo>
                <a:lnTo>
                  <a:pt x="32926" y="14820"/>
                </a:lnTo>
                <a:lnTo>
                  <a:pt x="33583" y="14103"/>
                </a:lnTo>
                <a:lnTo>
                  <a:pt x="34181" y="13386"/>
                </a:lnTo>
                <a:lnTo>
                  <a:pt x="34659" y="12609"/>
                </a:lnTo>
                <a:lnTo>
                  <a:pt x="35137" y="11772"/>
                </a:lnTo>
                <a:lnTo>
                  <a:pt x="35496" y="10936"/>
                </a:lnTo>
                <a:lnTo>
                  <a:pt x="35854" y="9980"/>
                </a:lnTo>
                <a:lnTo>
                  <a:pt x="36093" y="9083"/>
                </a:lnTo>
                <a:lnTo>
                  <a:pt x="36272" y="8127"/>
                </a:lnTo>
                <a:lnTo>
                  <a:pt x="36452" y="7171"/>
                </a:lnTo>
                <a:lnTo>
                  <a:pt x="36571" y="6215"/>
                </a:lnTo>
                <a:lnTo>
                  <a:pt x="36691" y="4303"/>
                </a:lnTo>
                <a:lnTo>
                  <a:pt x="36631" y="3347"/>
                </a:lnTo>
                <a:lnTo>
                  <a:pt x="36631" y="2929"/>
                </a:lnTo>
                <a:lnTo>
                  <a:pt x="36691" y="2451"/>
                </a:lnTo>
                <a:lnTo>
                  <a:pt x="36870" y="1913"/>
                </a:lnTo>
                <a:lnTo>
                  <a:pt x="36990" y="1614"/>
                </a:lnTo>
                <a:lnTo>
                  <a:pt x="37049" y="1554"/>
                </a:lnTo>
                <a:lnTo>
                  <a:pt x="36990" y="1315"/>
                </a:lnTo>
                <a:lnTo>
                  <a:pt x="36810" y="1196"/>
                </a:lnTo>
                <a:lnTo>
                  <a:pt x="36631" y="1136"/>
                </a:lnTo>
                <a:close/>
                <a:moveTo>
                  <a:pt x="37587" y="1"/>
                </a:moveTo>
                <a:lnTo>
                  <a:pt x="37408" y="60"/>
                </a:lnTo>
                <a:lnTo>
                  <a:pt x="37288" y="120"/>
                </a:lnTo>
                <a:lnTo>
                  <a:pt x="37169" y="240"/>
                </a:lnTo>
                <a:lnTo>
                  <a:pt x="37109" y="359"/>
                </a:lnTo>
                <a:lnTo>
                  <a:pt x="37109" y="718"/>
                </a:lnTo>
                <a:lnTo>
                  <a:pt x="37229" y="1255"/>
                </a:lnTo>
                <a:lnTo>
                  <a:pt x="37348" y="2690"/>
                </a:lnTo>
                <a:lnTo>
                  <a:pt x="37408" y="3347"/>
                </a:lnTo>
                <a:lnTo>
                  <a:pt x="37468" y="4064"/>
                </a:lnTo>
                <a:lnTo>
                  <a:pt x="37408" y="4960"/>
                </a:lnTo>
                <a:lnTo>
                  <a:pt x="37408" y="5797"/>
                </a:lnTo>
                <a:lnTo>
                  <a:pt x="37288" y="6693"/>
                </a:lnTo>
                <a:lnTo>
                  <a:pt x="37169" y="7530"/>
                </a:lnTo>
                <a:lnTo>
                  <a:pt x="36990" y="8426"/>
                </a:lnTo>
                <a:lnTo>
                  <a:pt x="36810" y="9263"/>
                </a:lnTo>
                <a:lnTo>
                  <a:pt x="36571" y="10099"/>
                </a:lnTo>
                <a:lnTo>
                  <a:pt x="36272" y="10936"/>
                </a:lnTo>
                <a:lnTo>
                  <a:pt x="35675" y="12250"/>
                </a:lnTo>
                <a:lnTo>
                  <a:pt x="34958" y="13505"/>
                </a:lnTo>
                <a:lnTo>
                  <a:pt x="34121" y="14760"/>
                </a:lnTo>
                <a:lnTo>
                  <a:pt x="33165" y="15836"/>
                </a:lnTo>
                <a:lnTo>
                  <a:pt x="32149" y="16911"/>
                </a:lnTo>
                <a:lnTo>
                  <a:pt x="31014" y="17867"/>
                </a:lnTo>
                <a:lnTo>
                  <a:pt x="29819" y="18704"/>
                </a:lnTo>
                <a:lnTo>
                  <a:pt x="28564" y="19421"/>
                </a:lnTo>
                <a:lnTo>
                  <a:pt x="27309" y="19959"/>
                </a:lnTo>
                <a:lnTo>
                  <a:pt x="25995" y="20437"/>
                </a:lnTo>
                <a:lnTo>
                  <a:pt x="24680" y="20795"/>
                </a:lnTo>
                <a:lnTo>
                  <a:pt x="23365" y="21034"/>
                </a:lnTo>
                <a:lnTo>
                  <a:pt x="21991" y="21214"/>
                </a:lnTo>
                <a:lnTo>
                  <a:pt x="20617" y="21273"/>
                </a:lnTo>
                <a:lnTo>
                  <a:pt x="19242" y="21273"/>
                </a:lnTo>
                <a:lnTo>
                  <a:pt x="17808" y="21154"/>
                </a:lnTo>
                <a:lnTo>
                  <a:pt x="16434" y="20975"/>
                </a:lnTo>
                <a:lnTo>
                  <a:pt x="15119" y="20676"/>
                </a:lnTo>
                <a:lnTo>
                  <a:pt x="13745" y="20317"/>
                </a:lnTo>
                <a:lnTo>
                  <a:pt x="12430" y="19839"/>
                </a:lnTo>
                <a:lnTo>
                  <a:pt x="11175" y="19361"/>
                </a:lnTo>
                <a:lnTo>
                  <a:pt x="9920" y="18764"/>
                </a:lnTo>
                <a:lnTo>
                  <a:pt x="8785" y="18047"/>
                </a:lnTo>
                <a:lnTo>
                  <a:pt x="7650" y="17330"/>
                </a:lnTo>
                <a:lnTo>
                  <a:pt x="6514" y="16433"/>
                </a:lnTo>
                <a:lnTo>
                  <a:pt x="5439" y="15477"/>
                </a:lnTo>
                <a:lnTo>
                  <a:pt x="4483" y="14402"/>
                </a:lnTo>
                <a:lnTo>
                  <a:pt x="3646" y="13266"/>
                </a:lnTo>
                <a:lnTo>
                  <a:pt x="2869" y="12071"/>
                </a:lnTo>
                <a:lnTo>
                  <a:pt x="2212" y="10816"/>
                </a:lnTo>
                <a:lnTo>
                  <a:pt x="1674" y="9502"/>
                </a:lnTo>
                <a:lnTo>
                  <a:pt x="1136" y="8187"/>
                </a:lnTo>
                <a:lnTo>
                  <a:pt x="838" y="6813"/>
                </a:lnTo>
                <a:lnTo>
                  <a:pt x="599" y="5976"/>
                </a:lnTo>
                <a:lnTo>
                  <a:pt x="479" y="5737"/>
                </a:lnTo>
                <a:lnTo>
                  <a:pt x="359" y="5618"/>
                </a:lnTo>
                <a:lnTo>
                  <a:pt x="180" y="5677"/>
                </a:lnTo>
                <a:lnTo>
                  <a:pt x="120" y="5797"/>
                </a:lnTo>
                <a:lnTo>
                  <a:pt x="61" y="6036"/>
                </a:lnTo>
                <a:lnTo>
                  <a:pt x="1" y="6275"/>
                </a:lnTo>
                <a:lnTo>
                  <a:pt x="61" y="6813"/>
                </a:lnTo>
                <a:lnTo>
                  <a:pt x="120" y="7231"/>
                </a:lnTo>
                <a:lnTo>
                  <a:pt x="240" y="8068"/>
                </a:lnTo>
                <a:lnTo>
                  <a:pt x="419" y="8844"/>
                </a:lnTo>
                <a:lnTo>
                  <a:pt x="658" y="9681"/>
                </a:lnTo>
                <a:lnTo>
                  <a:pt x="957" y="10458"/>
                </a:lnTo>
                <a:lnTo>
                  <a:pt x="1316" y="11175"/>
                </a:lnTo>
                <a:lnTo>
                  <a:pt x="1674" y="11952"/>
                </a:lnTo>
                <a:lnTo>
                  <a:pt x="2092" y="12669"/>
                </a:lnTo>
                <a:lnTo>
                  <a:pt x="2570" y="13386"/>
                </a:lnTo>
                <a:lnTo>
                  <a:pt x="3467" y="14581"/>
                </a:lnTo>
                <a:lnTo>
                  <a:pt x="4483" y="15776"/>
                </a:lnTo>
                <a:lnTo>
                  <a:pt x="5618" y="16852"/>
                </a:lnTo>
                <a:lnTo>
                  <a:pt x="6813" y="17808"/>
                </a:lnTo>
                <a:lnTo>
                  <a:pt x="8068" y="18704"/>
                </a:lnTo>
                <a:lnTo>
                  <a:pt x="9442" y="19481"/>
                </a:lnTo>
                <a:lnTo>
                  <a:pt x="10817" y="20198"/>
                </a:lnTo>
                <a:lnTo>
                  <a:pt x="12311" y="20795"/>
                </a:lnTo>
                <a:lnTo>
                  <a:pt x="13804" y="21273"/>
                </a:lnTo>
                <a:lnTo>
                  <a:pt x="15298" y="21692"/>
                </a:lnTo>
                <a:lnTo>
                  <a:pt x="16852" y="21991"/>
                </a:lnTo>
                <a:lnTo>
                  <a:pt x="18406" y="22170"/>
                </a:lnTo>
                <a:lnTo>
                  <a:pt x="19959" y="22230"/>
                </a:lnTo>
                <a:lnTo>
                  <a:pt x="21513" y="22170"/>
                </a:lnTo>
                <a:lnTo>
                  <a:pt x="23067" y="22050"/>
                </a:lnTo>
                <a:lnTo>
                  <a:pt x="24560" y="21751"/>
                </a:lnTo>
                <a:lnTo>
                  <a:pt x="25457" y="21572"/>
                </a:lnTo>
                <a:lnTo>
                  <a:pt x="26293" y="21333"/>
                </a:lnTo>
                <a:lnTo>
                  <a:pt x="27130" y="20975"/>
                </a:lnTo>
                <a:lnTo>
                  <a:pt x="27966" y="20676"/>
                </a:lnTo>
                <a:lnTo>
                  <a:pt x="28743" y="20258"/>
                </a:lnTo>
                <a:lnTo>
                  <a:pt x="29460" y="19839"/>
                </a:lnTo>
                <a:lnTo>
                  <a:pt x="30237" y="19361"/>
                </a:lnTo>
                <a:lnTo>
                  <a:pt x="30894" y="18823"/>
                </a:lnTo>
                <a:lnTo>
                  <a:pt x="31612" y="18286"/>
                </a:lnTo>
                <a:lnTo>
                  <a:pt x="32209" y="17748"/>
                </a:lnTo>
                <a:lnTo>
                  <a:pt x="32866" y="17150"/>
                </a:lnTo>
                <a:lnTo>
                  <a:pt x="33404" y="16493"/>
                </a:lnTo>
                <a:lnTo>
                  <a:pt x="34002" y="15836"/>
                </a:lnTo>
                <a:lnTo>
                  <a:pt x="34480" y="15178"/>
                </a:lnTo>
                <a:lnTo>
                  <a:pt x="35018" y="14461"/>
                </a:lnTo>
                <a:lnTo>
                  <a:pt x="35436" y="13744"/>
                </a:lnTo>
                <a:lnTo>
                  <a:pt x="35914" y="12967"/>
                </a:lnTo>
                <a:lnTo>
                  <a:pt x="36272" y="12191"/>
                </a:lnTo>
                <a:lnTo>
                  <a:pt x="36631" y="11414"/>
                </a:lnTo>
                <a:lnTo>
                  <a:pt x="36930" y="10577"/>
                </a:lnTo>
                <a:lnTo>
                  <a:pt x="37229" y="9741"/>
                </a:lnTo>
                <a:lnTo>
                  <a:pt x="37468" y="8904"/>
                </a:lnTo>
                <a:lnTo>
                  <a:pt x="37707" y="8068"/>
                </a:lnTo>
                <a:lnTo>
                  <a:pt x="37886" y="7231"/>
                </a:lnTo>
                <a:lnTo>
                  <a:pt x="38005" y="6394"/>
                </a:lnTo>
                <a:lnTo>
                  <a:pt x="38125" y="5498"/>
                </a:lnTo>
                <a:lnTo>
                  <a:pt x="38185" y="4602"/>
                </a:lnTo>
                <a:lnTo>
                  <a:pt x="38185" y="3765"/>
                </a:lnTo>
                <a:lnTo>
                  <a:pt x="38125" y="2869"/>
                </a:lnTo>
                <a:lnTo>
                  <a:pt x="38065" y="1973"/>
                </a:lnTo>
                <a:lnTo>
                  <a:pt x="37946" y="1136"/>
                </a:lnTo>
                <a:lnTo>
                  <a:pt x="37826" y="240"/>
                </a:lnTo>
                <a:lnTo>
                  <a:pt x="37707" y="60"/>
                </a:lnTo>
                <a:lnTo>
                  <a:pt x="37587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121" name="Google Shape;121;p4"/>
          <p:cNvSpPr/>
          <p:nvPr/>
        </p:nvSpPr>
        <p:spPr>
          <a:xfrm rot="-5506349">
            <a:off x="8198666" y="3597357"/>
            <a:ext cx="274487" cy="281012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"/>
          <p:cNvSpPr/>
          <p:nvPr/>
        </p:nvSpPr>
        <p:spPr>
          <a:xfrm rot="-5506848">
            <a:off x="8197826" y="3625742"/>
            <a:ext cx="179267" cy="193412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"/>
          <p:cNvSpPr/>
          <p:nvPr/>
        </p:nvSpPr>
        <p:spPr>
          <a:xfrm rot="-10292983">
            <a:off x="8081725" y="3802439"/>
            <a:ext cx="215214" cy="232195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025" y="156511"/>
            <a:ext cx="6095635" cy="887664"/>
          </a:xfrm>
          <a:prstGeom prst="rect">
            <a:avLst/>
          </a:prstGeom>
        </p:spPr>
      </p:pic>
      <p:sp>
        <p:nvSpPr>
          <p:cNvPr id="125" name="Google Shape;125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body" idx="1"/>
          </p:nvPr>
        </p:nvSpPr>
        <p:spPr>
          <a:xfrm>
            <a:off x="457200" y="1428750"/>
            <a:ext cx="5984700" cy="3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༝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56144" y="0"/>
            <a:ext cx="2287856" cy="516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 background">
  <p:cSld name="TITLE_AND_BODY_1">
    <p:bg>
      <p:bgPr>
        <a:solidFill>
          <a:schemeClr val="accent5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/>
          <p:nvPr userDrawn="1"/>
        </p:nvSpPr>
        <p:spPr>
          <a:xfrm>
            <a:off x="0" y="-124"/>
            <a:ext cx="4579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055" y="281474"/>
            <a:ext cx="4160269" cy="1239101"/>
          </a:xfrm>
          <a:prstGeom prst="rect">
            <a:avLst/>
          </a:prstGeom>
        </p:spPr>
      </p:pic>
      <p:sp>
        <p:nvSpPr>
          <p:cNvPr id="151" name="Google Shape;151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152" name="Google Shape;152;p6"/>
          <p:cNvSpPr/>
          <p:nvPr/>
        </p:nvSpPr>
        <p:spPr>
          <a:xfrm rot="1318871">
            <a:off x="7856215" y="832860"/>
            <a:ext cx="615466" cy="963905"/>
          </a:xfrm>
          <a:custGeom>
            <a:avLst/>
            <a:gdLst/>
            <a:ahLst/>
            <a:cxnLst/>
            <a:rect l="l" t="t" r="r" b="b"/>
            <a:pathLst>
              <a:path w="27548" h="43144" extrusionOk="0">
                <a:moveTo>
                  <a:pt x="16075" y="657"/>
                </a:moveTo>
                <a:lnTo>
                  <a:pt x="16135" y="896"/>
                </a:lnTo>
                <a:lnTo>
                  <a:pt x="15477" y="777"/>
                </a:lnTo>
                <a:lnTo>
                  <a:pt x="16075" y="657"/>
                </a:lnTo>
                <a:close/>
                <a:moveTo>
                  <a:pt x="8068" y="9322"/>
                </a:moveTo>
                <a:lnTo>
                  <a:pt x="7829" y="9382"/>
                </a:lnTo>
                <a:lnTo>
                  <a:pt x="7649" y="9441"/>
                </a:lnTo>
                <a:lnTo>
                  <a:pt x="7590" y="9621"/>
                </a:lnTo>
                <a:lnTo>
                  <a:pt x="7590" y="9740"/>
                </a:lnTo>
                <a:lnTo>
                  <a:pt x="7590" y="9919"/>
                </a:lnTo>
                <a:lnTo>
                  <a:pt x="7709" y="10039"/>
                </a:lnTo>
                <a:lnTo>
                  <a:pt x="7829" y="10099"/>
                </a:lnTo>
                <a:lnTo>
                  <a:pt x="8008" y="10039"/>
                </a:lnTo>
                <a:lnTo>
                  <a:pt x="8127" y="9979"/>
                </a:lnTo>
                <a:lnTo>
                  <a:pt x="8247" y="9860"/>
                </a:lnTo>
                <a:lnTo>
                  <a:pt x="8366" y="9621"/>
                </a:lnTo>
                <a:lnTo>
                  <a:pt x="8366" y="9501"/>
                </a:lnTo>
                <a:lnTo>
                  <a:pt x="8366" y="9382"/>
                </a:lnTo>
                <a:lnTo>
                  <a:pt x="8247" y="9322"/>
                </a:lnTo>
                <a:close/>
                <a:moveTo>
                  <a:pt x="6992" y="12369"/>
                </a:moveTo>
                <a:lnTo>
                  <a:pt x="6872" y="12429"/>
                </a:lnTo>
                <a:lnTo>
                  <a:pt x="6693" y="12489"/>
                </a:lnTo>
                <a:lnTo>
                  <a:pt x="6633" y="12608"/>
                </a:lnTo>
                <a:lnTo>
                  <a:pt x="6574" y="12788"/>
                </a:lnTo>
                <a:lnTo>
                  <a:pt x="6574" y="12967"/>
                </a:lnTo>
                <a:lnTo>
                  <a:pt x="6574" y="13086"/>
                </a:lnTo>
                <a:lnTo>
                  <a:pt x="6693" y="13146"/>
                </a:lnTo>
                <a:lnTo>
                  <a:pt x="6872" y="13206"/>
                </a:lnTo>
                <a:lnTo>
                  <a:pt x="6992" y="13146"/>
                </a:lnTo>
                <a:lnTo>
                  <a:pt x="7171" y="13086"/>
                </a:lnTo>
                <a:lnTo>
                  <a:pt x="7231" y="12967"/>
                </a:lnTo>
                <a:lnTo>
                  <a:pt x="7291" y="12788"/>
                </a:lnTo>
                <a:lnTo>
                  <a:pt x="7291" y="12608"/>
                </a:lnTo>
                <a:lnTo>
                  <a:pt x="7291" y="12489"/>
                </a:lnTo>
                <a:lnTo>
                  <a:pt x="7171" y="12429"/>
                </a:lnTo>
                <a:lnTo>
                  <a:pt x="6992" y="12369"/>
                </a:lnTo>
                <a:close/>
                <a:moveTo>
                  <a:pt x="4124" y="12847"/>
                </a:moveTo>
                <a:lnTo>
                  <a:pt x="3944" y="12967"/>
                </a:lnTo>
                <a:lnTo>
                  <a:pt x="3885" y="13086"/>
                </a:lnTo>
                <a:lnTo>
                  <a:pt x="3765" y="13266"/>
                </a:lnTo>
                <a:lnTo>
                  <a:pt x="3705" y="13445"/>
                </a:lnTo>
                <a:lnTo>
                  <a:pt x="3705" y="13624"/>
                </a:lnTo>
                <a:lnTo>
                  <a:pt x="3765" y="13744"/>
                </a:lnTo>
                <a:lnTo>
                  <a:pt x="3885" y="13863"/>
                </a:lnTo>
                <a:lnTo>
                  <a:pt x="4303" y="13863"/>
                </a:lnTo>
                <a:lnTo>
                  <a:pt x="4482" y="13744"/>
                </a:lnTo>
                <a:lnTo>
                  <a:pt x="4602" y="13564"/>
                </a:lnTo>
                <a:lnTo>
                  <a:pt x="4662" y="13385"/>
                </a:lnTo>
                <a:lnTo>
                  <a:pt x="4662" y="13146"/>
                </a:lnTo>
                <a:lnTo>
                  <a:pt x="4542" y="12967"/>
                </a:lnTo>
                <a:lnTo>
                  <a:pt x="4363" y="12847"/>
                </a:lnTo>
                <a:close/>
                <a:moveTo>
                  <a:pt x="8127" y="14819"/>
                </a:moveTo>
                <a:lnTo>
                  <a:pt x="7948" y="14999"/>
                </a:lnTo>
                <a:lnTo>
                  <a:pt x="7948" y="15178"/>
                </a:lnTo>
                <a:lnTo>
                  <a:pt x="7948" y="15596"/>
                </a:lnTo>
                <a:lnTo>
                  <a:pt x="7948" y="15835"/>
                </a:lnTo>
                <a:lnTo>
                  <a:pt x="8008" y="15955"/>
                </a:lnTo>
                <a:lnTo>
                  <a:pt x="8068" y="16074"/>
                </a:lnTo>
                <a:lnTo>
                  <a:pt x="8187" y="16014"/>
                </a:lnTo>
                <a:lnTo>
                  <a:pt x="8366" y="15835"/>
                </a:lnTo>
                <a:lnTo>
                  <a:pt x="8486" y="15596"/>
                </a:lnTo>
                <a:lnTo>
                  <a:pt x="8546" y="15357"/>
                </a:lnTo>
                <a:lnTo>
                  <a:pt x="8486" y="15118"/>
                </a:lnTo>
                <a:lnTo>
                  <a:pt x="8426" y="14939"/>
                </a:lnTo>
                <a:lnTo>
                  <a:pt x="8307" y="14819"/>
                </a:lnTo>
                <a:close/>
                <a:moveTo>
                  <a:pt x="5259" y="15417"/>
                </a:moveTo>
                <a:lnTo>
                  <a:pt x="5020" y="15477"/>
                </a:lnTo>
                <a:lnTo>
                  <a:pt x="4841" y="15656"/>
                </a:lnTo>
                <a:lnTo>
                  <a:pt x="4662" y="15895"/>
                </a:lnTo>
                <a:lnTo>
                  <a:pt x="4602" y="16194"/>
                </a:lnTo>
                <a:lnTo>
                  <a:pt x="4542" y="16433"/>
                </a:lnTo>
                <a:lnTo>
                  <a:pt x="4662" y="16672"/>
                </a:lnTo>
                <a:lnTo>
                  <a:pt x="4841" y="16791"/>
                </a:lnTo>
                <a:lnTo>
                  <a:pt x="4901" y="16851"/>
                </a:lnTo>
                <a:lnTo>
                  <a:pt x="5020" y="16851"/>
                </a:lnTo>
                <a:lnTo>
                  <a:pt x="5259" y="16731"/>
                </a:lnTo>
                <a:lnTo>
                  <a:pt x="5438" y="16552"/>
                </a:lnTo>
                <a:lnTo>
                  <a:pt x="5618" y="16313"/>
                </a:lnTo>
                <a:lnTo>
                  <a:pt x="5737" y="16074"/>
                </a:lnTo>
                <a:lnTo>
                  <a:pt x="5737" y="15775"/>
                </a:lnTo>
                <a:lnTo>
                  <a:pt x="5677" y="15596"/>
                </a:lnTo>
                <a:lnTo>
                  <a:pt x="5558" y="15477"/>
                </a:lnTo>
                <a:lnTo>
                  <a:pt x="5498" y="15417"/>
                </a:lnTo>
                <a:close/>
                <a:moveTo>
                  <a:pt x="7171" y="18166"/>
                </a:moveTo>
                <a:lnTo>
                  <a:pt x="6992" y="18225"/>
                </a:lnTo>
                <a:lnTo>
                  <a:pt x="6872" y="18345"/>
                </a:lnTo>
                <a:lnTo>
                  <a:pt x="6813" y="18524"/>
                </a:lnTo>
                <a:lnTo>
                  <a:pt x="6813" y="18703"/>
                </a:lnTo>
                <a:lnTo>
                  <a:pt x="6813" y="18883"/>
                </a:lnTo>
                <a:lnTo>
                  <a:pt x="6872" y="19002"/>
                </a:lnTo>
                <a:lnTo>
                  <a:pt x="6992" y="19122"/>
                </a:lnTo>
                <a:lnTo>
                  <a:pt x="7171" y="19122"/>
                </a:lnTo>
                <a:lnTo>
                  <a:pt x="7351" y="19062"/>
                </a:lnTo>
                <a:lnTo>
                  <a:pt x="7470" y="18942"/>
                </a:lnTo>
                <a:lnTo>
                  <a:pt x="7530" y="18763"/>
                </a:lnTo>
                <a:lnTo>
                  <a:pt x="7530" y="18584"/>
                </a:lnTo>
                <a:lnTo>
                  <a:pt x="7530" y="18405"/>
                </a:lnTo>
                <a:lnTo>
                  <a:pt x="7470" y="18285"/>
                </a:lnTo>
                <a:lnTo>
                  <a:pt x="7351" y="18166"/>
                </a:lnTo>
                <a:close/>
                <a:moveTo>
                  <a:pt x="4064" y="18763"/>
                </a:moveTo>
                <a:lnTo>
                  <a:pt x="3885" y="18883"/>
                </a:lnTo>
                <a:lnTo>
                  <a:pt x="3705" y="19002"/>
                </a:lnTo>
                <a:lnTo>
                  <a:pt x="3586" y="19181"/>
                </a:lnTo>
                <a:lnTo>
                  <a:pt x="3586" y="19420"/>
                </a:lnTo>
                <a:lnTo>
                  <a:pt x="3705" y="19659"/>
                </a:lnTo>
                <a:lnTo>
                  <a:pt x="3825" y="19779"/>
                </a:lnTo>
                <a:lnTo>
                  <a:pt x="4004" y="19839"/>
                </a:lnTo>
                <a:lnTo>
                  <a:pt x="4183" y="19839"/>
                </a:lnTo>
                <a:lnTo>
                  <a:pt x="4303" y="19719"/>
                </a:lnTo>
                <a:lnTo>
                  <a:pt x="4423" y="19600"/>
                </a:lnTo>
                <a:lnTo>
                  <a:pt x="4542" y="19420"/>
                </a:lnTo>
                <a:lnTo>
                  <a:pt x="4542" y="19241"/>
                </a:lnTo>
                <a:lnTo>
                  <a:pt x="4542" y="19062"/>
                </a:lnTo>
                <a:lnTo>
                  <a:pt x="4423" y="18823"/>
                </a:lnTo>
                <a:lnTo>
                  <a:pt x="4243" y="18763"/>
                </a:lnTo>
                <a:close/>
                <a:moveTo>
                  <a:pt x="7590" y="20855"/>
                </a:moveTo>
                <a:lnTo>
                  <a:pt x="7351" y="20914"/>
                </a:lnTo>
                <a:lnTo>
                  <a:pt x="7052" y="21094"/>
                </a:lnTo>
                <a:lnTo>
                  <a:pt x="6813" y="21333"/>
                </a:lnTo>
                <a:lnTo>
                  <a:pt x="6693" y="21572"/>
                </a:lnTo>
                <a:lnTo>
                  <a:pt x="6693" y="21751"/>
                </a:lnTo>
                <a:lnTo>
                  <a:pt x="6753" y="21930"/>
                </a:lnTo>
                <a:lnTo>
                  <a:pt x="6932" y="22050"/>
                </a:lnTo>
                <a:lnTo>
                  <a:pt x="7171" y="22109"/>
                </a:lnTo>
                <a:lnTo>
                  <a:pt x="7410" y="22050"/>
                </a:lnTo>
                <a:lnTo>
                  <a:pt x="7649" y="21930"/>
                </a:lnTo>
                <a:lnTo>
                  <a:pt x="7888" y="21691"/>
                </a:lnTo>
                <a:lnTo>
                  <a:pt x="8068" y="21333"/>
                </a:lnTo>
                <a:lnTo>
                  <a:pt x="8068" y="21094"/>
                </a:lnTo>
                <a:lnTo>
                  <a:pt x="8008" y="20914"/>
                </a:lnTo>
                <a:lnTo>
                  <a:pt x="7829" y="20855"/>
                </a:lnTo>
                <a:close/>
                <a:moveTo>
                  <a:pt x="3466" y="22169"/>
                </a:moveTo>
                <a:lnTo>
                  <a:pt x="3347" y="22229"/>
                </a:lnTo>
                <a:lnTo>
                  <a:pt x="3287" y="22348"/>
                </a:lnTo>
                <a:lnTo>
                  <a:pt x="3227" y="22528"/>
                </a:lnTo>
                <a:lnTo>
                  <a:pt x="3227" y="22707"/>
                </a:lnTo>
                <a:lnTo>
                  <a:pt x="3287" y="22826"/>
                </a:lnTo>
                <a:lnTo>
                  <a:pt x="3407" y="22946"/>
                </a:lnTo>
                <a:lnTo>
                  <a:pt x="3586" y="23006"/>
                </a:lnTo>
                <a:lnTo>
                  <a:pt x="3825" y="23006"/>
                </a:lnTo>
                <a:lnTo>
                  <a:pt x="3944" y="22886"/>
                </a:lnTo>
                <a:lnTo>
                  <a:pt x="4064" y="22767"/>
                </a:lnTo>
                <a:lnTo>
                  <a:pt x="4064" y="22647"/>
                </a:lnTo>
                <a:lnTo>
                  <a:pt x="4064" y="22528"/>
                </a:lnTo>
                <a:lnTo>
                  <a:pt x="4004" y="22348"/>
                </a:lnTo>
                <a:lnTo>
                  <a:pt x="3825" y="22229"/>
                </a:lnTo>
                <a:lnTo>
                  <a:pt x="3646" y="22169"/>
                </a:lnTo>
                <a:close/>
                <a:moveTo>
                  <a:pt x="5080" y="23424"/>
                </a:moveTo>
                <a:lnTo>
                  <a:pt x="4960" y="23484"/>
                </a:lnTo>
                <a:lnTo>
                  <a:pt x="4721" y="23723"/>
                </a:lnTo>
                <a:lnTo>
                  <a:pt x="4662" y="23902"/>
                </a:lnTo>
                <a:lnTo>
                  <a:pt x="4602" y="24022"/>
                </a:lnTo>
                <a:lnTo>
                  <a:pt x="4721" y="24141"/>
                </a:lnTo>
                <a:lnTo>
                  <a:pt x="5199" y="24141"/>
                </a:lnTo>
                <a:lnTo>
                  <a:pt x="5319" y="24081"/>
                </a:lnTo>
                <a:lnTo>
                  <a:pt x="5379" y="23962"/>
                </a:lnTo>
                <a:lnTo>
                  <a:pt x="5319" y="23842"/>
                </a:lnTo>
                <a:lnTo>
                  <a:pt x="5199" y="23544"/>
                </a:lnTo>
                <a:lnTo>
                  <a:pt x="5080" y="23424"/>
                </a:lnTo>
                <a:close/>
                <a:moveTo>
                  <a:pt x="9800" y="23424"/>
                </a:moveTo>
                <a:lnTo>
                  <a:pt x="9621" y="23484"/>
                </a:lnTo>
                <a:lnTo>
                  <a:pt x="9561" y="23544"/>
                </a:lnTo>
                <a:lnTo>
                  <a:pt x="9502" y="23723"/>
                </a:lnTo>
                <a:lnTo>
                  <a:pt x="9502" y="23902"/>
                </a:lnTo>
                <a:lnTo>
                  <a:pt x="9561" y="24081"/>
                </a:lnTo>
                <a:lnTo>
                  <a:pt x="9621" y="24201"/>
                </a:lnTo>
                <a:lnTo>
                  <a:pt x="9741" y="24261"/>
                </a:lnTo>
                <a:lnTo>
                  <a:pt x="10099" y="24261"/>
                </a:lnTo>
                <a:lnTo>
                  <a:pt x="10219" y="24201"/>
                </a:lnTo>
                <a:lnTo>
                  <a:pt x="10279" y="24022"/>
                </a:lnTo>
                <a:lnTo>
                  <a:pt x="10279" y="23842"/>
                </a:lnTo>
                <a:lnTo>
                  <a:pt x="10219" y="23723"/>
                </a:lnTo>
                <a:lnTo>
                  <a:pt x="10099" y="23544"/>
                </a:lnTo>
                <a:lnTo>
                  <a:pt x="9980" y="23424"/>
                </a:lnTo>
                <a:close/>
                <a:moveTo>
                  <a:pt x="3227" y="24978"/>
                </a:moveTo>
                <a:lnTo>
                  <a:pt x="3108" y="25097"/>
                </a:lnTo>
                <a:lnTo>
                  <a:pt x="2988" y="25276"/>
                </a:lnTo>
                <a:lnTo>
                  <a:pt x="2929" y="25456"/>
                </a:lnTo>
                <a:lnTo>
                  <a:pt x="2869" y="25635"/>
                </a:lnTo>
                <a:lnTo>
                  <a:pt x="2929" y="25814"/>
                </a:lnTo>
                <a:lnTo>
                  <a:pt x="3048" y="25934"/>
                </a:lnTo>
                <a:lnTo>
                  <a:pt x="3466" y="25934"/>
                </a:lnTo>
                <a:lnTo>
                  <a:pt x="3586" y="25814"/>
                </a:lnTo>
                <a:lnTo>
                  <a:pt x="3705" y="25635"/>
                </a:lnTo>
                <a:lnTo>
                  <a:pt x="3765" y="25456"/>
                </a:lnTo>
                <a:lnTo>
                  <a:pt x="3825" y="25276"/>
                </a:lnTo>
                <a:lnTo>
                  <a:pt x="3765" y="25097"/>
                </a:lnTo>
                <a:lnTo>
                  <a:pt x="3646" y="24978"/>
                </a:lnTo>
                <a:close/>
                <a:moveTo>
                  <a:pt x="6932" y="24858"/>
                </a:moveTo>
                <a:lnTo>
                  <a:pt x="6813" y="24918"/>
                </a:lnTo>
                <a:lnTo>
                  <a:pt x="6753" y="24978"/>
                </a:lnTo>
                <a:lnTo>
                  <a:pt x="6574" y="25276"/>
                </a:lnTo>
                <a:lnTo>
                  <a:pt x="6574" y="25456"/>
                </a:lnTo>
                <a:lnTo>
                  <a:pt x="6633" y="25635"/>
                </a:lnTo>
                <a:lnTo>
                  <a:pt x="6753" y="25874"/>
                </a:lnTo>
                <a:lnTo>
                  <a:pt x="6872" y="26053"/>
                </a:lnTo>
                <a:lnTo>
                  <a:pt x="6992" y="26173"/>
                </a:lnTo>
                <a:lnTo>
                  <a:pt x="7171" y="26233"/>
                </a:lnTo>
                <a:lnTo>
                  <a:pt x="7291" y="26233"/>
                </a:lnTo>
                <a:lnTo>
                  <a:pt x="7410" y="26053"/>
                </a:lnTo>
                <a:lnTo>
                  <a:pt x="7530" y="25814"/>
                </a:lnTo>
                <a:lnTo>
                  <a:pt x="7530" y="25515"/>
                </a:lnTo>
                <a:lnTo>
                  <a:pt x="7410" y="25276"/>
                </a:lnTo>
                <a:lnTo>
                  <a:pt x="7291" y="25037"/>
                </a:lnTo>
                <a:lnTo>
                  <a:pt x="7111" y="24918"/>
                </a:lnTo>
                <a:lnTo>
                  <a:pt x="6932" y="24858"/>
                </a:lnTo>
                <a:close/>
                <a:moveTo>
                  <a:pt x="10099" y="27368"/>
                </a:moveTo>
                <a:lnTo>
                  <a:pt x="9980" y="27428"/>
                </a:lnTo>
                <a:lnTo>
                  <a:pt x="9800" y="27667"/>
                </a:lnTo>
                <a:lnTo>
                  <a:pt x="9681" y="27906"/>
                </a:lnTo>
                <a:lnTo>
                  <a:pt x="9681" y="28145"/>
                </a:lnTo>
                <a:lnTo>
                  <a:pt x="9741" y="28204"/>
                </a:lnTo>
                <a:lnTo>
                  <a:pt x="9800" y="28264"/>
                </a:lnTo>
                <a:lnTo>
                  <a:pt x="9920" y="28324"/>
                </a:lnTo>
                <a:lnTo>
                  <a:pt x="10040" y="28264"/>
                </a:lnTo>
                <a:lnTo>
                  <a:pt x="10398" y="28204"/>
                </a:lnTo>
                <a:lnTo>
                  <a:pt x="10458" y="28145"/>
                </a:lnTo>
                <a:lnTo>
                  <a:pt x="10458" y="27906"/>
                </a:lnTo>
                <a:lnTo>
                  <a:pt x="10398" y="27667"/>
                </a:lnTo>
                <a:lnTo>
                  <a:pt x="10338" y="27487"/>
                </a:lnTo>
                <a:lnTo>
                  <a:pt x="10279" y="27368"/>
                </a:lnTo>
                <a:close/>
                <a:moveTo>
                  <a:pt x="7769" y="28563"/>
                </a:moveTo>
                <a:lnTo>
                  <a:pt x="7530" y="28623"/>
                </a:lnTo>
                <a:lnTo>
                  <a:pt x="7410" y="28683"/>
                </a:lnTo>
                <a:lnTo>
                  <a:pt x="7291" y="28862"/>
                </a:lnTo>
                <a:lnTo>
                  <a:pt x="7231" y="29041"/>
                </a:lnTo>
                <a:lnTo>
                  <a:pt x="7231" y="29220"/>
                </a:lnTo>
                <a:lnTo>
                  <a:pt x="7231" y="29400"/>
                </a:lnTo>
                <a:lnTo>
                  <a:pt x="7351" y="29459"/>
                </a:lnTo>
                <a:lnTo>
                  <a:pt x="7530" y="29519"/>
                </a:lnTo>
                <a:lnTo>
                  <a:pt x="7769" y="29459"/>
                </a:lnTo>
                <a:lnTo>
                  <a:pt x="7888" y="29400"/>
                </a:lnTo>
                <a:lnTo>
                  <a:pt x="8008" y="29220"/>
                </a:lnTo>
                <a:lnTo>
                  <a:pt x="8068" y="29041"/>
                </a:lnTo>
                <a:lnTo>
                  <a:pt x="8068" y="28862"/>
                </a:lnTo>
                <a:lnTo>
                  <a:pt x="8068" y="28683"/>
                </a:lnTo>
                <a:lnTo>
                  <a:pt x="7948" y="28623"/>
                </a:lnTo>
                <a:lnTo>
                  <a:pt x="7769" y="28563"/>
                </a:lnTo>
                <a:close/>
                <a:moveTo>
                  <a:pt x="4901" y="28563"/>
                </a:moveTo>
                <a:lnTo>
                  <a:pt x="4781" y="28683"/>
                </a:lnTo>
                <a:lnTo>
                  <a:pt x="4602" y="28802"/>
                </a:lnTo>
                <a:lnTo>
                  <a:pt x="4542" y="29041"/>
                </a:lnTo>
                <a:lnTo>
                  <a:pt x="4542" y="29280"/>
                </a:lnTo>
                <a:lnTo>
                  <a:pt x="4602" y="29519"/>
                </a:lnTo>
                <a:lnTo>
                  <a:pt x="4781" y="29639"/>
                </a:lnTo>
                <a:lnTo>
                  <a:pt x="4960" y="29698"/>
                </a:lnTo>
                <a:lnTo>
                  <a:pt x="5199" y="29698"/>
                </a:lnTo>
                <a:lnTo>
                  <a:pt x="5379" y="29579"/>
                </a:lnTo>
                <a:lnTo>
                  <a:pt x="5498" y="29400"/>
                </a:lnTo>
                <a:lnTo>
                  <a:pt x="5558" y="29161"/>
                </a:lnTo>
                <a:lnTo>
                  <a:pt x="5498" y="28922"/>
                </a:lnTo>
                <a:lnTo>
                  <a:pt x="5379" y="28802"/>
                </a:lnTo>
                <a:lnTo>
                  <a:pt x="5259" y="28683"/>
                </a:lnTo>
                <a:lnTo>
                  <a:pt x="5080" y="28623"/>
                </a:lnTo>
                <a:lnTo>
                  <a:pt x="4901" y="28563"/>
                </a:lnTo>
                <a:close/>
                <a:moveTo>
                  <a:pt x="2271" y="28742"/>
                </a:moveTo>
                <a:lnTo>
                  <a:pt x="2152" y="28802"/>
                </a:lnTo>
                <a:lnTo>
                  <a:pt x="1973" y="28981"/>
                </a:lnTo>
                <a:lnTo>
                  <a:pt x="1853" y="29161"/>
                </a:lnTo>
                <a:lnTo>
                  <a:pt x="1734" y="29340"/>
                </a:lnTo>
                <a:lnTo>
                  <a:pt x="1734" y="29519"/>
                </a:lnTo>
                <a:lnTo>
                  <a:pt x="1793" y="29698"/>
                </a:lnTo>
                <a:lnTo>
                  <a:pt x="1973" y="29758"/>
                </a:lnTo>
                <a:lnTo>
                  <a:pt x="2212" y="29758"/>
                </a:lnTo>
                <a:lnTo>
                  <a:pt x="2391" y="29698"/>
                </a:lnTo>
                <a:lnTo>
                  <a:pt x="2510" y="29579"/>
                </a:lnTo>
                <a:lnTo>
                  <a:pt x="2630" y="29340"/>
                </a:lnTo>
                <a:lnTo>
                  <a:pt x="2630" y="29161"/>
                </a:lnTo>
                <a:lnTo>
                  <a:pt x="2630" y="28981"/>
                </a:lnTo>
                <a:lnTo>
                  <a:pt x="2570" y="28802"/>
                </a:lnTo>
                <a:lnTo>
                  <a:pt x="2510" y="28742"/>
                </a:lnTo>
                <a:close/>
                <a:moveTo>
                  <a:pt x="10338" y="29459"/>
                </a:moveTo>
                <a:lnTo>
                  <a:pt x="10099" y="29519"/>
                </a:lnTo>
                <a:lnTo>
                  <a:pt x="9980" y="29698"/>
                </a:lnTo>
                <a:lnTo>
                  <a:pt x="9860" y="29937"/>
                </a:lnTo>
                <a:lnTo>
                  <a:pt x="9920" y="30117"/>
                </a:lnTo>
                <a:lnTo>
                  <a:pt x="9980" y="30236"/>
                </a:lnTo>
                <a:lnTo>
                  <a:pt x="10099" y="30356"/>
                </a:lnTo>
                <a:lnTo>
                  <a:pt x="10159" y="30535"/>
                </a:lnTo>
                <a:lnTo>
                  <a:pt x="10219" y="30595"/>
                </a:lnTo>
                <a:lnTo>
                  <a:pt x="10338" y="30535"/>
                </a:lnTo>
                <a:lnTo>
                  <a:pt x="10458" y="30475"/>
                </a:lnTo>
                <a:lnTo>
                  <a:pt x="10577" y="30236"/>
                </a:lnTo>
                <a:lnTo>
                  <a:pt x="10697" y="29997"/>
                </a:lnTo>
                <a:lnTo>
                  <a:pt x="10637" y="29639"/>
                </a:lnTo>
                <a:lnTo>
                  <a:pt x="10577" y="29519"/>
                </a:lnTo>
                <a:lnTo>
                  <a:pt x="10518" y="29459"/>
                </a:lnTo>
                <a:close/>
                <a:moveTo>
                  <a:pt x="5080" y="32268"/>
                </a:moveTo>
                <a:lnTo>
                  <a:pt x="5020" y="32387"/>
                </a:lnTo>
                <a:lnTo>
                  <a:pt x="4960" y="32567"/>
                </a:lnTo>
                <a:lnTo>
                  <a:pt x="5020" y="32925"/>
                </a:lnTo>
                <a:lnTo>
                  <a:pt x="5080" y="33045"/>
                </a:lnTo>
                <a:lnTo>
                  <a:pt x="5140" y="33104"/>
                </a:lnTo>
                <a:lnTo>
                  <a:pt x="5259" y="33045"/>
                </a:lnTo>
                <a:lnTo>
                  <a:pt x="5498" y="32865"/>
                </a:lnTo>
                <a:lnTo>
                  <a:pt x="5618" y="32746"/>
                </a:lnTo>
                <a:lnTo>
                  <a:pt x="5677" y="32626"/>
                </a:lnTo>
                <a:lnTo>
                  <a:pt x="5618" y="32507"/>
                </a:lnTo>
                <a:lnTo>
                  <a:pt x="5498" y="32387"/>
                </a:lnTo>
                <a:lnTo>
                  <a:pt x="5259" y="32268"/>
                </a:lnTo>
                <a:close/>
                <a:moveTo>
                  <a:pt x="7888" y="32447"/>
                </a:moveTo>
                <a:lnTo>
                  <a:pt x="7709" y="32507"/>
                </a:lnTo>
                <a:lnTo>
                  <a:pt x="7590" y="32567"/>
                </a:lnTo>
                <a:lnTo>
                  <a:pt x="7530" y="32686"/>
                </a:lnTo>
                <a:lnTo>
                  <a:pt x="7530" y="32865"/>
                </a:lnTo>
                <a:lnTo>
                  <a:pt x="7530" y="32985"/>
                </a:lnTo>
                <a:lnTo>
                  <a:pt x="7649" y="33164"/>
                </a:lnTo>
                <a:lnTo>
                  <a:pt x="7829" y="33224"/>
                </a:lnTo>
                <a:lnTo>
                  <a:pt x="8008" y="33284"/>
                </a:lnTo>
                <a:lnTo>
                  <a:pt x="8187" y="33284"/>
                </a:lnTo>
                <a:lnTo>
                  <a:pt x="8366" y="33164"/>
                </a:lnTo>
                <a:lnTo>
                  <a:pt x="8426" y="33045"/>
                </a:lnTo>
                <a:lnTo>
                  <a:pt x="8426" y="32865"/>
                </a:lnTo>
                <a:lnTo>
                  <a:pt x="8426" y="32746"/>
                </a:lnTo>
                <a:lnTo>
                  <a:pt x="8307" y="32567"/>
                </a:lnTo>
                <a:lnTo>
                  <a:pt x="8127" y="32447"/>
                </a:lnTo>
                <a:close/>
                <a:moveTo>
                  <a:pt x="11235" y="32686"/>
                </a:moveTo>
                <a:lnTo>
                  <a:pt x="11055" y="32746"/>
                </a:lnTo>
                <a:lnTo>
                  <a:pt x="10936" y="32925"/>
                </a:lnTo>
                <a:lnTo>
                  <a:pt x="10816" y="33104"/>
                </a:lnTo>
                <a:lnTo>
                  <a:pt x="10816" y="33343"/>
                </a:lnTo>
                <a:lnTo>
                  <a:pt x="10816" y="33523"/>
                </a:lnTo>
                <a:lnTo>
                  <a:pt x="10876" y="33762"/>
                </a:lnTo>
                <a:lnTo>
                  <a:pt x="10996" y="33881"/>
                </a:lnTo>
                <a:lnTo>
                  <a:pt x="11115" y="33941"/>
                </a:lnTo>
                <a:lnTo>
                  <a:pt x="11354" y="33941"/>
                </a:lnTo>
                <a:lnTo>
                  <a:pt x="11533" y="33821"/>
                </a:lnTo>
                <a:lnTo>
                  <a:pt x="11593" y="33582"/>
                </a:lnTo>
                <a:lnTo>
                  <a:pt x="11653" y="33343"/>
                </a:lnTo>
                <a:lnTo>
                  <a:pt x="11653" y="33104"/>
                </a:lnTo>
                <a:lnTo>
                  <a:pt x="11593" y="32925"/>
                </a:lnTo>
                <a:lnTo>
                  <a:pt x="11474" y="32746"/>
                </a:lnTo>
                <a:lnTo>
                  <a:pt x="11235" y="32686"/>
                </a:lnTo>
                <a:close/>
                <a:moveTo>
                  <a:pt x="8008" y="35076"/>
                </a:moveTo>
                <a:lnTo>
                  <a:pt x="7888" y="35196"/>
                </a:lnTo>
                <a:lnTo>
                  <a:pt x="7769" y="35315"/>
                </a:lnTo>
                <a:lnTo>
                  <a:pt x="7709" y="35495"/>
                </a:lnTo>
                <a:lnTo>
                  <a:pt x="7709" y="35674"/>
                </a:lnTo>
                <a:lnTo>
                  <a:pt x="7769" y="35793"/>
                </a:lnTo>
                <a:lnTo>
                  <a:pt x="7888" y="35913"/>
                </a:lnTo>
                <a:lnTo>
                  <a:pt x="8247" y="35913"/>
                </a:lnTo>
                <a:lnTo>
                  <a:pt x="8366" y="35793"/>
                </a:lnTo>
                <a:lnTo>
                  <a:pt x="8486" y="35674"/>
                </a:lnTo>
                <a:lnTo>
                  <a:pt x="8546" y="35495"/>
                </a:lnTo>
                <a:lnTo>
                  <a:pt x="8546" y="35315"/>
                </a:lnTo>
                <a:lnTo>
                  <a:pt x="8486" y="35196"/>
                </a:lnTo>
                <a:lnTo>
                  <a:pt x="8366" y="35076"/>
                </a:lnTo>
                <a:close/>
                <a:moveTo>
                  <a:pt x="14163" y="36152"/>
                </a:moveTo>
                <a:lnTo>
                  <a:pt x="13924" y="36271"/>
                </a:lnTo>
                <a:lnTo>
                  <a:pt x="13685" y="36391"/>
                </a:lnTo>
                <a:lnTo>
                  <a:pt x="13505" y="36570"/>
                </a:lnTo>
                <a:lnTo>
                  <a:pt x="13147" y="37048"/>
                </a:lnTo>
                <a:lnTo>
                  <a:pt x="12788" y="37646"/>
                </a:lnTo>
                <a:lnTo>
                  <a:pt x="12549" y="38184"/>
                </a:lnTo>
                <a:lnTo>
                  <a:pt x="12430" y="38721"/>
                </a:lnTo>
                <a:lnTo>
                  <a:pt x="12310" y="39080"/>
                </a:lnTo>
                <a:lnTo>
                  <a:pt x="12310" y="39199"/>
                </a:lnTo>
                <a:lnTo>
                  <a:pt x="12370" y="39199"/>
                </a:lnTo>
                <a:lnTo>
                  <a:pt x="12549" y="39080"/>
                </a:lnTo>
                <a:lnTo>
                  <a:pt x="12848" y="38721"/>
                </a:lnTo>
                <a:lnTo>
                  <a:pt x="13565" y="37706"/>
                </a:lnTo>
                <a:lnTo>
                  <a:pt x="14163" y="36630"/>
                </a:lnTo>
                <a:lnTo>
                  <a:pt x="14342" y="36331"/>
                </a:lnTo>
                <a:lnTo>
                  <a:pt x="14402" y="36212"/>
                </a:lnTo>
                <a:lnTo>
                  <a:pt x="14342" y="36152"/>
                </a:lnTo>
                <a:close/>
                <a:moveTo>
                  <a:pt x="10159" y="37168"/>
                </a:moveTo>
                <a:lnTo>
                  <a:pt x="10040" y="37227"/>
                </a:lnTo>
                <a:lnTo>
                  <a:pt x="9980" y="37347"/>
                </a:lnTo>
                <a:lnTo>
                  <a:pt x="9920" y="37765"/>
                </a:lnTo>
                <a:lnTo>
                  <a:pt x="9980" y="38184"/>
                </a:lnTo>
                <a:lnTo>
                  <a:pt x="10040" y="38482"/>
                </a:lnTo>
                <a:lnTo>
                  <a:pt x="10159" y="38841"/>
                </a:lnTo>
                <a:lnTo>
                  <a:pt x="10338" y="39259"/>
                </a:lnTo>
                <a:lnTo>
                  <a:pt x="10458" y="39498"/>
                </a:lnTo>
                <a:lnTo>
                  <a:pt x="10577" y="39677"/>
                </a:lnTo>
                <a:lnTo>
                  <a:pt x="10697" y="39797"/>
                </a:lnTo>
                <a:lnTo>
                  <a:pt x="10876" y="39797"/>
                </a:lnTo>
                <a:lnTo>
                  <a:pt x="11115" y="39737"/>
                </a:lnTo>
                <a:lnTo>
                  <a:pt x="11235" y="39618"/>
                </a:lnTo>
                <a:lnTo>
                  <a:pt x="11235" y="39438"/>
                </a:lnTo>
                <a:lnTo>
                  <a:pt x="11175" y="39259"/>
                </a:lnTo>
                <a:lnTo>
                  <a:pt x="10936" y="38841"/>
                </a:lnTo>
                <a:lnTo>
                  <a:pt x="10757" y="38482"/>
                </a:lnTo>
                <a:lnTo>
                  <a:pt x="10697" y="38124"/>
                </a:lnTo>
                <a:lnTo>
                  <a:pt x="10637" y="37646"/>
                </a:lnTo>
                <a:lnTo>
                  <a:pt x="10577" y="37407"/>
                </a:lnTo>
                <a:lnTo>
                  <a:pt x="10458" y="37227"/>
                </a:lnTo>
                <a:lnTo>
                  <a:pt x="10338" y="37168"/>
                </a:lnTo>
                <a:close/>
                <a:moveTo>
                  <a:pt x="15178" y="1434"/>
                </a:moveTo>
                <a:lnTo>
                  <a:pt x="15477" y="1494"/>
                </a:lnTo>
                <a:lnTo>
                  <a:pt x="15836" y="1613"/>
                </a:lnTo>
                <a:lnTo>
                  <a:pt x="16194" y="1793"/>
                </a:lnTo>
                <a:lnTo>
                  <a:pt x="16433" y="1972"/>
                </a:lnTo>
                <a:lnTo>
                  <a:pt x="16732" y="2151"/>
                </a:lnTo>
                <a:lnTo>
                  <a:pt x="17210" y="2689"/>
                </a:lnTo>
                <a:lnTo>
                  <a:pt x="17628" y="3287"/>
                </a:lnTo>
                <a:lnTo>
                  <a:pt x="18047" y="3944"/>
                </a:lnTo>
                <a:lnTo>
                  <a:pt x="18883" y="5378"/>
                </a:lnTo>
                <a:lnTo>
                  <a:pt x="19242" y="6035"/>
                </a:lnTo>
                <a:lnTo>
                  <a:pt x="19600" y="6633"/>
                </a:lnTo>
                <a:lnTo>
                  <a:pt x="20676" y="8007"/>
                </a:lnTo>
                <a:lnTo>
                  <a:pt x="21811" y="9382"/>
                </a:lnTo>
                <a:lnTo>
                  <a:pt x="22887" y="10696"/>
                </a:lnTo>
                <a:lnTo>
                  <a:pt x="23962" y="12071"/>
                </a:lnTo>
                <a:lnTo>
                  <a:pt x="24441" y="12788"/>
                </a:lnTo>
                <a:lnTo>
                  <a:pt x="24799" y="13445"/>
                </a:lnTo>
                <a:lnTo>
                  <a:pt x="25217" y="14162"/>
                </a:lnTo>
                <a:lnTo>
                  <a:pt x="25516" y="14879"/>
                </a:lnTo>
                <a:lnTo>
                  <a:pt x="25815" y="15596"/>
                </a:lnTo>
                <a:lnTo>
                  <a:pt x="26054" y="16373"/>
                </a:lnTo>
                <a:lnTo>
                  <a:pt x="26233" y="17090"/>
                </a:lnTo>
                <a:lnTo>
                  <a:pt x="26412" y="17867"/>
                </a:lnTo>
                <a:lnTo>
                  <a:pt x="26532" y="18644"/>
                </a:lnTo>
                <a:lnTo>
                  <a:pt x="26592" y="19420"/>
                </a:lnTo>
                <a:lnTo>
                  <a:pt x="26651" y="20197"/>
                </a:lnTo>
                <a:lnTo>
                  <a:pt x="26651" y="20974"/>
                </a:lnTo>
                <a:lnTo>
                  <a:pt x="26592" y="21751"/>
                </a:lnTo>
                <a:lnTo>
                  <a:pt x="26532" y="22587"/>
                </a:lnTo>
                <a:lnTo>
                  <a:pt x="26412" y="23364"/>
                </a:lnTo>
                <a:lnTo>
                  <a:pt x="26233" y="24141"/>
                </a:lnTo>
                <a:lnTo>
                  <a:pt x="25815" y="25695"/>
                </a:lnTo>
                <a:lnTo>
                  <a:pt x="25337" y="27189"/>
                </a:lnTo>
                <a:lnTo>
                  <a:pt x="24799" y="28683"/>
                </a:lnTo>
                <a:lnTo>
                  <a:pt x="24082" y="30117"/>
                </a:lnTo>
                <a:lnTo>
                  <a:pt x="23305" y="31491"/>
                </a:lnTo>
                <a:lnTo>
                  <a:pt x="22469" y="32806"/>
                </a:lnTo>
                <a:lnTo>
                  <a:pt x="21991" y="33463"/>
                </a:lnTo>
                <a:lnTo>
                  <a:pt x="21453" y="34060"/>
                </a:lnTo>
                <a:lnTo>
                  <a:pt x="20915" y="34658"/>
                </a:lnTo>
                <a:lnTo>
                  <a:pt x="20377" y="35196"/>
                </a:lnTo>
                <a:lnTo>
                  <a:pt x="19839" y="35614"/>
                </a:lnTo>
                <a:lnTo>
                  <a:pt x="19302" y="36032"/>
                </a:lnTo>
                <a:lnTo>
                  <a:pt x="18166" y="36809"/>
                </a:lnTo>
                <a:lnTo>
                  <a:pt x="15896" y="38243"/>
                </a:lnTo>
                <a:lnTo>
                  <a:pt x="14700" y="39080"/>
                </a:lnTo>
                <a:lnTo>
                  <a:pt x="14103" y="39558"/>
                </a:lnTo>
                <a:lnTo>
                  <a:pt x="13625" y="40036"/>
                </a:lnTo>
                <a:lnTo>
                  <a:pt x="13326" y="40514"/>
                </a:lnTo>
                <a:lnTo>
                  <a:pt x="13027" y="41052"/>
                </a:lnTo>
                <a:lnTo>
                  <a:pt x="12728" y="41590"/>
                </a:lnTo>
                <a:lnTo>
                  <a:pt x="12549" y="41769"/>
                </a:lnTo>
                <a:lnTo>
                  <a:pt x="12430" y="41948"/>
                </a:lnTo>
                <a:lnTo>
                  <a:pt x="12131" y="42068"/>
                </a:lnTo>
                <a:lnTo>
                  <a:pt x="11832" y="42187"/>
                </a:lnTo>
                <a:lnTo>
                  <a:pt x="11294" y="42187"/>
                </a:lnTo>
                <a:lnTo>
                  <a:pt x="11055" y="42068"/>
                </a:lnTo>
                <a:lnTo>
                  <a:pt x="10816" y="41948"/>
                </a:lnTo>
                <a:lnTo>
                  <a:pt x="10338" y="41590"/>
                </a:lnTo>
                <a:lnTo>
                  <a:pt x="9920" y="41112"/>
                </a:lnTo>
                <a:lnTo>
                  <a:pt x="9561" y="40634"/>
                </a:lnTo>
                <a:lnTo>
                  <a:pt x="9024" y="39677"/>
                </a:lnTo>
                <a:lnTo>
                  <a:pt x="8605" y="39020"/>
                </a:lnTo>
                <a:lnTo>
                  <a:pt x="8127" y="38423"/>
                </a:lnTo>
                <a:lnTo>
                  <a:pt x="7649" y="37945"/>
                </a:lnTo>
                <a:lnTo>
                  <a:pt x="7171" y="37407"/>
                </a:lnTo>
                <a:lnTo>
                  <a:pt x="6036" y="36451"/>
                </a:lnTo>
                <a:lnTo>
                  <a:pt x="4901" y="35495"/>
                </a:lnTo>
                <a:lnTo>
                  <a:pt x="4423" y="35017"/>
                </a:lnTo>
                <a:lnTo>
                  <a:pt x="3885" y="34419"/>
                </a:lnTo>
                <a:lnTo>
                  <a:pt x="3407" y="33821"/>
                </a:lnTo>
                <a:lnTo>
                  <a:pt x="3227" y="33523"/>
                </a:lnTo>
                <a:lnTo>
                  <a:pt x="3108" y="33224"/>
                </a:lnTo>
                <a:lnTo>
                  <a:pt x="2988" y="32806"/>
                </a:lnTo>
                <a:lnTo>
                  <a:pt x="2929" y="32447"/>
                </a:lnTo>
                <a:lnTo>
                  <a:pt x="2929" y="32148"/>
                </a:lnTo>
                <a:lnTo>
                  <a:pt x="2809" y="31790"/>
                </a:lnTo>
                <a:lnTo>
                  <a:pt x="2749" y="31670"/>
                </a:lnTo>
                <a:lnTo>
                  <a:pt x="2690" y="31670"/>
                </a:lnTo>
                <a:lnTo>
                  <a:pt x="2570" y="31730"/>
                </a:lnTo>
                <a:lnTo>
                  <a:pt x="2451" y="31790"/>
                </a:lnTo>
                <a:lnTo>
                  <a:pt x="2391" y="31790"/>
                </a:lnTo>
                <a:lnTo>
                  <a:pt x="2331" y="31730"/>
                </a:lnTo>
                <a:lnTo>
                  <a:pt x="2092" y="31371"/>
                </a:lnTo>
                <a:lnTo>
                  <a:pt x="1973" y="30893"/>
                </a:lnTo>
                <a:lnTo>
                  <a:pt x="1734" y="30057"/>
                </a:lnTo>
                <a:lnTo>
                  <a:pt x="1494" y="29220"/>
                </a:lnTo>
                <a:lnTo>
                  <a:pt x="1255" y="28324"/>
                </a:lnTo>
                <a:lnTo>
                  <a:pt x="1136" y="27487"/>
                </a:lnTo>
                <a:lnTo>
                  <a:pt x="1016" y="26591"/>
                </a:lnTo>
                <a:lnTo>
                  <a:pt x="1255" y="26770"/>
                </a:lnTo>
                <a:lnTo>
                  <a:pt x="1375" y="26890"/>
                </a:lnTo>
                <a:lnTo>
                  <a:pt x="1494" y="26890"/>
                </a:lnTo>
                <a:lnTo>
                  <a:pt x="1614" y="26770"/>
                </a:lnTo>
                <a:lnTo>
                  <a:pt x="1674" y="26651"/>
                </a:lnTo>
                <a:lnTo>
                  <a:pt x="1734" y="26472"/>
                </a:lnTo>
                <a:lnTo>
                  <a:pt x="1734" y="26053"/>
                </a:lnTo>
                <a:lnTo>
                  <a:pt x="1614" y="25695"/>
                </a:lnTo>
                <a:lnTo>
                  <a:pt x="1554" y="25515"/>
                </a:lnTo>
                <a:lnTo>
                  <a:pt x="1494" y="25456"/>
                </a:lnTo>
                <a:lnTo>
                  <a:pt x="1375" y="25456"/>
                </a:lnTo>
                <a:lnTo>
                  <a:pt x="1255" y="25575"/>
                </a:lnTo>
                <a:lnTo>
                  <a:pt x="1136" y="25754"/>
                </a:lnTo>
                <a:lnTo>
                  <a:pt x="957" y="26053"/>
                </a:lnTo>
                <a:lnTo>
                  <a:pt x="897" y="24440"/>
                </a:lnTo>
                <a:lnTo>
                  <a:pt x="957" y="22826"/>
                </a:lnTo>
                <a:lnTo>
                  <a:pt x="1136" y="21273"/>
                </a:lnTo>
                <a:lnTo>
                  <a:pt x="1435" y="19659"/>
                </a:lnTo>
                <a:lnTo>
                  <a:pt x="1435" y="19839"/>
                </a:lnTo>
                <a:lnTo>
                  <a:pt x="1554" y="19958"/>
                </a:lnTo>
                <a:lnTo>
                  <a:pt x="1734" y="20018"/>
                </a:lnTo>
                <a:lnTo>
                  <a:pt x="1913" y="19958"/>
                </a:lnTo>
                <a:lnTo>
                  <a:pt x="2032" y="19898"/>
                </a:lnTo>
                <a:lnTo>
                  <a:pt x="2212" y="19779"/>
                </a:lnTo>
                <a:lnTo>
                  <a:pt x="2331" y="19659"/>
                </a:lnTo>
                <a:lnTo>
                  <a:pt x="2391" y="19480"/>
                </a:lnTo>
                <a:lnTo>
                  <a:pt x="2391" y="19301"/>
                </a:lnTo>
                <a:lnTo>
                  <a:pt x="2331" y="19122"/>
                </a:lnTo>
                <a:lnTo>
                  <a:pt x="2212" y="19002"/>
                </a:lnTo>
                <a:lnTo>
                  <a:pt x="2092" y="18942"/>
                </a:lnTo>
                <a:lnTo>
                  <a:pt x="1913" y="18942"/>
                </a:lnTo>
                <a:lnTo>
                  <a:pt x="1734" y="19002"/>
                </a:lnTo>
                <a:lnTo>
                  <a:pt x="1614" y="19122"/>
                </a:lnTo>
                <a:lnTo>
                  <a:pt x="1494" y="19301"/>
                </a:lnTo>
                <a:lnTo>
                  <a:pt x="1853" y="17747"/>
                </a:lnTo>
                <a:lnTo>
                  <a:pt x="2391" y="16253"/>
                </a:lnTo>
                <a:lnTo>
                  <a:pt x="2929" y="14760"/>
                </a:lnTo>
                <a:lnTo>
                  <a:pt x="3646" y="13325"/>
                </a:lnTo>
                <a:lnTo>
                  <a:pt x="4423" y="11951"/>
                </a:lnTo>
                <a:lnTo>
                  <a:pt x="5259" y="10577"/>
                </a:lnTo>
                <a:lnTo>
                  <a:pt x="6215" y="9322"/>
                </a:lnTo>
                <a:lnTo>
                  <a:pt x="7291" y="8127"/>
                </a:lnTo>
                <a:lnTo>
                  <a:pt x="7829" y="7529"/>
                </a:lnTo>
                <a:lnTo>
                  <a:pt x="8486" y="6932"/>
                </a:lnTo>
                <a:lnTo>
                  <a:pt x="9741" y="5856"/>
                </a:lnTo>
                <a:lnTo>
                  <a:pt x="10996" y="4780"/>
                </a:lnTo>
                <a:lnTo>
                  <a:pt x="11593" y="4183"/>
                </a:lnTo>
                <a:lnTo>
                  <a:pt x="12191" y="3645"/>
                </a:lnTo>
                <a:lnTo>
                  <a:pt x="13087" y="2629"/>
                </a:lnTo>
                <a:lnTo>
                  <a:pt x="13505" y="2151"/>
                </a:lnTo>
                <a:lnTo>
                  <a:pt x="13924" y="1793"/>
                </a:lnTo>
                <a:lnTo>
                  <a:pt x="14402" y="1554"/>
                </a:lnTo>
                <a:lnTo>
                  <a:pt x="14641" y="1434"/>
                </a:lnTo>
                <a:close/>
                <a:moveTo>
                  <a:pt x="15597" y="0"/>
                </a:moveTo>
                <a:lnTo>
                  <a:pt x="15059" y="120"/>
                </a:lnTo>
                <a:lnTo>
                  <a:pt x="14641" y="239"/>
                </a:lnTo>
                <a:lnTo>
                  <a:pt x="14222" y="478"/>
                </a:lnTo>
                <a:lnTo>
                  <a:pt x="13864" y="777"/>
                </a:lnTo>
                <a:lnTo>
                  <a:pt x="13147" y="1554"/>
                </a:lnTo>
                <a:lnTo>
                  <a:pt x="11952" y="2689"/>
                </a:lnTo>
                <a:lnTo>
                  <a:pt x="10697" y="3824"/>
                </a:lnTo>
                <a:lnTo>
                  <a:pt x="8247" y="6095"/>
                </a:lnTo>
                <a:lnTo>
                  <a:pt x="7231" y="7051"/>
                </a:lnTo>
                <a:lnTo>
                  <a:pt x="6335" y="8007"/>
                </a:lnTo>
                <a:lnTo>
                  <a:pt x="5438" y="9083"/>
                </a:lnTo>
                <a:lnTo>
                  <a:pt x="4662" y="10158"/>
                </a:lnTo>
                <a:lnTo>
                  <a:pt x="3885" y="11294"/>
                </a:lnTo>
                <a:lnTo>
                  <a:pt x="3227" y="12489"/>
                </a:lnTo>
                <a:lnTo>
                  <a:pt x="2570" y="13684"/>
                </a:lnTo>
                <a:lnTo>
                  <a:pt x="2032" y="14939"/>
                </a:lnTo>
                <a:lnTo>
                  <a:pt x="1614" y="16014"/>
                </a:lnTo>
                <a:lnTo>
                  <a:pt x="1255" y="17090"/>
                </a:lnTo>
                <a:lnTo>
                  <a:pt x="897" y="18225"/>
                </a:lnTo>
                <a:lnTo>
                  <a:pt x="598" y="19361"/>
                </a:lnTo>
                <a:lnTo>
                  <a:pt x="359" y="20556"/>
                </a:lnTo>
                <a:lnTo>
                  <a:pt x="180" y="21751"/>
                </a:lnTo>
                <a:lnTo>
                  <a:pt x="60" y="22946"/>
                </a:lnTo>
                <a:lnTo>
                  <a:pt x="1" y="24141"/>
                </a:lnTo>
                <a:lnTo>
                  <a:pt x="1" y="25336"/>
                </a:lnTo>
                <a:lnTo>
                  <a:pt x="60" y="26531"/>
                </a:lnTo>
                <a:lnTo>
                  <a:pt x="180" y="27726"/>
                </a:lnTo>
                <a:lnTo>
                  <a:pt x="359" y="28862"/>
                </a:lnTo>
                <a:lnTo>
                  <a:pt x="658" y="29997"/>
                </a:lnTo>
                <a:lnTo>
                  <a:pt x="1016" y="31132"/>
                </a:lnTo>
                <a:lnTo>
                  <a:pt x="1435" y="32208"/>
                </a:lnTo>
                <a:lnTo>
                  <a:pt x="1973" y="33224"/>
                </a:lnTo>
                <a:lnTo>
                  <a:pt x="2630" y="34299"/>
                </a:lnTo>
                <a:lnTo>
                  <a:pt x="3347" y="35256"/>
                </a:lnTo>
                <a:lnTo>
                  <a:pt x="4183" y="36092"/>
                </a:lnTo>
                <a:lnTo>
                  <a:pt x="5140" y="36869"/>
                </a:lnTo>
                <a:lnTo>
                  <a:pt x="6155" y="37646"/>
                </a:lnTo>
                <a:lnTo>
                  <a:pt x="6633" y="38004"/>
                </a:lnTo>
                <a:lnTo>
                  <a:pt x="7111" y="38482"/>
                </a:lnTo>
                <a:lnTo>
                  <a:pt x="7351" y="38781"/>
                </a:lnTo>
                <a:lnTo>
                  <a:pt x="7590" y="39140"/>
                </a:lnTo>
                <a:lnTo>
                  <a:pt x="8008" y="39797"/>
                </a:lnTo>
                <a:lnTo>
                  <a:pt x="8366" y="40574"/>
                </a:lnTo>
                <a:lnTo>
                  <a:pt x="8785" y="41291"/>
                </a:lnTo>
                <a:lnTo>
                  <a:pt x="9024" y="41649"/>
                </a:lnTo>
                <a:lnTo>
                  <a:pt x="9382" y="42068"/>
                </a:lnTo>
                <a:lnTo>
                  <a:pt x="9741" y="42426"/>
                </a:lnTo>
                <a:lnTo>
                  <a:pt x="10159" y="42725"/>
                </a:lnTo>
                <a:lnTo>
                  <a:pt x="10577" y="42904"/>
                </a:lnTo>
                <a:lnTo>
                  <a:pt x="11055" y="43084"/>
                </a:lnTo>
                <a:lnTo>
                  <a:pt x="11533" y="43143"/>
                </a:lnTo>
                <a:lnTo>
                  <a:pt x="12071" y="43024"/>
                </a:lnTo>
                <a:lnTo>
                  <a:pt x="12310" y="42904"/>
                </a:lnTo>
                <a:lnTo>
                  <a:pt x="12549" y="42785"/>
                </a:lnTo>
                <a:lnTo>
                  <a:pt x="12968" y="42486"/>
                </a:lnTo>
                <a:lnTo>
                  <a:pt x="13326" y="42068"/>
                </a:lnTo>
                <a:lnTo>
                  <a:pt x="13685" y="41590"/>
                </a:lnTo>
                <a:lnTo>
                  <a:pt x="14402" y="40634"/>
                </a:lnTo>
                <a:lnTo>
                  <a:pt x="14760" y="40156"/>
                </a:lnTo>
                <a:lnTo>
                  <a:pt x="15178" y="39797"/>
                </a:lnTo>
                <a:lnTo>
                  <a:pt x="15716" y="39379"/>
                </a:lnTo>
                <a:lnTo>
                  <a:pt x="16254" y="39020"/>
                </a:lnTo>
                <a:lnTo>
                  <a:pt x="17389" y="38363"/>
                </a:lnTo>
                <a:lnTo>
                  <a:pt x="18525" y="37706"/>
                </a:lnTo>
                <a:lnTo>
                  <a:pt x="19660" y="36988"/>
                </a:lnTo>
                <a:lnTo>
                  <a:pt x="20258" y="36510"/>
                </a:lnTo>
                <a:lnTo>
                  <a:pt x="20855" y="35973"/>
                </a:lnTo>
                <a:lnTo>
                  <a:pt x="21393" y="35435"/>
                </a:lnTo>
                <a:lnTo>
                  <a:pt x="21931" y="34897"/>
                </a:lnTo>
                <a:lnTo>
                  <a:pt x="22409" y="34240"/>
                </a:lnTo>
                <a:lnTo>
                  <a:pt x="22887" y="33642"/>
                </a:lnTo>
                <a:lnTo>
                  <a:pt x="23783" y="32328"/>
                </a:lnTo>
                <a:lnTo>
                  <a:pt x="24620" y="30893"/>
                </a:lnTo>
                <a:lnTo>
                  <a:pt x="25397" y="29340"/>
                </a:lnTo>
                <a:lnTo>
                  <a:pt x="26054" y="27786"/>
                </a:lnTo>
                <a:lnTo>
                  <a:pt x="26592" y="26173"/>
                </a:lnTo>
                <a:lnTo>
                  <a:pt x="27070" y="24500"/>
                </a:lnTo>
                <a:lnTo>
                  <a:pt x="27369" y="22826"/>
                </a:lnTo>
                <a:lnTo>
                  <a:pt x="27488" y="21990"/>
                </a:lnTo>
                <a:lnTo>
                  <a:pt x="27548" y="21153"/>
                </a:lnTo>
                <a:lnTo>
                  <a:pt x="27548" y="20317"/>
                </a:lnTo>
                <a:lnTo>
                  <a:pt x="27548" y="19480"/>
                </a:lnTo>
                <a:lnTo>
                  <a:pt x="27488" y="18703"/>
                </a:lnTo>
                <a:lnTo>
                  <a:pt x="27428" y="17986"/>
                </a:lnTo>
                <a:lnTo>
                  <a:pt x="27249" y="17329"/>
                </a:lnTo>
                <a:lnTo>
                  <a:pt x="27130" y="16612"/>
                </a:lnTo>
                <a:lnTo>
                  <a:pt x="26891" y="15955"/>
                </a:lnTo>
                <a:lnTo>
                  <a:pt x="26651" y="15297"/>
                </a:lnTo>
                <a:lnTo>
                  <a:pt x="26054" y="14042"/>
                </a:lnTo>
                <a:lnTo>
                  <a:pt x="25397" y="12847"/>
                </a:lnTo>
                <a:lnTo>
                  <a:pt x="24620" y="11712"/>
                </a:lnTo>
                <a:lnTo>
                  <a:pt x="23843" y="10517"/>
                </a:lnTo>
                <a:lnTo>
                  <a:pt x="22947" y="9382"/>
                </a:lnTo>
                <a:lnTo>
                  <a:pt x="21274" y="7230"/>
                </a:lnTo>
                <a:lnTo>
                  <a:pt x="19660" y="5019"/>
                </a:lnTo>
                <a:lnTo>
                  <a:pt x="18883" y="3824"/>
                </a:lnTo>
                <a:lnTo>
                  <a:pt x="18166" y="2689"/>
                </a:lnTo>
                <a:lnTo>
                  <a:pt x="17867" y="2032"/>
                </a:lnTo>
                <a:lnTo>
                  <a:pt x="17449" y="1255"/>
                </a:lnTo>
                <a:lnTo>
                  <a:pt x="17031" y="538"/>
                </a:lnTo>
                <a:lnTo>
                  <a:pt x="16792" y="299"/>
                </a:lnTo>
                <a:lnTo>
                  <a:pt x="16553" y="60"/>
                </a:lnTo>
                <a:lnTo>
                  <a:pt x="163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8230655" y="-153538"/>
            <a:ext cx="837106" cy="855807"/>
          </a:xfrm>
          <a:custGeom>
            <a:avLst/>
            <a:gdLst/>
            <a:ahLst/>
            <a:cxnLst/>
            <a:rect l="l" t="t" r="r" b="b"/>
            <a:pathLst>
              <a:path w="37467" h="38304" extrusionOk="0">
                <a:moveTo>
                  <a:pt x="20676" y="6753"/>
                </a:moveTo>
                <a:lnTo>
                  <a:pt x="21333" y="6812"/>
                </a:lnTo>
                <a:lnTo>
                  <a:pt x="21990" y="6872"/>
                </a:lnTo>
                <a:lnTo>
                  <a:pt x="22528" y="6992"/>
                </a:lnTo>
                <a:lnTo>
                  <a:pt x="23126" y="7171"/>
                </a:lnTo>
                <a:lnTo>
                  <a:pt x="23544" y="7470"/>
                </a:lnTo>
                <a:lnTo>
                  <a:pt x="23903" y="7768"/>
                </a:lnTo>
                <a:lnTo>
                  <a:pt x="24082" y="8187"/>
                </a:lnTo>
                <a:lnTo>
                  <a:pt x="24142" y="8605"/>
                </a:lnTo>
                <a:lnTo>
                  <a:pt x="24142" y="9083"/>
                </a:lnTo>
                <a:lnTo>
                  <a:pt x="24022" y="9621"/>
                </a:lnTo>
                <a:lnTo>
                  <a:pt x="23843" y="10159"/>
                </a:lnTo>
                <a:lnTo>
                  <a:pt x="23425" y="11115"/>
                </a:lnTo>
                <a:lnTo>
                  <a:pt x="22887" y="12011"/>
                </a:lnTo>
                <a:lnTo>
                  <a:pt x="22349" y="12907"/>
                </a:lnTo>
                <a:lnTo>
                  <a:pt x="21751" y="13744"/>
                </a:lnTo>
                <a:lnTo>
                  <a:pt x="20496" y="15477"/>
                </a:lnTo>
                <a:lnTo>
                  <a:pt x="19301" y="17090"/>
                </a:lnTo>
                <a:lnTo>
                  <a:pt x="19062" y="16493"/>
                </a:lnTo>
                <a:lnTo>
                  <a:pt x="18823" y="15895"/>
                </a:lnTo>
                <a:lnTo>
                  <a:pt x="18345" y="14581"/>
                </a:lnTo>
                <a:lnTo>
                  <a:pt x="17927" y="13505"/>
                </a:lnTo>
                <a:lnTo>
                  <a:pt x="17688" y="12609"/>
                </a:lnTo>
                <a:lnTo>
                  <a:pt x="17150" y="9800"/>
                </a:lnTo>
                <a:lnTo>
                  <a:pt x="16911" y="8366"/>
                </a:lnTo>
                <a:lnTo>
                  <a:pt x="16792" y="7828"/>
                </a:lnTo>
                <a:lnTo>
                  <a:pt x="16792" y="7649"/>
                </a:lnTo>
                <a:lnTo>
                  <a:pt x="16792" y="7529"/>
                </a:lnTo>
                <a:lnTo>
                  <a:pt x="16851" y="7470"/>
                </a:lnTo>
                <a:lnTo>
                  <a:pt x="16971" y="7350"/>
                </a:lnTo>
                <a:lnTo>
                  <a:pt x="17449" y="7171"/>
                </a:lnTo>
                <a:lnTo>
                  <a:pt x="17987" y="6992"/>
                </a:lnTo>
                <a:lnTo>
                  <a:pt x="18584" y="6872"/>
                </a:lnTo>
                <a:lnTo>
                  <a:pt x="19242" y="6753"/>
                </a:lnTo>
                <a:close/>
                <a:moveTo>
                  <a:pt x="19660" y="6215"/>
                </a:moveTo>
                <a:lnTo>
                  <a:pt x="18345" y="6334"/>
                </a:lnTo>
                <a:lnTo>
                  <a:pt x="17688" y="6454"/>
                </a:lnTo>
                <a:lnTo>
                  <a:pt x="17090" y="6573"/>
                </a:lnTo>
                <a:lnTo>
                  <a:pt x="16851" y="6693"/>
                </a:lnTo>
                <a:lnTo>
                  <a:pt x="16612" y="6812"/>
                </a:lnTo>
                <a:lnTo>
                  <a:pt x="16433" y="6932"/>
                </a:lnTo>
                <a:lnTo>
                  <a:pt x="16314" y="7111"/>
                </a:lnTo>
                <a:lnTo>
                  <a:pt x="16194" y="7231"/>
                </a:lnTo>
                <a:lnTo>
                  <a:pt x="16134" y="7410"/>
                </a:lnTo>
                <a:lnTo>
                  <a:pt x="16134" y="7828"/>
                </a:lnTo>
                <a:lnTo>
                  <a:pt x="16194" y="8247"/>
                </a:lnTo>
                <a:lnTo>
                  <a:pt x="16314" y="8725"/>
                </a:lnTo>
                <a:lnTo>
                  <a:pt x="16493" y="9262"/>
                </a:lnTo>
                <a:lnTo>
                  <a:pt x="16612" y="9800"/>
                </a:lnTo>
                <a:lnTo>
                  <a:pt x="16971" y="11772"/>
                </a:lnTo>
                <a:lnTo>
                  <a:pt x="17150" y="12728"/>
                </a:lnTo>
                <a:lnTo>
                  <a:pt x="17449" y="13744"/>
                </a:lnTo>
                <a:lnTo>
                  <a:pt x="17808" y="14999"/>
                </a:lnTo>
                <a:lnTo>
                  <a:pt x="18286" y="16254"/>
                </a:lnTo>
                <a:lnTo>
                  <a:pt x="18584" y="17090"/>
                </a:lnTo>
                <a:lnTo>
                  <a:pt x="18764" y="17628"/>
                </a:lnTo>
                <a:lnTo>
                  <a:pt x="18823" y="17748"/>
                </a:lnTo>
                <a:lnTo>
                  <a:pt x="18883" y="17867"/>
                </a:lnTo>
                <a:lnTo>
                  <a:pt x="19062" y="17927"/>
                </a:lnTo>
                <a:lnTo>
                  <a:pt x="19242" y="17927"/>
                </a:lnTo>
                <a:lnTo>
                  <a:pt x="19421" y="17867"/>
                </a:lnTo>
                <a:lnTo>
                  <a:pt x="19540" y="17748"/>
                </a:lnTo>
                <a:lnTo>
                  <a:pt x="19959" y="17389"/>
                </a:lnTo>
                <a:lnTo>
                  <a:pt x="20317" y="16911"/>
                </a:lnTo>
                <a:lnTo>
                  <a:pt x="20975" y="15835"/>
                </a:lnTo>
                <a:lnTo>
                  <a:pt x="21453" y="15059"/>
                </a:lnTo>
                <a:lnTo>
                  <a:pt x="22767" y="13206"/>
                </a:lnTo>
                <a:lnTo>
                  <a:pt x="23425" y="12310"/>
                </a:lnTo>
                <a:lnTo>
                  <a:pt x="24022" y="11294"/>
                </a:lnTo>
                <a:lnTo>
                  <a:pt x="24440" y="10457"/>
                </a:lnTo>
                <a:lnTo>
                  <a:pt x="24620" y="10039"/>
                </a:lnTo>
                <a:lnTo>
                  <a:pt x="24739" y="9621"/>
                </a:lnTo>
                <a:lnTo>
                  <a:pt x="24799" y="9203"/>
                </a:lnTo>
                <a:lnTo>
                  <a:pt x="24799" y="8784"/>
                </a:lnTo>
                <a:lnTo>
                  <a:pt x="24799" y="8426"/>
                </a:lnTo>
                <a:lnTo>
                  <a:pt x="24739" y="8067"/>
                </a:lnTo>
                <a:lnTo>
                  <a:pt x="24620" y="7709"/>
                </a:lnTo>
                <a:lnTo>
                  <a:pt x="24440" y="7410"/>
                </a:lnTo>
                <a:lnTo>
                  <a:pt x="24201" y="7171"/>
                </a:lnTo>
                <a:lnTo>
                  <a:pt x="23962" y="6932"/>
                </a:lnTo>
                <a:lnTo>
                  <a:pt x="23604" y="6693"/>
                </a:lnTo>
                <a:lnTo>
                  <a:pt x="23185" y="6514"/>
                </a:lnTo>
                <a:lnTo>
                  <a:pt x="22767" y="6394"/>
                </a:lnTo>
                <a:lnTo>
                  <a:pt x="22229" y="6334"/>
                </a:lnTo>
                <a:lnTo>
                  <a:pt x="20975" y="6215"/>
                </a:lnTo>
                <a:close/>
                <a:moveTo>
                  <a:pt x="11414" y="9023"/>
                </a:moveTo>
                <a:lnTo>
                  <a:pt x="11055" y="9083"/>
                </a:lnTo>
                <a:lnTo>
                  <a:pt x="10637" y="9143"/>
                </a:lnTo>
                <a:lnTo>
                  <a:pt x="10278" y="9262"/>
                </a:lnTo>
                <a:lnTo>
                  <a:pt x="9920" y="9442"/>
                </a:lnTo>
                <a:lnTo>
                  <a:pt x="9561" y="9681"/>
                </a:lnTo>
                <a:lnTo>
                  <a:pt x="8844" y="10218"/>
                </a:lnTo>
                <a:lnTo>
                  <a:pt x="8247" y="10876"/>
                </a:lnTo>
                <a:lnTo>
                  <a:pt x="7709" y="11533"/>
                </a:lnTo>
                <a:lnTo>
                  <a:pt x="7410" y="12071"/>
                </a:lnTo>
                <a:lnTo>
                  <a:pt x="7111" y="12728"/>
                </a:lnTo>
                <a:lnTo>
                  <a:pt x="6872" y="13385"/>
                </a:lnTo>
                <a:lnTo>
                  <a:pt x="6633" y="14162"/>
                </a:lnTo>
                <a:lnTo>
                  <a:pt x="6514" y="14879"/>
                </a:lnTo>
                <a:lnTo>
                  <a:pt x="6394" y="15596"/>
                </a:lnTo>
                <a:lnTo>
                  <a:pt x="6454" y="16313"/>
                </a:lnTo>
                <a:lnTo>
                  <a:pt x="6573" y="16911"/>
                </a:lnTo>
                <a:lnTo>
                  <a:pt x="6693" y="17210"/>
                </a:lnTo>
                <a:lnTo>
                  <a:pt x="6872" y="17509"/>
                </a:lnTo>
                <a:lnTo>
                  <a:pt x="7052" y="17688"/>
                </a:lnTo>
                <a:lnTo>
                  <a:pt x="7350" y="17867"/>
                </a:lnTo>
                <a:lnTo>
                  <a:pt x="7589" y="17987"/>
                </a:lnTo>
                <a:lnTo>
                  <a:pt x="7948" y="18106"/>
                </a:lnTo>
                <a:lnTo>
                  <a:pt x="8605" y="18285"/>
                </a:lnTo>
                <a:lnTo>
                  <a:pt x="9322" y="18405"/>
                </a:lnTo>
                <a:lnTo>
                  <a:pt x="10099" y="18465"/>
                </a:lnTo>
                <a:lnTo>
                  <a:pt x="11354" y="18524"/>
                </a:lnTo>
                <a:lnTo>
                  <a:pt x="12669" y="18704"/>
                </a:lnTo>
                <a:lnTo>
                  <a:pt x="14640" y="18883"/>
                </a:lnTo>
                <a:lnTo>
                  <a:pt x="15656" y="18943"/>
                </a:lnTo>
                <a:lnTo>
                  <a:pt x="16553" y="18943"/>
                </a:lnTo>
                <a:lnTo>
                  <a:pt x="16911" y="18883"/>
                </a:lnTo>
                <a:lnTo>
                  <a:pt x="17210" y="18823"/>
                </a:lnTo>
                <a:lnTo>
                  <a:pt x="17509" y="18704"/>
                </a:lnTo>
                <a:lnTo>
                  <a:pt x="17628" y="18584"/>
                </a:lnTo>
                <a:lnTo>
                  <a:pt x="17688" y="18465"/>
                </a:lnTo>
                <a:lnTo>
                  <a:pt x="17688" y="18405"/>
                </a:lnTo>
                <a:lnTo>
                  <a:pt x="17628" y="18345"/>
                </a:lnTo>
                <a:lnTo>
                  <a:pt x="17509" y="18285"/>
                </a:lnTo>
                <a:lnTo>
                  <a:pt x="17150" y="18166"/>
                </a:lnTo>
                <a:lnTo>
                  <a:pt x="16672" y="18106"/>
                </a:lnTo>
                <a:lnTo>
                  <a:pt x="15178" y="18106"/>
                </a:lnTo>
                <a:lnTo>
                  <a:pt x="13326" y="17987"/>
                </a:lnTo>
                <a:lnTo>
                  <a:pt x="11414" y="17807"/>
                </a:lnTo>
                <a:lnTo>
                  <a:pt x="10039" y="17688"/>
                </a:lnTo>
                <a:lnTo>
                  <a:pt x="9382" y="17628"/>
                </a:lnTo>
                <a:lnTo>
                  <a:pt x="8725" y="17449"/>
                </a:lnTo>
                <a:lnTo>
                  <a:pt x="8426" y="17389"/>
                </a:lnTo>
                <a:lnTo>
                  <a:pt x="8127" y="17270"/>
                </a:lnTo>
                <a:lnTo>
                  <a:pt x="7948" y="17090"/>
                </a:lnTo>
                <a:lnTo>
                  <a:pt x="7709" y="16911"/>
                </a:lnTo>
                <a:lnTo>
                  <a:pt x="7530" y="16672"/>
                </a:lnTo>
                <a:lnTo>
                  <a:pt x="7410" y="16373"/>
                </a:lnTo>
                <a:lnTo>
                  <a:pt x="7350" y="16015"/>
                </a:lnTo>
                <a:lnTo>
                  <a:pt x="7350" y="15656"/>
                </a:lnTo>
                <a:lnTo>
                  <a:pt x="7410" y="14939"/>
                </a:lnTo>
                <a:lnTo>
                  <a:pt x="7530" y="14222"/>
                </a:lnTo>
                <a:lnTo>
                  <a:pt x="7709" y="13505"/>
                </a:lnTo>
                <a:lnTo>
                  <a:pt x="8008" y="12848"/>
                </a:lnTo>
                <a:lnTo>
                  <a:pt x="8306" y="12190"/>
                </a:lnTo>
                <a:lnTo>
                  <a:pt x="8725" y="11593"/>
                </a:lnTo>
                <a:lnTo>
                  <a:pt x="9203" y="11055"/>
                </a:lnTo>
                <a:lnTo>
                  <a:pt x="9741" y="10577"/>
                </a:lnTo>
                <a:lnTo>
                  <a:pt x="10159" y="10338"/>
                </a:lnTo>
                <a:lnTo>
                  <a:pt x="10517" y="10159"/>
                </a:lnTo>
                <a:lnTo>
                  <a:pt x="10816" y="10039"/>
                </a:lnTo>
                <a:lnTo>
                  <a:pt x="11175" y="9979"/>
                </a:lnTo>
                <a:lnTo>
                  <a:pt x="11473" y="9979"/>
                </a:lnTo>
                <a:lnTo>
                  <a:pt x="11772" y="10039"/>
                </a:lnTo>
                <a:lnTo>
                  <a:pt x="12011" y="10099"/>
                </a:lnTo>
                <a:lnTo>
                  <a:pt x="12250" y="10278"/>
                </a:lnTo>
                <a:lnTo>
                  <a:pt x="12788" y="10637"/>
                </a:lnTo>
                <a:lnTo>
                  <a:pt x="13206" y="11115"/>
                </a:lnTo>
                <a:lnTo>
                  <a:pt x="13625" y="11712"/>
                </a:lnTo>
                <a:lnTo>
                  <a:pt x="14043" y="12370"/>
                </a:lnTo>
                <a:lnTo>
                  <a:pt x="15656" y="15298"/>
                </a:lnTo>
                <a:lnTo>
                  <a:pt x="17090" y="17867"/>
                </a:lnTo>
                <a:lnTo>
                  <a:pt x="17150" y="17748"/>
                </a:lnTo>
                <a:lnTo>
                  <a:pt x="17210" y="17628"/>
                </a:lnTo>
                <a:lnTo>
                  <a:pt x="17150" y="17150"/>
                </a:lnTo>
                <a:lnTo>
                  <a:pt x="17031" y="16612"/>
                </a:lnTo>
                <a:lnTo>
                  <a:pt x="16792" y="15955"/>
                </a:lnTo>
                <a:lnTo>
                  <a:pt x="16314" y="14760"/>
                </a:lnTo>
                <a:lnTo>
                  <a:pt x="15955" y="13983"/>
                </a:lnTo>
                <a:lnTo>
                  <a:pt x="15417" y="12848"/>
                </a:lnTo>
                <a:lnTo>
                  <a:pt x="14820" y="11772"/>
                </a:lnTo>
                <a:lnTo>
                  <a:pt x="14103" y="10756"/>
                </a:lnTo>
                <a:lnTo>
                  <a:pt x="13744" y="10278"/>
                </a:lnTo>
                <a:lnTo>
                  <a:pt x="13326" y="9800"/>
                </a:lnTo>
                <a:lnTo>
                  <a:pt x="12967" y="9501"/>
                </a:lnTo>
                <a:lnTo>
                  <a:pt x="12609" y="9262"/>
                </a:lnTo>
                <a:lnTo>
                  <a:pt x="12191" y="9143"/>
                </a:lnTo>
                <a:lnTo>
                  <a:pt x="11832" y="9023"/>
                </a:lnTo>
                <a:close/>
                <a:moveTo>
                  <a:pt x="27906" y="12370"/>
                </a:moveTo>
                <a:lnTo>
                  <a:pt x="28205" y="12429"/>
                </a:lnTo>
                <a:lnTo>
                  <a:pt x="28444" y="12609"/>
                </a:lnTo>
                <a:lnTo>
                  <a:pt x="28743" y="12788"/>
                </a:lnTo>
                <a:lnTo>
                  <a:pt x="29042" y="13087"/>
                </a:lnTo>
                <a:lnTo>
                  <a:pt x="29340" y="13445"/>
                </a:lnTo>
                <a:lnTo>
                  <a:pt x="29699" y="13864"/>
                </a:lnTo>
                <a:lnTo>
                  <a:pt x="30296" y="14820"/>
                </a:lnTo>
                <a:lnTo>
                  <a:pt x="30655" y="15417"/>
                </a:lnTo>
                <a:lnTo>
                  <a:pt x="30954" y="16015"/>
                </a:lnTo>
                <a:lnTo>
                  <a:pt x="31252" y="16672"/>
                </a:lnTo>
                <a:lnTo>
                  <a:pt x="31491" y="17270"/>
                </a:lnTo>
                <a:lnTo>
                  <a:pt x="31551" y="17867"/>
                </a:lnTo>
                <a:lnTo>
                  <a:pt x="31611" y="18166"/>
                </a:lnTo>
                <a:lnTo>
                  <a:pt x="31551" y="18465"/>
                </a:lnTo>
                <a:lnTo>
                  <a:pt x="31491" y="18704"/>
                </a:lnTo>
                <a:lnTo>
                  <a:pt x="31372" y="18943"/>
                </a:lnTo>
                <a:lnTo>
                  <a:pt x="31193" y="19122"/>
                </a:lnTo>
                <a:lnTo>
                  <a:pt x="31013" y="19301"/>
                </a:lnTo>
                <a:lnTo>
                  <a:pt x="30774" y="19421"/>
                </a:lnTo>
                <a:lnTo>
                  <a:pt x="30535" y="19540"/>
                </a:lnTo>
                <a:lnTo>
                  <a:pt x="29998" y="19660"/>
                </a:lnTo>
                <a:lnTo>
                  <a:pt x="29400" y="19720"/>
                </a:lnTo>
                <a:lnTo>
                  <a:pt x="28743" y="19779"/>
                </a:lnTo>
                <a:lnTo>
                  <a:pt x="27667" y="19779"/>
                </a:lnTo>
                <a:lnTo>
                  <a:pt x="26771" y="19839"/>
                </a:lnTo>
                <a:lnTo>
                  <a:pt x="25815" y="19779"/>
                </a:lnTo>
                <a:lnTo>
                  <a:pt x="24918" y="19779"/>
                </a:lnTo>
                <a:lnTo>
                  <a:pt x="23962" y="19660"/>
                </a:lnTo>
                <a:lnTo>
                  <a:pt x="22170" y="19421"/>
                </a:lnTo>
                <a:lnTo>
                  <a:pt x="20317" y="19002"/>
                </a:lnTo>
                <a:lnTo>
                  <a:pt x="20975" y="18584"/>
                </a:lnTo>
                <a:lnTo>
                  <a:pt x="21632" y="18106"/>
                </a:lnTo>
                <a:lnTo>
                  <a:pt x="22229" y="17509"/>
                </a:lnTo>
                <a:lnTo>
                  <a:pt x="22827" y="16851"/>
                </a:lnTo>
                <a:lnTo>
                  <a:pt x="23962" y="15477"/>
                </a:lnTo>
                <a:lnTo>
                  <a:pt x="25038" y="14282"/>
                </a:lnTo>
                <a:lnTo>
                  <a:pt x="25635" y="13625"/>
                </a:lnTo>
                <a:lnTo>
                  <a:pt x="26233" y="13087"/>
                </a:lnTo>
                <a:lnTo>
                  <a:pt x="26831" y="12668"/>
                </a:lnTo>
                <a:lnTo>
                  <a:pt x="27070" y="12549"/>
                </a:lnTo>
                <a:lnTo>
                  <a:pt x="27368" y="12429"/>
                </a:lnTo>
                <a:lnTo>
                  <a:pt x="27607" y="12370"/>
                </a:lnTo>
                <a:close/>
                <a:moveTo>
                  <a:pt x="27428" y="11533"/>
                </a:moveTo>
                <a:lnTo>
                  <a:pt x="26950" y="11653"/>
                </a:lnTo>
                <a:lnTo>
                  <a:pt x="26412" y="11951"/>
                </a:lnTo>
                <a:lnTo>
                  <a:pt x="25994" y="12250"/>
                </a:lnTo>
                <a:lnTo>
                  <a:pt x="25635" y="12549"/>
                </a:lnTo>
                <a:lnTo>
                  <a:pt x="24918" y="13326"/>
                </a:lnTo>
                <a:lnTo>
                  <a:pt x="23544" y="14879"/>
                </a:lnTo>
                <a:lnTo>
                  <a:pt x="22648" y="15776"/>
                </a:lnTo>
                <a:lnTo>
                  <a:pt x="21632" y="16732"/>
                </a:lnTo>
                <a:lnTo>
                  <a:pt x="21154" y="17210"/>
                </a:lnTo>
                <a:lnTo>
                  <a:pt x="20676" y="17748"/>
                </a:lnTo>
                <a:lnTo>
                  <a:pt x="20317" y="18285"/>
                </a:lnTo>
                <a:lnTo>
                  <a:pt x="20018" y="18823"/>
                </a:lnTo>
                <a:lnTo>
                  <a:pt x="19959" y="18883"/>
                </a:lnTo>
                <a:lnTo>
                  <a:pt x="19481" y="18883"/>
                </a:lnTo>
                <a:lnTo>
                  <a:pt x="19361" y="18943"/>
                </a:lnTo>
                <a:lnTo>
                  <a:pt x="19301" y="19062"/>
                </a:lnTo>
                <a:lnTo>
                  <a:pt x="19361" y="19241"/>
                </a:lnTo>
                <a:lnTo>
                  <a:pt x="19361" y="19361"/>
                </a:lnTo>
                <a:lnTo>
                  <a:pt x="19421" y="19481"/>
                </a:lnTo>
                <a:lnTo>
                  <a:pt x="19720" y="19600"/>
                </a:lnTo>
                <a:lnTo>
                  <a:pt x="20018" y="19720"/>
                </a:lnTo>
                <a:lnTo>
                  <a:pt x="20437" y="19839"/>
                </a:lnTo>
                <a:lnTo>
                  <a:pt x="21214" y="19959"/>
                </a:lnTo>
                <a:lnTo>
                  <a:pt x="21751" y="20078"/>
                </a:lnTo>
                <a:lnTo>
                  <a:pt x="23066" y="20317"/>
                </a:lnTo>
                <a:lnTo>
                  <a:pt x="24381" y="20437"/>
                </a:lnTo>
                <a:lnTo>
                  <a:pt x="25695" y="20556"/>
                </a:lnTo>
                <a:lnTo>
                  <a:pt x="27070" y="20556"/>
                </a:lnTo>
                <a:lnTo>
                  <a:pt x="28026" y="20496"/>
                </a:lnTo>
                <a:lnTo>
                  <a:pt x="29101" y="20496"/>
                </a:lnTo>
                <a:lnTo>
                  <a:pt x="30237" y="20377"/>
                </a:lnTo>
                <a:lnTo>
                  <a:pt x="30715" y="20257"/>
                </a:lnTo>
                <a:lnTo>
                  <a:pt x="31193" y="20078"/>
                </a:lnTo>
                <a:lnTo>
                  <a:pt x="31611" y="19839"/>
                </a:lnTo>
                <a:lnTo>
                  <a:pt x="31910" y="19481"/>
                </a:lnTo>
                <a:lnTo>
                  <a:pt x="32149" y="19122"/>
                </a:lnTo>
                <a:lnTo>
                  <a:pt x="32209" y="18763"/>
                </a:lnTo>
                <a:lnTo>
                  <a:pt x="32268" y="18345"/>
                </a:lnTo>
                <a:lnTo>
                  <a:pt x="32209" y="17867"/>
                </a:lnTo>
                <a:lnTo>
                  <a:pt x="32089" y="17389"/>
                </a:lnTo>
                <a:lnTo>
                  <a:pt x="31970" y="16971"/>
                </a:lnTo>
                <a:lnTo>
                  <a:pt x="31671" y="16015"/>
                </a:lnTo>
                <a:lnTo>
                  <a:pt x="31193" y="14999"/>
                </a:lnTo>
                <a:lnTo>
                  <a:pt x="30655" y="13923"/>
                </a:lnTo>
                <a:lnTo>
                  <a:pt x="30296" y="13445"/>
                </a:lnTo>
                <a:lnTo>
                  <a:pt x="29998" y="12967"/>
                </a:lnTo>
                <a:lnTo>
                  <a:pt x="29579" y="12489"/>
                </a:lnTo>
                <a:lnTo>
                  <a:pt x="29221" y="12131"/>
                </a:lnTo>
                <a:lnTo>
                  <a:pt x="28802" y="11832"/>
                </a:lnTo>
                <a:lnTo>
                  <a:pt x="28324" y="11653"/>
                </a:lnTo>
                <a:lnTo>
                  <a:pt x="27906" y="11533"/>
                </a:lnTo>
                <a:close/>
                <a:moveTo>
                  <a:pt x="9920" y="20317"/>
                </a:moveTo>
                <a:lnTo>
                  <a:pt x="10995" y="20377"/>
                </a:lnTo>
                <a:lnTo>
                  <a:pt x="12549" y="20437"/>
                </a:lnTo>
                <a:lnTo>
                  <a:pt x="14043" y="20616"/>
                </a:lnTo>
                <a:lnTo>
                  <a:pt x="15537" y="20855"/>
                </a:lnTo>
                <a:lnTo>
                  <a:pt x="16971" y="21154"/>
                </a:lnTo>
                <a:lnTo>
                  <a:pt x="16433" y="21512"/>
                </a:lnTo>
                <a:lnTo>
                  <a:pt x="15955" y="21871"/>
                </a:lnTo>
                <a:lnTo>
                  <a:pt x="15477" y="22349"/>
                </a:lnTo>
                <a:lnTo>
                  <a:pt x="14999" y="22827"/>
                </a:lnTo>
                <a:lnTo>
                  <a:pt x="14103" y="23902"/>
                </a:lnTo>
                <a:lnTo>
                  <a:pt x="13266" y="24799"/>
                </a:lnTo>
                <a:lnTo>
                  <a:pt x="12489" y="25755"/>
                </a:lnTo>
                <a:lnTo>
                  <a:pt x="12011" y="26352"/>
                </a:lnTo>
                <a:lnTo>
                  <a:pt x="11473" y="26890"/>
                </a:lnTo>
                <a:lnTo>
                  <a:pt x="10936" y="27368"/>
                </a:lnTo>
                <a:lnTo>
                  <a:pt x="10338" y="27727"/>
                </a:lnTo>
                <a:lnTo>
                  <a:pt x="10099" y="27846"/>
                </a:lnTo>
                <a:lnTo>
                  <a:pt x="9800" y="27906"/>
                </a:lnTo>
                <a:lnTo>
                  <a:pt x="9502" y="27966"/>
                </a:lnTo>
                <a:lnTo>
                  <a:pt x="9203" y="27906"/>
                </a:lnTo>
                <a:lnTo>
                  <a:pt x="8964" y="27786"/>
                </a:lnTo>
                <a:lnTo>
                  <a:pt x="8605" y="27547"/>
                </a:lnTo>
                <a:lnTo>
                  <a:pt x="8306" y="27189"/>
                </a:lnTo>
                <a:lnTo>
                  <a:pt x="7948" y="26771"/>
                </a:lnTo>
                <a:lnTo>
                  <a:pt x="7231" y="25755"/>
                </a:lnTo>
                <a:lnTo>
                  <a:pt x="6514" y="24619"/>
                </a:lnTo>
                <a:lnTo>
                  <a:pt x="6275" y="24022"/>
                </a:lnTo>
                <a:lnTo>
                  <a:pt x="6036" y="23424"/>
                </a:lnTo>
                <a:lnTo>
                  <a:pt x="5856" y="22887"/>
                </a:lnTo>
                <a:lnTo>
                  <a:pt x="5737" y="22349"/>
                </a:lnTo>
                <a:lnTo>
                  <a:pt x="5677" y="21871"/>
                </a:lnTo>
                <a:lnTo>
                  <a:pt x="5797" y="21452"/>
                </a:lnTo>
                <a:lnTo>
                  <a:pt x="5976" y="21094"/>
                </a:lnTo>
                <a:lnTo>
                  <a:pt x="6095" y="20915"/>
                </a:lnTo>
                <a:lnTo>
                  <a:pt x="6275" y="20855"/>
                </a:lnTo>
                <a:lnTo>
                  <a:pt x="6753" y="20616"/>
                </a:lnTo>
                <a:lnTo>
                  <a:pt x="7291" y="20496"/>
                </a:lnTo>
                <a:lnTo>
                  <a:pt x="7948" y="20377"/>
                </a:lnTo>
                <a:lnTo>
                  <a:pt x="8605" y="20317"/>
                </a:lnTo>
                <a:close/>
                <a:moveTo>
                  <a:pt x="10039" y="19660"/>
                </a:moveTo>
                <a:lnTo>
                  <a:pt x="8725" y="19720"/>
                </a:lnTo>
                <a:lnTo>
                  <a:pt x="7828" y="19779"/>
                </a:lnTo>
                <a:lnTo>
                  <a:pt x="7291" y="19839"/>
                </a:lnTo>
                <a:lnTo>
                  <a:pt x="6753" y="19899"/>
                </a:lnTo>
                <a:lnTo>
                  <a:pt x="6215" y="20078"/>
                </a:lnTo>
                <a:lnTo>
                  <a:pt x="5737" y="20257"/>
                </a:lnTo>
                <a:lnTo>
                  <a:pt x="5558" y="20377"/>
                </a:lnTo>
                <a:lnTo>
                  <a:pt x="5378" y="20556"/>
                </a:lnTo>
                <a:lnTo>
                  <a:pt x="5259" y="20735"/>
                </a:lnTo>
                <a:lnTo>
                  <a:pt x="5139" y="20974"/>
                </a:lnTo>
                <a:lnTo>
                  <a:pt x="5080" y="21333"/>
                </a:lnTo>
                <a:lnTo>
                  <a:pt x="5020" y="21811"/>
                </a:lnTo>
                <a:lnTo>
                  <a:pt x="5080" y="22349"/>
                </a:lnTo>
                <a:lnTo>
                  <a:pt x="5199" y="22887"/>
                </a:lnTo>
                <a:lnTo>
                  <a:pt x="5319" y="23484"/>
                </a:lnTo>
                <a:lnTo>
                  <a:pt x="5558" y="24082"/>
                </a:lnTo>
                <a:lnTo>
                  <a:pt x="6095" y="25277"/>
                </a:lnTo>
                <a:lnTo>
                  <a:pt x="6753" y="26472"/>
                </a:lnTo>
                <a:lnTo>
                  <a:pt x="7111" y="26950"/>
                </a:lnTo>
                <a:lnTo>
                  <a:pt x="7470" y="27428"/>
                </a:lnTo>
                <a:lnTo>
                  <a:pt x="7828" y="27906"/>
                </a:lnTo>
                <a:lnTo>
                  <a:pt x="8247" y="28205"/>
                </a:lnTo>
                <a:lnTo>
                  <a:pt x="8605" y="28504"/>
                </a:lnTo>
                <a:lnTo>
                  <a:pt x="8964" y="28683"/>
                </a:lnTo>
                <a:lnTo>
                  <a:pt x="9382" y="28802"/>
                </a:lnTo>
                <a:lnTo>
                  <a:pt x="9800" y="28743"/>
                </a:lnTo>
                <a:lnTo>
                  <a:pt x="10278" y="28623"/>
                </a:lnTo>
                <a:lnTo>
                  <a:pt x="10756" y="28444"/>
                </a:lnTo>
                <a:lnTo>
                  <a:pt x="11234" y="28145"/>
                </a:lnTo>
                <a:lnTo>
                  <a:pt x="11653" y="27786"/>
                </a:lnTo>
                <a:lnTo>
                  <a:pt x="12609" y="26890"/>
                </a:lnTo>
                <a:lnTo>
                  <a:pt x="13445" y="25934"/>
                </a:lnTo>
                <a:lnTo>
                  <a:pt x="14222" y="24978"/>
                </a:lnTo>
                <a:lnTo>
                  <a:pt x="14939" y="24141"/>
                </a:lnTo>
                <a:lnTo>
                  <a:pt x="15477" y="23484"/>
                </a:lnTo>
                <a:lnTo>
                  <a:pt x="16612" y="22349"/>
                </a:lnTo>
                <a:lnTo>
                  <a:pt x="17270" y="21691"/>
                </a:lnTo>
                <a:lnTo>
                  <a:pt x="17867" y="21213"/>
                </a:lnTo>
                <a:lnTo>
                  <a:pt x="17748" y="21034"/>
                </a:lnTo>
                <a:lnTo>
                  <a:pt x="17628" y="20795"/>
                </a:lnTo>
                <a:lnTo>
                  <a:pt x="17449" y="20616"/>
                </a:lnTo>
                <a:lnTo>
                  <a:pt x="17210" y="20496"/>
                </a:lnTo>
                <a:lnTo>
                  <a:pt x="16732" y="20257"/>
                </a:lnTo>
                <a:lnTo>
                  <a:pt x="16134" y="20138"/>
                </a:lnTo>
                <a:lnTo>
                  <a:pt x="15537" y="20018"/>
                </a:lnTo>
                <a:lnTo>
                  <a:pt x="14999" y="19959"/>
                </a:lnTo>
                <a:lnTo>
                  <a:pt x="14043" y="19839"/>
                </a:lnTo>
                <a:lnTo>
                  <a:pt x="12728" y="19720"/>
                </a:lnTo>
                <a:lnTo>
                  <a:pt x="11414" y="19660"/>
                </a:lnTo>
                <a:close/>
                <a:moveTo>
                  <a:pt x="20556" y="20855"/>
                </a:moveTo>
                <a:lnTo>
                  <a:pt x="20257" y="20915"/>
                </a:lnTo>
                <a:lnTo>
                  <a:pt x="20078" y="20974"/>
                </a:lnTo>
                <a:lnTo>
                  <a:pt x="20018" y="21094"/>
                </a:lnTo>
                <a:lnTo>
                  <a:pt x="20018" y="21154"/>
                </a:lnTo>
                <a:lnTo>
                  <a:pt x="20078" y="21273"/>
                </a:lnTo>
                <a:lnTo>
                  <a:pt x="20138" y="21333"/>
                </a:lnTo>
                <a:lnTo>
                  <a:pt x="20496" y="21512"/>
                </a:lnTo>
                <a:lnTo>
                  <a:pt x="20915" y="21632"/>
                </a:lnTo>
                <a:lnTo>
                  <a:pt x="21871" y="21871"/>
                </a:lnTo>
                <a:lnTo>
                  <a:pt x="22409" y="21990"/>
                </a:lnTo>
                <a:lnTo>
                  <a:pt x="24201" y="22468"/>
                </a:lnTo>
                <a:lnTo>
                  <a:pt x="26054" y="23006"/>
                </a:lnTo>
                <a:lnTo>
                  <a:pt x="27368" y="23424"/>
                </a:lnTo>
                <a:lnTo>
                  <a:pt x="28026" y="23604"/>
                </a:lnTo>
                <a:lnTo>
                  <a:pt x="28623" y="23843"/>
                </a:lnTo>
                <a:lnTo>
                  <a:pt x="28922" y="24022"/>
                </a:lnTo>
                <a:lnTo>
                  <a:pt x="29101" y="24201"/>
                </a:lnTo>
                <a:lnTo>
                  <a:pt x="29340" y="24380"/>
                </a:lnTo>
                <a:lnTo>
                  <a:pt x="29460" y="24619"/>
                </a:lnTo>
                <a:lnTo>
                  <a:pt x="29579" y="24918"/>
                </a:lnTo>
                <a:lnTo>
                  <a:pt x="29639" y="25217"/>
                </a:lnTo>
                <a:lnTo>
                  <a:pt x="29639" y="25516"/>
                </a:lnTo>
                <a:lnTo>
                  <a:pt x="29579" y="25934"/>
                </a:lnTo>
                <a:lnTo>
                  <a:pt x="29400" y="26591"/>
                </a:lnTo>
                <a:lnTo>
                  <a:pt x="29161" y="27308"/>
                </a:lnTo>
                <a:lnTo>
                  <a:pt x="28802" y="27966"/>
                </a:lnTo>
                <a:lnTo>
                  <a:pt x="28444" y="28563"/>
                </a:lnTo>
                <a:lnTo>
                  <a:pt x="27966" y="29101"/>
                </a:lnTo>
                <a:lnTo>
                  <a:pt x="27428" y="29639"/>
                </a:lnTo>
                <a:lnTo>
                  <a:pt x="26890" y="30057"/>
                </a:lnTo>
                <a:lnTo>
                  <a:pt x="26233" y="30416"/>
                </a:lnTo>
                <a:lnTo>
                  <a:pt x="25516" y="30655"/>
                </a:lnTo>
                <a:lnTo>
                  <a:pt x="25217" y="30714"/>
                </a:lnTo>
                <a:lnTo>
                  <a:pt x="24620" y="30714"/>
                </a:lnTo>
                <a:lnTo>
                  <a:pt x="24381" y="30655"/>
                </a:lnTo>
                <a:lnTo>
                  <a:pt x="24142" y="30595"/>
                </a:lnTo>
                <a:lnTo>
                  <a:pt x="23962" y="30475"/>
                </a:lnTo>
                <a:lnTo>
                  <a:pt x="23544" y="30117"/>
                </a:lnTo>
                <a:lnTo>
                  <a:pt x="23245" y="29639"/>
                </a:lnTo>
                <a:lnTo>
                  <a:pt x="22887" y="29101"/>
                </a:lnTo>
                <a:lnTo>
                  <a:pt x="22648" y="28444"/>
                </a:lnTo>
                <a:lnTo>
                  <a:pt x="21453" y="24918"/>
                </a:lnTo>
                <a:lnTo>
                  <a:pt x="20795" y="22767"/>
                </a:lnTo>
                <a:lnTo>
                  <a:pt x="20496" y="21811"/>
                </a:lnTo>
                <a:lnTo>
                  <a:pt x="20437" y="21930"/>
                </a:lnTo>
                <a:lnTo>
                  <a:pt x="20317" y="22110"/>
                </a:lnTo>
                <a:lnTo>
                  <a:pt x="20317" y="22289"/>
                </a:lnTo>
                <a:lnTo>
                  <a:pt x="20257" y="22588"/>
                </a:lnTo>
                <a:lnTo>
                  <a:pt x="20317" y="23305"/>
                </a:lnTo>
                <a:lnTo>
                  <a:pt x="20437" y="24082"/>
                </a:lnTo>
                <a:lnTo>
                  <a:pt x="20795" y="25576"/>
                </a:lnTo>
                <a:lnTo>
                  <a:pt x="21034" y="26532"/>
                </a:lnTo>
                <a:lnTo>
                  <a:pt x="21333" y="27607"/>
                </a:lnTo>
                <a:lnTo>
                  <a:pt x="21692" y="28683"/>
                </a:lnTo>
                <a:lnTo>
                  <a:pt x="21931" y="29280"/>
                </a:lnTo>
                <a:lnTo>
                  <a:pt x="22170" y="29758"/>
                </a:lnTo>
                <a:lnTo>
                  <a:pt x="22409" y="30296"/>
                </a:lnTo>
                <a:lnTo>
                  <a:pt x="22767" y="30714"/>
                </a:lnTo>
                <a:lnTo>
                  <a:pt x="23066" y="31013"/>
                </a:lnTo>
                <a:lnTo>
                  <a:pt x="23365" y="31312"/>
                </a:lnTo>
                <a:lnTo>
                  <a:pt x="23723" y="31491"/>
                </a:lnTo>
                <a:lnTo>
                  <a:pt x="24082" y="31611"/>
                </a:lnTo>
                <a:lnTo>
                  <a:pt x="24440" y="31671"/>
                </a:lnTo>
                <a:lnTo>
                  <a:pt x="24799" y="31671"/>
                </a:lnTo>
                <a:lnTo>
                  <a:pt x="25217" y="31611"/>
                </a:lnTo>
                <a:lnTo>
                  <a:pt x="25635" y="31551"/>
                </a:lnTo>
                <a:lnTo>
                  <a:pt x="26412" y="31252"/>
                </a:lnTo>
                <a:lnTo>
                  <a:pt x="27129" y="30894"/>
                </a:lnTo>
                <a:lnTo>
                  <a:pt x="27846" y="30416"/>
                </a:lnTo>
                <a:lnTo>
                  <a:pt x="28384" y="29878"/>
                </a:lnTo>
                <a:lnTo>
                  <a:pt x="28802" y="29400"/>
                </a:lnTo>
                <a:lnTo>
                  <a:pt x="29221" y="28862"/>
                </a:lnTo>
                <a:lnTo>
                  <a:pt x="29639" y="28205"/>
                </a:lnTo>
                <a:lnTo>
                  <a:pt x="29998" y="27547"/>
                </a:lnTo>
                <a:lnTo>
                  <a:pt x="30296" y="26830"/>
                </a:lnTo>
                <a:lnTo>
                  <a:pt x="30535" y="26173"/>
                </a:lnTo>
                <a:lnTo>
                  <a:pt x="30655" y="25456"/>
                </a:lnTo>
                <a:lnTo>
                  <a:pt x="30655" y="24799"/>
                </a:lnTo>
                <a:lnTo>
                  <a:pt x="30595" y="24500"/>
                </a:lnTo>
                <a:lnTo>
                  <a:pt x="30476" y="24201"/>
                </a:lnTo>
                <a:lnTo>
                  <a:pt x="30296" y="23962"/>
                </a:lnTo>
                <a:lnTo>
                  <a:pt x="30057" y="23783"/>
                </a:lnTo>
                <a:lnTo>
                  <a:pt x="29818" y="23544"/>
                </a:lnTo>
                <a:lnTo>
                  <a:pt x="29520" y="23365"/>
                </a:lnTo>
                <a:lnTo>
                  <a:pt x="28862" y="23066"/>
                </a:lnTo>
                <a:lnTo>
                  <a:pt x="28205" y="22827"/>
                </a:lnTo>
                <a:lnTo>
                  <a:pt x="27488" y="22648"/>
                </a:lnTo>
                <a:lnTo>
                  <a:pt x="26233" y="22289"/>
                </a:lnTo>
                <a:lnTo>
                  <a:pt x="24978" y="21871"/>
                </a:lnTo>
                <a:lnTo>
                  <a:pt x="23066" y="21273"/>
                </a:lnTo>
                <a:lnTo>
                  <a:pt x="22110" y="21034"/>
                </a:lnTo>
                <a:lnTo>
                  <a:pt x="21273" y="20855"/>
                </a:lnTo>
                <a:close/>
                <a:moveTo>
                  <a:pt x="18047" y="22409"/>
                </a:moveTo>
                <a:lnTo>
                  <a:pt x="18823" y="24440"/>
                </a:lnTo>
                <a:lnTo>
                  <a:pt x="19301" y="25874"/>
                </a:lnTo>
                <a:lnTo>
                  <a:pt x="19600" y="26950"/>
                </a:lnTo>
                <a:lnTo>
                  <a:pt x="20138" y="29758"/>
                </a:lnTo>
                <a:lnTo>
                  <a:pt x="20377" y="31193"/>
                </a:lnTo>
                <a:lnTo>
                  <a:pt x="20496" y="31730"/>
                </a:lnTo>
                <a:lnTo>
                  <a:pt x="20556" y="31850"/>
                </a:lnTo>
                <a:lnTo>
                  <a:pt x="20556" y="32029"/>
                </a:lnTo>
                <a:lnTo>
                  <a:pt x="20496" y="32089"/>
                </a:lnTo>
                <a:lnTo>
                  <a:pt x="20377" y="32208"/>
                </a:lnTo>
                <a:lnTo>
                  <a:pt x="19899" y="32388"/>
                </a:lnTo>
                <a:lnTo>
                  <a:pt x="19361" y="32567"/>
                </a:lnTo>
                <a:lnTo>
                  <a:pt x="18704" y="32686"/>
                </a:lnTo>
                <a:lnTo>
                  <a:pt x="18047" y="32746"/>
                </a:lnTo>
                <a:lnTo>
                  <a:pt x="17329" y="32806"/>
                </a:lnTo>
                <a:lnTo>
                  <a:pt x="16672" y="32806"/>
                </a:lnTo>
                <a:lnTo>
                  <a:pt x="15955" y="32746"/>
                </a:lnTo>
                <a:lnTo>
                  <a:pt x="15358" y="32627"/>
                </a:lnTo>
                <a:lnTo>
                  <a:pt x="14760" y="32567"/>
                </a:lnTo>
                <a:lnTo>
                  <a:pt x="14222" y="32388"/>
                </a:lnTo>
                <a:lnTo>
                  <a:pt x="13744" y="32089"/>
                </a:lnTo>
                <a:lnTo>
                  <a:pt x="13445" y="31790"/>
                </a:lnTo>
                <a:lnTo>
                  <a:pt x="13206" y="31372"/>
                </a:lnTo>
                <a:lnTo>
                  <a:pt x="13147" y="30954"/>
                </a:lnTo>
                <a:lnTo>
                  <a:pt x="13147" y="30416"/>
                </a:lnTo>
                <a:lnTo>
                  <a:pt x="13266" y="29938"/>
                </a:lnTo>
                <a:lnTo>
                  <a:pt x="13445" y="29340"/>
                </a:lnTo>
                <a:lnTo>
                  <a:pt x="13923" y="28444"/>
                </a:lnTo>
                <a:lnTo>
                  <a:pt x="14401" y="27547"/>
                </a:lnTo>
                <a:lnTo>
                  <a:pt x="14999" y="26651"/>
                </a:lnTo>
                <a:lnTo>
                  <a:pt x="15597" y="25815"/>
                </a:lnTo>
                <a:lnTo>
                  <a:pt x="16851" y="24082"/>
                </a:lnTo>
                <a:lnTo>
                  <a:pt x="18047" y="22409"/>
                </a:lnTo>
                <a:close/>
                <a:moveTo>
                  <a:pt x="18106" y="21632"/>
                </a:moveTo>
                <a:lnTo>
                  <a:pt x="17927" y="21691"/>
                </a:lnTo>
                <a:lnTo>
                  <a:pt x="17748" y="21811"/>
                </a:lnTo>
                <a:lnTo>
                  <a:pt x="17389" y="22170"/>
                </a:lnTo>
                <a:lnTo>
                  <a:pt x="17031" y="22648"/>
                </a:lnTo>
                <a:lnTo>
                  <a:pt x="16314" y="23723"/>
                </a:lnTo>
                <a:lnTo>
                  <a:pt x="15895" y="24500"/>
                </a:lnTo>
                <a:lnTo>
                  <a:pt x="14521" y="26352"/>
                </a:lnTo>
                <a:lnTo>
                  <a:pt x="13923" y="27249"/>
                </a:lnTo>
                <a:lnTo>
                  <a:pt x="13326" y="28205"/>
                </a:lnTo>
                <a:lnTo>
                  <a:pt x="12848" y="29101"/>
                </a:lnTo>
                <a:lnTo>
                  <a:pt x="12728" y="29519"/>
                </a:lnTo>
                <a:lnTo>
                  <a:pt x="12609" y="29938"/>
                </a:lnTo>
                <a:lnTo>
                  <a:pt x="12489" y="30356"/>
                </a:lnTo>
                <a:lnTo>
                  <a:pt x="12489" y="30774"/>
                </a:lnTo>
                <a:lnTo>
                  <a:pt x="12489" y="31133"/>
                </a:lnTo>
                <a:lnTo>
                  <a:pt x="12549" y="31491"/>
                </a:lnTo>
                <a:lnTo>
                  <a:pt x="12669" y="31790"/>
                </a:lnTo>
                <a:lnTo>
                  <a:pt x="12848" y="32089"/>
                </a:lnTo>
                <a:lnTo>
                  <a:pt x="13087" y="32388"/>
                </a:lnTo>
                <a:lnTo>
                  <a:pt x="13386" y="32627"/>
                </a:lnTo>
                <a:lnTo>
                  <a:pt x="13684" y="32866"/>
                </a:lnTo>
                <a:lnTo>
                  <a:pt x="14103" y="33045"/>
                </a:lnTo>
                <a:lnTo>
                  <a:pt x="14581" y="33164"/>
                </a:lnTo>
                <a:lnTo>
                  <a:pt x="15119" y="33224"/>
                </a:lnTo>
                <a:lnTo>
                  <a:pt x="16373" y="33344"/>
                </a:lnTo>
                <a:lnTo>
                  <a:pt x="17688" y="33344"/>
                </a:lnTo>
                <a:lnTo>
                  <a:pt x="18943" y="33224"/>
                </a:lnTo>
                <a:lnTo>
                  <a:pt x="19600" y="33105"/>
                </a:lnTo>
                <a:lnTo>
                  <a:pt x="20198" y="32925"/>
                </a:lnTo>
                <a:lnTo>
                  <a:pt x="20496" y="32866"/>
                </a:lnTo>
                <a:lnTo>
                  <a:pt x="20736" y="32746"/>
                </a:lnTo>
                <a:lnTo>
                  <a:pt x="20915" y="32627"/>
                </a:lnTo>
                <a:lnTo>
                  <a:pt x="21034" y="32447"/>
                </a:lnTo>
                <a:lnTo>
                  <a:pt x="21094" y="32268"/>
                </a:lnTo>
                <a:lnTo>
                  <a:pt x="21154" y="32089"/>
                </a:lnTo>
                <a:lnTo>
                  <a:pt x="21154" y="31730"/>
                </a:lnTo>
                <a:lnTo>
                  <a:pt x="21094" y="31312"/>
                </a:lnTo>
                <a:lnTo>
                  <a:pt x="20975" y="30834"/>
                </a:lnTo>
                <a:lnTo>
                  <a:pt x="20855" y="30296"/>
                </a:lnTo>
                <a:lnTo>
                  <a:pt x="20736" y="29758"/>
                </a:lnTo>
                <a:lnTo>
                  <a:pt x="20377" y="27786"/>
                </a:lnTo>
                <a:lnTo>
                  <a:pt x="20138" y="26771"/>
                </a:lnTo>
                <a:lnTo>
                  <a:pt x="19899" y="25815"/>
                </a:lnTo>
                <a:lnTo>
                  <a:pt x="19481" y="24560"/>
                </a:lnTo>
                <a:lnTo>
                  <a:pt x="19003" y="23305"/>
                </a:lnTo>
                <a:lnTo>
                  <a:pt x="18764" y="22409"/>
                </a:lnTo>
                <a:lnTo>
                  <a:pt x="18584" y="21930"/>
                </a:lnTo>
                <a:lnTo>
                  <a:pt x="18465" y="21751"/>
                </a:lnTo>
                <a:lnTo>
                  <a:pt x="18405" y="21691"/>
                </a:lnTo>
                <a:lnTo>
                  <a:pt x="18226" y="21632"/>
                </a:lnTo>
                <a:close/>
                <a:moveTo>
                  <a:pt x="20138" y="2630"/>
                </a:moveTo>
                <a:lnTo>
                  <a:pt x="18823" y="2749"/>
                </a:lnTo>
                <a:lnTo>
                  <a:pt x="17509" y="2988"/>
                </a:lnTo>
                <a:lnTo>
                  <a:pt x="16254" y="3347"/>
                </a:lnTo>
                <a:lnTo>
                  <a:pt x="14939" y="3765"/>
                </a:lnTo>
                <a:lnTo>
                  <a:pt x="13684" y="4303"/>
                </a:lnTo>
                <a:lnTo>
                  <a:pt x="12430" y="4900"/>
                </a:lnTo>
                <a:lnTo>
                  <a:pt x="11234" y="5617"/>
                </a:lnTo>
                <a:lnTo>
                  <a:pt x="10039" y="6394"/>
                </a:lnTo>
                <a:lnTo>
                  <a:pt x="8904" y="7231"/>
                </a:lnTo>
                <a:lnTo>
                  <a:pt x="7888" y="8127"/>
                </a:lnTo>
                <a:lnTo>
                  <a:pt x="6872" y="9083"/>
                </a:lnTo>
                <a:lnTo>
                  <a:pt x="5976" y="10159"/>
                </a:lnTo>
                <a:lnTo>
                  <a:pt x="5139" y="11175"/>
                </a:lnTo>
                <a:lnTo>
                  <a:pt x="4363" y="12310"/>
                </a:lnTo>
                <a:lnTo>
                  <a:pt x="3705" y="13445"/>
                </a:lnTo>
                <a:lnTo>
                  <a:pt x="3227" y="14640"/>
                </a:lnTo>
                <a:lnTo>
                  <a:pt x="2809" y="15835"/>
                </a:lnTo>
                <a:lnTo>
                  <a:pt x="2510" y="16971"/>
                </a:lnTo>
                <a:lnTo>
                  <a:pt x="2331" y="18226"/>
                </a:lnTo>
                <a:lnTo>
                  <a:pt x="2271" y="19421"/>
                </a:lnTo>
                <a:lnTo>
                  <a:pt x="2331" y="20616"/>
                </a:lnTo>
                <a:lnTo>
                  <a:pt x="2450" y="21871"/>
                </a:lnTo>
                <a:lnTo>
                  <a:pt x="2630" y="23066"/>
                </a:lnTo>
                <a:lnTo>
                  <a:pt x="2988" y="24261"/>
                </a:lnTo>
                <a:lnTo>
                  <a:pt x="3347" y="25396"/>
                </a:lnTo>
                <a:lnTo>
                  <a:pt x="3825" y="26532"/>
                </a:lnTo>
                <a:lnTo>
                  <a:pt x="4363" y="27667"/>
                </a:lnTo>
                <a:lnTo>
                  <a:pt x="5020" y="28683"/>
                </a:lnTo>
                <a:lnTo>
                  <a:pt x="5737" y="29699"/>
                </a:lnTo>
                <a:lnTo>
                  <a:pt x="6454" y="30655"/>
                </a:lnTo>
                <a:lnTo>
                  <a:pt x="7291" y="31551"/>
                </a:lnTo>
                <a:lnTo>
                  <a:pt x="8187" y="32388"/>
                </a:lnTo>
                <a:lnTo>
                  <a:pt x="9262" y="33224"/>
                </a:lnTo>
                <a:lnTo>
                  <a:pt x="10398" y="33941"/>
                </a:lnTo>
                <a:lnTo>
                  <a:pt x="11533" y="34539"/>
                </a:lnTo>
                <a:lnTo>
                  <a:pt x="12728" y="35077"/>
                </a:lnTo>
                <a:lnTo>
                  <a:pt x="13983" y="35495"/>
                </a:lnTo>
                <a:lnTo>
                  <a:pt x="15238" y="35794"/>
                </a:lnTo>
                <a:lnTo>
                  <a:pt x="16493" y="36033"/>
                </a:lnTo>
                <a:lnTo>
                  <a:pt x="17748" y="36152"/>
                </a:lnTo>
                <a:lnTo>
                  <a:pt x="19062" y="36152"/>
                </a:lnTo>
                <a:lnTo>
                  <a:pt x="20377" y="36092"/>
                </a:lnTo>
                <a:lnTo>
                  <a:pt x="21692" y="35913"/>
                </a:lnTo>
                <a:lnTo>
                  <a:pt x="22946" y="35674"/>
                </a:lnTo>
                <a:lnTo>
                  <a:pt x="24261" y="35375"/>
                </a:lnTo>
                <a:lnTo>
                  <a:pt x="25516" y="34957"/>
                </a:lnTo>
                <a:lnTo>
                  <a:pt x="26711" y="34479"/>
                </a:lnTo>
                <a:lnTo>
                  <a:pt x="27966" y="33882"/>
                </a:lnTo>
                <a:lnTo>
                  <a:pt x="28444" y="33583"/>
                </a:lnTo>
                <a:lnTo>
                  <a:pt x="28862" y="33284"/>
                </a:lnTo>
                <a:lnTo>
                  <a:pt x="29221" y="32925"/>
                </a:lnTo>
                <a:lnTo>
                  <a:pt x="29520" y="32567"/>
                </a:lnTo>
                <a:lnTo>
                  <a:pt x="29699" y="32268"/>
                </a:lnTo>
                <a:lnTo>
                  <a:pt x="29818" y="32029"/>
                </a:lnTo>
                <a:lnTo>
                  <a:pt x="29818" y="31969"/>
                </a:lnTo>
                <a:lnTo>
                  <a:pt x="29699" y="31969"/>
                </a:lnTo>
                <a:lnTo>
                  <a:pt x="28444" y="32686"/>
                </a:lnTo>
                <a:lnTo>
                  <a:pt x="27129" y="33344"/>
                </a:lnTo>
                <a:lnTo>
                  <a:pt x="25815" y="33941"/>
                </a:lnTo>
                <a:lnTo>
                  <a:pt x="24500" y="34479"/>
                </a:lnTo>
                <a:lnTo>
                  <a:pt x="23126" y="34897"/>
                </a:lnTo>
                <a:lnTo>
                  <a:pt x="21751" y="35196"/>
                </a:lnTo>
                <a:lnTo>
                  <a:pt x="20317" y="35435"/>
                </a:lnTo>
                <a:lnTo>
                  <a:pt x="19600" y="35495"/>
                </a:lnTo>
                <a:lnTo>
                  <a:pt x="18883" y="35495"/>
                </a:lnTo>
                <a:lnTo>
                  <a:pt x="17688" y="35435"/>
                </a:lnTo>
                <a:lnTo>
                  <a:pt x="16493" y="35316"/>
                </a:lnTo>
                <a:lnTo>
                  <a:pt x="15298" y="35077"/>
                </a:lnTo>
                <a:lnTo>
                  <a:pt x="14103" y="34778"/>
                </a:lnTo>
                <a:lnTo>
                  <a:pt x="13027" y="34360"/>
                </a:lnTo>
                <a:lnTo>
                  <a:pt x="11892" y="33882"/>
                </a:lnTo>
                <a:lnTo>
                  <a:pt x="10876" y="33284"/>
                </a:lnTo>
                <a:lnTo>
                  <a:pt x="9860" y="32627"/>
                </a:lnTo>
                <a:lnTo>
                  <a:pt x="8904" y="31969"/>
                </a:lnTo>
                <a:lnTo>
                  <a:pt x="8008" y="31133"/>
                </a:lnTo>
                <a:lnTo>
                  <a:pt x="7171" y="30296"/>
                </a:lnTo>
                <a:lnTo>
                  <a:pt x="6394" y="29400"/>
                </a:lnTo>
                <a:lnTo>
                  <a:pt x="5677" y="28444"/>
                </a:lnTo>
                <a:lnTo>
                  <a:pt x="5080" y="27428"/>
                </a:lnTo>
                <a:lnTo>
                  <a:pt x="4542" y="26352"/>
                </a:lnTo>
                <a:lnTo>
                  <a:pt x="4064" y="25217"/>
                </a:lnTo>
                <a:lnTo>
                  <a:pt x="3645" y="23843"/>
                </a:lnTo>
                <a:lnTo>
                  <a:pt x="3347" y="22528"/>
                </a:lnTo>
                <a:lnTo>
                  <a:pt x="3167" y="21154"/>
                </a:lnTo>
                <a:lnTo>
                  <a:pt x="3108" y="19839"/>
                </a:lnTo>
                <a:lnTo>
                  <a:pt x="3167" y="18584"/>
                </a:lnTo>
                <a:lnTo>
                  <a:pt x="3287" y="17270"/>
                </a:lnTo>
                <a:lnTo>
                  <a:pt x="3586" y="16074"/>
                </a:lnTo>
                <a:lnTo>
                  <a:pt x="4004" y="14820"/>
                </a:lnTo>
                <a:lnTo>
                  <a:pt x="4482" y="13684"/>
                </a:lnTo>
                <a:lnTo>
                  <a:pt x="5080" y="12549"/>
                </a:lnTo>
                <a:lnTo>
                  <a:pt x="5737" y="11473"/>
                </a:lnTo>
                <a:lnTo>
                  <a:pt x="6573" y="10398"/>
                </a:lnTo>
                <a:lnTo>
                  <a:pt x="7410" y="9442"/>
                </a:lnTo>
                <a:lnTo>
                  <a:pt x="8366" y="8486"/>
                </a:lnTo>
                <a:lnTo>
                  <a:pt x="9382" y="7649"/>
                </a:lnTo>
                <a:lnTo>
                  <a:pt x="10517" y="6812"/>
                </a:lnTo>
                <a:lnTo>
                  <a:pt x="11892" y="5976"/>
                </a:lnTo>
                <a:lnTo>
                  <a:pt x="13386" y="5199"/>
                </a:lnTo>
                <a:lnTo>
                  <a:pt x="14162" y="4840"/>
                </a:lnTo>
                <a:lnTo>
                  <a:pt x="14999" y="4542"/>
                </a:lnTo>
                <a:lnTo>
                  <a:pt x="15836" y="4303"/>
                </a:lnTo>
                <a:lnTo>
                  <a:pt x="16672" y="4064"/>
                </a:lnTo>
                <a:lnTo>
                  <a:pt x="17509" y="3884"/>
                </a:lnTo>
                <a:lnTo>
                  <a:pt x="18345" y="3705"/>
                </a:lnTo>
                <a:lnTo>
                  <a:pt x="19242" y="3586"/>
                </a:lnTo>
                <a:lnTo>
                  <a:pt x="20078" y="3526"/>
                </a:lnTo>
                <a:lnTo>
                  <a:pt x="20915" y="3526"/>
                </a:lnTo>
                <a:lnTo>
                  <a:pt x="21751" y="3586"/>
                </a:lnTo>
                <a:lnTo>
                  <a:pt x="22588" y="3705"/>
                </a:lnTo>
                <a:lnTo>
                  <a:pt x="23365" y="3884"/>
                </a:lnTo>
                <a:lnTo>
                  <a:pt x="24082" y="4064"/>
                </a:lnTo>
                <a:lnTo>
                  <a:pt x="24739" y="4303"/>
                </a:lnTo>
                <a:lnTo>
                  <a:pt x="25396" y="4601"/>
                </a:lnTo>
                <a:lnTo>
                  <a:pt x="26054" y="4900"/>
                </a:lnTo>
                <a:lnTo>
                  <a:pt x="26651" y="5259"/>
                </a:lnTo>
                <a:lnTo>
                  <a:pt x="27249" y="5677"/>
                </a:lnTo>
                <a:lnTo>
                  <a:pt x="27846" y="6095"/>
                </a:lnTo>
                <a:lnTo>
                  <a:pt x="28384" y="6514"/>
                </a:lnTo>
                <a:lnTo>
                  <a:pt x="29460" y="7529"/>
                </a:lnTo>
                <a:lnTo>
                  <a:pt x="30416" y="8605"/>
                </a:lnTo>
                <a:lnTo>
                  <a:pt x="31252" y="9740"/>
                </a:lnTo>
                <a:lnTo>
                  <a:pt x="32029" y="10936"/>
                </a:lnTo>
                <a:lnTo>
                  <a:pt x="32806" y="12370"/>
                </a:lnTo>
                <a:lnTo>
                  <a:pt x="33463" y="13804"/>
                </a:lnTo>
                <a:lnTo>
                  <a:pt x="34001" y="15357"/>
                </a:lnTo>
                <a:lnTo>
                  <a:pt x="34240" y="16134"/>
                </a:lnTo>
                <a:lnTo>
                  <a:pt x="34419" y="16911"/>
                </a:lnTo>
                <a:lnTo>
                  <a:pt x="34599" y="17688"/>
                </a:lnTo>
                <a:lnTo>
                  <a:pt x="34659" y="18465"/>
                </a:lnTo>
                <a:lnTo>
                  <a:pt x="34778" y="19241"/>
                </a:lnTo>
                <a:lnTo>
                  <a:pt x="34778" y="20078"/>
                </a:lnTo>
                <a:lnTo>
                  <a:pt x="34718" y="20855"/>
                </a:lnTo>
                <a:lnTo>
                  <a:pt x="34659" y="21691"/>
                </a:lnTo>
                <a:lnTo>
                  <a:pt x="34539" y="22468"/>
                </a:lnTo>
                <a:lnTo>
                  <a:pt x="34419" y="23245"/>
                </a:lnTo>
                <a:lnTo>
                  <a:pt x="34180" y="23962"/>
                </a:lnTo>
                <a:lnTo>
                  <a:pt x="33941" y="24619"/>
                </a:lnTo>
                <a:lnTo>
                  <a:pt x="33702" y="25277"/>
                </a:lnTo>
                <a:lnTo>
                  <a:pt x="33404" y="25934"/>
                </a:lnTo>
                <a:lnTo>
                  <a:pt x="33045" y="26532"/>
                </a:lnTo>
                <a:lnTo>
                  <a:pt x="32687" y="27189"/>
                </a:lnTo>
                <a:lnTo>
                  <a:pt x="31850" y="28324"/>
                </a:lnTo>
                <a:lnTo>
                  <a:pt x="30894" y="29519"/>
                </a:lnTo>
                <a:lnTo>
                  <a:pt x="29878" y="30595"/>
                </a:lnTo>
                <a:lnTo>
                  <a:pt x="29400" y="31013"/>
                </a:lnTo>
                <a:lnTo>
                  <a:pt x="29161" y="31252"/>
                </a:lnTo>
                <a:lnTo>
                  <a:pt x="28982" y="31491"/>
                </a:lnTo>
                <a:lnTo>
                  <a:pt x="28683" y="31910"/>
                </a:lnTo>
                <a:lnTo>
                  <a:pt x="28563" y="32149"/>
                </a:lnTo>
                <a:lnTo>
                  <a:pt x="28623" y="32208"/>
                </a:lnTo>
                <a:lnTo>
                  <a:pt x="28683" y="32149"/>
                </a:lnTo>
                <a:lnTo>
                  <a:pt x="29639" y="31312"/>
                </a:lnTo>
                <a:lnTo>
                  <a:pt x="30535" y="30416"/>
                </a:lnTo>
                <a:lnTo>
                  <a:pt x="31372" y="29519"/>
                </a:lnTo>
                <a:lnTo>
                  <a:pt x="32149" y="28623"/>
                </a:lnTo>
                <a:lnTo>
                  <a:pt x="32806" y="27607"/>
                </a:lnTo>
                <a:lnTo>
                  <a:pt x="33404" y="26651"/>
                </a:lnTo>
                <a:lnTo>
                  <a:pt x="33941" y="25576"/>
                </a:lnTo>
                <a:lnTo>
                  <a:pt x="34360" y="24560"/>
                </a:lnTo>
                <a:lnTo>
                  <a:pt x="34718" y="23424"/>
                </a:lnTo>
                <a:lnTo>
                  <a:pt x="35017" y="22349"/>
                </a:lnTo>
                <a:lnTo>
                  <a:pt x="35196" y="21213"/>
                </a:lnTo>
                <a:lnTo>
                  <a:pt x="35256" y="20018"/>
                </a:lnTo>
                <a:lnTo>
                  <a:pt x="35256" y="18823"/>
                </a:lnTo>
                <a:lnTo>
                  <a:pt x="35137" y="17628"/>
                </a:lnTo>
                <a:lnTo>
                  <a:pt x="34957" y="16433"/>
                </a:lnTo>
                <a:lnTo>
                  <a:pt x="34599" y="15178"/>
                </a:lnTo>
                <a:lnTo>
                  <a:pt x="34240" y="13983"/>
                </a:lnTo>
                <a:lnTo>
                  <a:pt x="33762" y="12788"/>
                </a:lnTo>
                <a:lnTo>
                  <a:pt x="33224" y="11593"/>
                </a:lnTo>
                <a:lnTo>
                  <a:pt x="32567" y="10457"/>
                </a:lnTo>
                <a:lnTo>
                  <a:pt x="31850" y="9322"/>
                </a:lnTo>
                <a:lnTo>
                  <a:pt x="31133" y="8306"/>
                </a:lnTo>
                <a:lnTo>
                  <a:pt x="30296" y="7290"/>
                </a:lnTo>
                <a:lnTo>
                  <a:pt x="29400" y="6334"/>
                </a:lnTo>
                <a:lnTo>
                  <a:pt x="28444" y="5498"/>
                </a:lnTo>
                <a:lnTo>
                  <a:pt x="27368" y="4781"/>
                </a:lnTo>
                <a:lnTo>
                  <a:pt x="26293" y="4123"/>
                </a:lnTo>
                <a:lnTo>
                  <a:pt x="25157" y="3526"/>
                </a:lnTo>
                <a:lnTo>
                  <a:pt x="23962" y="3108"/>
                </a:lnTo>
                <a:lnTo>
                  <a:pt x="23365" y="2928"/>
                </a:lnTo>
                <a:lnTo>
                  <a:pt x="22767" y="2809"/>
                </a:lnTo>
                <a:lnTo>
                  <a:pt x="22110" y="2749"/>
                </a:lnTo>
                <a:lnTo>
                  <a:pt x="21453" y="2689"/>
                </a:lnTo>
                <a:lnTo>
                  <a:pt x="20795" y="2630"/>
                </a:lnTo>
                <a:close/>
                <a:moveTo>
                  <a:pt x="21094" y="0"/>
                </a:moveTo>
                <a:lnTo>
                  <a:pt x="20915" y="60"/>
                </a:lnTo>
                <a:lnTo>
                  <a:pt x="20855" y="239"/>
                </a:lnTo>
                <a:lnTo>
                  <a:pt x="20855" y="419"/>
                </a:lnTo>
                <a:lnTo>
                  <a:pt x="20915" y="598"/>
                </a:lnTo>
                <a:lnTo>
                  <a:pt x="21034" y="777"/>
                </a:lnTo>
                <a:lnTo>
                  <a:pt x="21273" y="897"/>
                </a:lnTo>
                <a:lnTo>
                  <a:pt x="21453" y="1016"/>
                </a:lnTo>
                <a:lnTo>
                  <a:pt x="22349" y="1255"/>
                </a:lnTo>
                <a:lnTo>
                  <a:pt x="23185" y="1494"/>
                </a:lnTo>
                <a:lnTo>
                  <a:pt x="24022" y="1853"/>
                </a:lnTo>
                <a:lnTo>
                  <a:pt x="24859" y="2152"/>
                </a:lnTo>
                <a:lnTo>
                  <a:pt x="25635" y="2570"/>
                </a:lnTo>
                <a:lnTo>
                  <a:pt x="26412" y="2988"/>
                </a:lnTo>
                <a:lnTo>
                  <a:pt x="27189" y="3406"/>
                </a:lnTo>
                <a:lnTo>
                  <a:pt x="27966" y="3884"/>
                </a:lnTo>
                <a:lnTo>
                  <a:pt x="28683" y="4422"/>
                </a:lnTo>
                <a:lnTo>
                  <a:pt x="29340" y="4900"/>
                </a:lnTo>
                <a:lnTo>
                  <a:pt x="29998" y="5498"/>
                </a:lnTo>
                <a:lnTo>
                  <a:pt x="30655" y="6036"/>
                </a:lnTo>
                <a:lnTo>
                  <a:pt x="31252" y="6633"/>
                </a:lnTo>
                <a:lnTo>
                  <a:pt x="31790" y="7290"/>
                </a:lnTo>
                <a:lnTo>
                  <a:pt x="32328" y="7948"/>
                </a:lnTo>
                <a:lnTo>
                  <a:pt x="32866" y="8605"/>
                </a:lnTo>
                <a:lnTo>
                  <a:pt x="33344" y="9322"/>
                </a:lnTo>
                <a:lnTo>
                  <a:pt x="33822" y="10039"/>
                </a:lnTo>
                <a:lnTo>
                  <a:pt x="34240" y="10756"/>
                </a:lnTo>
                <a:lnTo>
                  <a:pt x="34599" y="11533"/>
                </a:lnTo>
                <a:lnTo>
                  <a:pt x="34957" y="12310"/>
                </a:lnTo>
                <a:lnTo>
                  <a:pt x="35316" y="13087"/>
                </a:lnTo>
                <a:lnTo>
                  <a:pt x="35555" y="13923"/>
                </a:lnTo>
                <a:lnTo>
                  <a:pt x="35794" y="14760"/>
                </a:lnTo>
                <a:lnTo>
                  <a:pt x="35973" y="15596"/>
                </a:lnTo>
                <a:lnTo>
                  <a:pt x="36152" y="16373"/>
                </a:lnTo>
                <a:lnTo>
                  <a:pt x="36272" y="17210"/>
                </a:lnTo>
                <a:lnTo>
                  <a:pt x="36332" y="18106"/>
                </a:lnTo>
                <a:lnTo>
                  <a:pt x="36391" y="18943"/>
                </a:lnTo>
                <a:lnTo>
                  <a:pt x="36391" y="19779"/>
                </a:lnTo>
                <a:lnTo>
                  <a:pt x="36332" y="20676"/>
                </a:lnTo>
                <a:lnTo>
                  <a:pt x="36272" y="21512"/>
                </a:lnTo>
                <a:lnTo>
                  <a:pt x="36152" y="22349"/>
                </a:lnTo>
                <a:lnTo>
                  <a:pt x="36033" y="23185"/>
                </a:lnTo>
                <a:lnTo>
                  <a:pt x="35854" y="24022"/>
                </a:lnTo>
                <a:lnTo>
                  <a:pt x="35615" y="24858"/>
                </a:lnTo>
                <a:lnTo>
                  <a:pt x="35376" y="25695"/>
                </a:lnTo>
                <a:lnTo>
                  <a:pt x="35077" y="26532"/>
                </a:lnTo>
                <a:lnTo>
                  <a:pt x="34778" y="27308"/>
                </a:lnTo>
                <a:lnTo>
                  <a:pt x="34419" y="28085"/>
                </a:lnTo>
                <a:lnTo>
                  <a:pt x="34061" y="28862"/>
                </a:lnTo>
                <a:lnTo>
                  <a:pt x="33583" y="29579"/>
                </a:lnTo>
                <a:lnTo>
                  <a:pt x="33165" y="30296"/>
                </a:lnTo>
                <a:lnTo>
                  <a:pt x="32687" y="31013"/>
                </a:lnTo>
                <a:lnTo>
                  <a:pt x="32149" y="31671"/>
                </a:lnTo>
                <a:lnTo>
                  <a:pt x="31611" y="32268"/>
                </a:lnTo>
                <a:lnTo>
                  <a:pt x="31013" y="32866"/>
                </a:lnTo>
                <a:lnTo>
                  <a:pt x="30416" y="33463"/>
                </a:lnTo>
                <a:lnTo>
                  <a:pt x="29759" y="34001"/>
                </a:lnTo>
                <a:lnTo>
                  <a:pt x="29101" y="34479"/>
                </a:lnTo>
                <a:lnTo>
                  <a:pt x="28384" y="34957"/>
                </a:lnTo>
                <a:lnTo>
                  <a:pt x="27667" y="35375"/>
                </a:lnTo>
                <a:lnTo>
                  <a:pt x="26890" y="35734"/>
                </a:lnTo>
                <a:lnTo>
                  <a:pt x="26054" y="36092"/>
                </a:lnTo>
                <a:lnTo>
                  <a:pt x="25277" y="36331"/>
                </a:lnTo>
                <a:lnTo>
                  <a:pt x="24381" y="36571"/>
                </a:lnTo>
                <a:lnTo>
                  <a:pt x="23484" y="36810"/>
                </a:lnTo>
                <a:lnTo>
                  <a:pt x="22588" y="36929"/>
                </a:lnTo>
                <a:lnTo>
                  <a:pt x="21632" y="37049"/>
                </a:lnTo>
                <a:lnTo>
                  <a:pt x="20676" y="37108"/>
                </a:lnTo>
                <a:lnTo>
                  <a:pt x="19720" y="37168"/>
                </a:lnTo>
                <a:lnTo>
                  <a:pt x="18704" y="37108"/>
                </a:lnTo>
                <a:lnTo>
                  <a:pt x="17748" y="37049"/>
                </a:lnTo>
                <a:lnTo>
                  <a:pt x="16732" y="36989"/>
                </a:lnTo>
                <a:lnTo>
                  <a:pt x="15776" y="36869"/>
                </a:lnTo>
                <a:lnTo>
                  <a:pt x="14760" y="36690"/>
                </a:lnTo>
                <a:lnTo>
                  <a:pt x="13804" y="36451"/>
                </a:lnTo>
                <a:lnTo>
                  <a:pt x="12848" y="36212"/>
                </a:lnTo>
                <a:lnTo>
                  <a:pt x="11892" y="35913"/>
                </a:lnTo>
                <a:lnTo>
                  <a:pt x="10995" y="35555"/>
                </a:lnTo>
                <a:lnTo>
                  <a:pt x="10039" y="35136"/>
                </a:lnTo>
                <a:lnTo>
                  <a:pt x="9143" y="34718"/>
                </a:lnTo>
                <a:lnTo>
                  <a:pt x="8306" y="34300"/>
                </a:lnTo>
                <a:lnTo>
                  <a:pt x="7470" y="33762"/>
                </a:lnTo>
                <a:lnTo>
                  <a:pt x="6693" y="33224"/>
                </a:lnTo>
                <a:lnTo>
                  <a:pt x="5916" y="32686"/>
                </a:lnTo>
                <a:lnTo>
                  <a:pt x="5199" y="32089"/>
                </a:lnTo>
                <a:lnTo>
                  <a:pt x="4542" y="31432"/>
                </a:lnTo>
                <a:lnTo>
                  <a:pt x="3885" y="30714"/>
                </a:lnTo>
                <a:lnTo>
                  <a:pt x="3347" y="29997"/>
                </a:lnTo>
                <a:lnTo>
                  <a:pt x="2809" y="29221"/>
                </a:lnTo>
                <a:lnTo>
                  <a:pt x="2331" y="28384"/>
                </a:lnTo>
                <a:lnTo>
                  <a:pt x="1913" y="27547"/>
                </a:lnTo>
                <a:lnTo>
                  <a:pt x="1554" y="26711"/>
                </a:lnTo>
                <a:lnTo>
                  <a:pt x="1255" y="25755"/>
                </a:lnTo>
                <a:lnTo>
                  <a:pt x="1076" y="24799"/>
                </a:lnTo>
                <a:lnTo>
                  <a:pt x="956" y="23843"/>
                </a:lnTo>
                <a:lnTo>
                  <a:pt x="837" y="22767"/>
                </a:lnTo>
                <a:lnTo>
                  <a:pt x="837" y="21751"/>
                </a:lnTo>
                <a:lnTo>
                  <a:pt x="897" y="20735"/>
                </a:lnTo>
                <a:lnTo>
                  <a:pt x="1016" y="19660"/>
                </a:lnTo>
                <a:lnTo>
                  <a:pt x="1196" y="18644"/>
                </a:lnTo>
                <a:lnTo>
                  <a:pt x="1375" y="17628"/>
                </a:lnTo>
                <a:lnTo>
                  <a:pt x="1674" y="16553"/>
                </a:lnTo>
                <a:lnTo>
                  <a:pt x="1972" y="15596"/>
                </a:lnTo>
                <a:lnTo>
                  <a:pt x="2331" y="14581"/>
                </a:lnTo>
                <a:lnTo>
                  <a:pt x="2749" y="13625"/>
                </a:lnTo>
                <a:lnTo>
                  <a:pt x="3167" y="12668"/>
                </a:lnTo>
                <a:lnTo>
                  <a:pt x="3705" y="11712"/>
                </a:lnTo>
                <a:lnTo>
                  <a:pt x="4243" y="10816"/>
                </a:lnTo>
                <a:lnTo>
                  <a:pt x="4781" y="9920"/>
                </a:lnTo>
                <a:lnTo>
                  <a:pt x="5438" y="9083"/>
                </a:lnTo>
                <a:lnTo>
                  <a:pt x="6095" y="8306"/>
                </a:lnTo>
                <a:lnTo>
                  <a:pt x="6813" y="7529"/>
                </a:lnTo>
                <a:lnTo>
                  <a:pt x="7530" y="6812"/>
                </a:lnTo>
                <a:lnTo>
                  <a:pt x="8306" y="6155"/>
                </a:lnTo>
                <a:lnTo>
                  <a:pt x="9143" y="5558"/>
                </a:lnTo>
                <a:lnTo>
                  <a:pt x="9980" y="4960"/>
                </a:lnTo>
                <a:lnTo>
                  <a:pt x="10816" y="4422"/>
                </a:lnTo>
                <a:lnTo>
                  <a:pt x="11712" y="3944"/>
                </a:lnTo>
                <a:lnTo>
                  <a:pt x="12669" y="3526"/>
                </a:lnTo>
                <a:lnTo>
                  <a:pt x="13625" y="3108"/>
                </a:lnTo>
                <a:lnTo>
                  <a:pt x="14640" y="2809"/>
                </a:lnTo>
                <a:lnTo>
                  <a:pt x="15656" y="2510"/>
                </a:lnTo>
                <a:lnTo>
                  <a:pt x="16672" y="2271"/>
                </a:lnTo>
                <a:lnTo>
                  <a:pt x="17748" y="2092"/>
                </a:lnTo>
                <a:lnTo>
                  <a:pt x="19959" y="1972"/>
                </a:lnTo>
                <a:lnTo>
                  <a:pt x="21273" y="1912"/>
                </a:lnTo>
                <a:lnTo>
                  <a:pt x="21751" y="1853"/>
                </a:lnTo>
                <a:lnTo>
                  <a:pt x="21871" y="1793"/>
                </a:lnTo>
                <a:lnTo>
                  <a:pt x="21871" y="1673"/>
                </a:lnTo>
                <a:lnTo>
                  <a:pt x="21811" y="1614"/>
                </a:lnTo>
                <a:lnTo>
                  <a:pt x="21453" y="1554"/>
                </a:lnTo>
                <a:lnTo>
                  <a:pt x="20915" y="1494"/>
                </a:lnTo>
                <a:lnTo>
                  <a:pt x="20198" y="1494"/>
                </a:lnTo>
                <a:lnTo>
                  <a:pt x="19301" y="1554"/>
                </a:lnTo>
                <a:lnTo>
                  <a:pt x="18286" y="1614"/>
                </a:lnTo>
                <a:lnTo>
                  <a:pt x="17150" y="1793"/>
                </a:lnTo>
                <a:lnTo>
                  <a:pt x="15955" y="2032"/>
                </a:lnTo>
                <a:lnTo>
                  <a:pt x="14700" y="2331"/>
                </a:lnTo>
                <a:lnTo>
                  <a:pt x="13386" y="2689"/>
                </a:lnTo>
                <a:lnTo>
                  <a:pt x="12071" y="3167"/>
                </a:lnTo>
                <a:lnTo>
                  <a:pt x="10816" y="3705"/>
                </a:lnTo>
                <a:lnTo>
                  <a:pt x="9561" y="4303"/>
                </a:lnTo>
                <a:lnTo>
                  <a:pt x="8426" y="5080"/>
                </a:lnTo>
                <a:lnTo>
                  <a:pt x="7888" y="5438"/>
                </a:lnTo>
                <a:lnTo>
                  <a:pt x="7350" y="5856"/>
                </a:lnTo>
                <a:lnTo>
                  <a:pt x="6872" y="6334"/>
                </a:lnTo>
                <a:lnTo>
                  <a:pt x="6454" y="6812"/>
                </a:lnTo>
                <a:lnTo>
                  <a:pt x="5677" y="7768"/>
                </a:lnTo>
                <a:lnTo>
                  <a:pt x="4900" y="8725"/>
                </a:lnTo>
                <a:lnTo>
                  <a:pt x="4243" y="9800"/>
                </a:lnTo>
                <a:lnTo>
                  <a:pt x="3526" y="10816"/>
                </a:lnTo>
                <a:lnTo>
                  <a:pt x="2928" y="11951"/>
                </a:lnTo>
                <a:lnTo>
                  <a:pt x="2331" y="13087"/>
                </a:lnTo>
                <a:lnTo>
                  <a:pt x="1793" y="14222"/>
                </a:lnTo>
                <a:lnTo>
                  <a:pt x="1315" y="15417"/>
                </a:lnTo>
                <a:lnTo>
                  <a:pt x="956" y="16612"/>
                </a:lnTo>
                <a:lnTo>
                  <a:pt x="598" y="17867"/>
                </a:lnTo>
                <a:lnTo>
                  <a:pt x="299" y="19062"/>
                </a:lnTo>
                <a:lnTo>
                  <a:pt x="120" y="20317"/>
                </a:lnTo>
                <a:lnTo>
                  <a:pt x="0" y="21512"/>
                </a:lnTo>
                <a:lnTo>
                  <a:pt x="0" y="22767"/>
                </a:lnTo>
                <a:lnTo>
                  <a:pt x="0" y="23962"/>
                </a:lnTo>
                <a:lnTo>
                  <a:pt x="180" y="25217"/>
                </a:lnTo>
                <a:lnTo>
                  <a:pt x="419" y="26412"/>
                </a:lnTo>
                <a:lnTo>
                  <a:pt x="777" y="27607"/>
                </a:lnTo>
                <a:lnTo>
                  <a:pt x="1255" y="28743"/>
                </a:lnTo>
                <a:lnTo>
                  <a:pt x="1853" y="29758"/>
                </a:lnTo>
                <a:lnTo>
                  <a:pt x="2510" y="30774"/>
                </a:lnTo>
                <a:lnTo>
                  <a:pt x="3227" y="31730"/>
                </a:lnTo>
                <a:lnTo>
                  <a:pt x="4064" y="32627"/>
                </a:lnTo>
                <a:lnTo>
                  <a:pt x="4900" y="33403"/>
                </a:lnTo>
                <a:lnTo>
                  <a:pt x="5856" y="34180"/>
                </a:lnTo>
                <a:lnTo>
                  <a:pt x="6872" y="34897"/>
                </a:lnTo>
                <a:lnTo>
                  <a:pt x="7948" y="35555"/>
                </a:lnTo>
                <a:lnTo>
                  <a:pt x="9083" y="36092"/>
                </a:lnTo>
                <a:lnTo>
                  <a:pt x="10219" y="36630"/>
                </a:lnTo>
                <a:lnTo>
                  <a:pt x="11414" y="37049"/>
                </a:lnTo>
                <a:lnTo>
                  <a:pt x="12609" y="37407"/>
                </a:lnTo>
                <a:lnTo>
                  <a:pt x="13864" y="37766"/>
                </a:lnTo>
                <a:lnTo>
                  <a:pt x="15119" y="38005"/>
                </a:lnTo>
                <a:lnTo>
                  <a:pt x="16433" y="38184"/>
                </a:lnTo>
                <a:lnTo>
                  <a:pt x="17688" y="38303"/>
                </a:lnTo>
                <a:lnTo>
                  <a:pt x="20257" y="38303"/>
                </a:lnTo>
                <a:lnTo>
                  <a:pt x="21512" y="38184"/>
                </a:lnTo>
                <a:lnTo>
                  <a:pt x="22767" y="38064"/>
                </a:lnTo>
                <a:lnTo>
                  <a:pt x="24022" y="37825"/>
                </a:lnTo>
                <a:lnTo>
                  <a:pt x="25217" y="37467"/>
                </a:lnTo>
                <a:lnTo>
                  <a:pt x="26353" y="37108"/>
                </a:lnTo>
                <a:lnTo>
                  <a:pt x="27488" y="36630"/>
                </a:lnTo>
                <a:lnTo>
                  <a:pt x="28563" y="36092"/>
                </a:lnTo>
                <a:lnTo>
                  <a:pt x="29579" y="35495"/>
                </a:lnTo>
                <a:lnTo>
                  <a:pt x="30595" y="34838"/>
                </a:lnTo>
                <a:lnTo>
                  <a:pt x="31491" y="34061"/>
                </a:lnTo>
                <a:lnTo>
                  <a:pt x="32328" y="33224"/>
                </a:lnTo>
                <a:lnTo>
                  <a:pt x="33165" y="32268"/>
                </a:lnTo>
                <a:lnTo>
                  <a:pt x="33882" y="31252"/>
                </a:lnTo>
                <a:lnTo>
                  <a:pt x="34599" y="30177"/>
                </a:lnTo>
                <a:lnTo>
                  <a:pt x="35196" y="29041"/>
                </a:lnTo>
                <a:lnTo>
                  <a:pt x="35734" y="27906"/>
                </a:lnTo>
                <a:lnTo>
                  <a:pt x="36212" y="26711"/>
                </a:lnTo>
                <a:lnTo>
                  <a:pt x="36630" y="25516"/>
                </a:lnTo>
                <a:lnTo>
                  <a:pt x="36929" y="24261"/>
                </a:lnTo>
                <a:lnTo>
                  <a:pt x="37168" y="23006"/>
                </a:lnTo>
                <a:lnTo>
                  <a:pt x="37347" y="21751"/>
                </a:lnTo>
                <a:lnTo>
                  <a:pt x="37467" y="20496"/>
                </a:lnTo>
                <a:lnTo>
                  <a:pt x="37467" y="19241"/>
                </a:lnTo>
                <a:lnTo>
                  <a:pt x="37407" y="17927"/>
                </a:lnTo>
                <a:lnTo>
                  <a:pt x="37288" y="16672"/>
                </a:lnTo>
                <a:lnTo>
                  <a:pt x="37108" y="15417"/>
                </a:lnTo>
                <a:lnTo>
                  <a:pt x="36810" y="14162"/>
                </a:lnTo>
                <a:lnTo>
                  <a:pt x="36571" y="13385"/>
                </a:lnTo>
                <a:lnTo>
                  <a:pt x="36272" y="12609"/>
                </a:lnTo>
                <a:lnTo>
                  <a:pt x="35973" y="11832"/>
                </a:lnTo>
                <a:lnTo>
                  <a:pt x="35615" y="11055"/>
                </a:lnTo>
                <a:lnTo>
                  <a:pt x="35256" y="10338"/>
                </a:lnTo>
                <a:lnTo>
                  <a:pt x="34898" y="9621"/>
                </a:lnTo>
                <a:lnTo>
                  <a:pt x="34001" y="8187"/>
                </a:lnTo>
                <a:lnTo>
                  <a:pt x="32985" y="6872"/>
                </a:lnTo>
                <a:lnTo>
                  <a:pt x="31850" y="5677"/>
                </a:lnTo>
                <a:lnTo>
                  <a:pt x="30655" y="4542"/>
                </a:lnTo>
                <a:lnTo>
                  <a:pt x="29340" y="3526"/>
                </a:lnTo>
                <a:lnTo>
                  <a:pt x="28085" y="2630"/>
                </a:lnTo>
                <a:lnTo>
                  <a:pt x="26771" y="1912"/>
                </a:lnTo>
                <a:lnTo>
                  <a:pt x="25396" y="1255"/>
                </a:lnTo>
                <a:lnTo>
                  <a:pt x="23962" y="717"/>
                </a:lnTo>
                <a:lnTo>
                  <a:pt x="22648" y="299"/>
                </a:lnTo>
                <a:lnTo>
                  <a:pt x="2133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"/>
          <p:cNvSpPr/>
          <p:nvPr/>
        </p:nvSpPr>
        <p:spPr>
          <a:xfrm rot="-548659">
            <a:off x="8625706" y="4038279"/>
            <a:ext cx="765854" cy="573511"/>
          </a:xfrm>
          <a:custGeom>
            <a:avLst/>
            <a:gdLst/>
            <a:ahLst/>
            <a:cxnLst/>
            <a:rect l="l" t="t" r="r" b="b"/>
            <a:pathLst>
              <a:path w="38304" h="28684" extrusionOk="0">
                <a:moveTo>
                  <a:pt x="33404" y="2690"/>
                </a:moveTo>
                <a:lnTo>
                  <a:pt x="34061" y="5200"/>
                </a:lnTo>
                <a:lnTo>
                  <a:pt x="34778" y="7769"/>
                </a:lnTo>
                <a:lnTo>
                  <a:pt x="35017" y="9084"/>
                </a:lnTo>
                <a:lnTo>
                  <a:pt x="35256" y="10398"/>
                </a:lnTo>
                <a:lnTo>
                  <a:pt x="35316" y="11713"/>
                </a:lnTo>
                <a:lnTo>
                  <a:pt x="35316" y="12370"/>
                </a:lnTo>
                <a:lnTo>
                  <a:pt x="35316" y="12968"/>
                </a:lnTo>
                <a:lnTo>
                  <a:pt x="33344" y="12251"/>
                </a:lnTo>
                <a:lnTo>
                  <a:pt x="31313" y="11593"/>
                </a:lnTo>
                <a:lnTo>
                  <a:pt x="29281" y="10996"/>
                </a:lnTo>
                <a:lnTo>
                  <a:pt x="27249" y="10458"/>
                </a:lnTo>
                <a:lnTo>
                  <a:pt x="25277" y="9861"/>
                </a:lnTo>
                <a:lnTo>
                  <a:pt x="23186" y="9323"/>
                </a:lnTo>
                <a:lnTo>
                  <a:pt x="22170" y="9084"/>
                </a:lnTo>
                <a:lnTo>
                  <a:pt x="21094" y="8904"/>
                </a:lnTo>
                <a:lnTo>
                  <a:pt x="20079" y="8785"/>
                </a:lnTo>
                <a:lnTo>
                  <a:pt x="19063" y="8665"/>
                </a:lnTo>
                <a:lnTo>
                  <a:pt x="26233" y="5678"/>
                </a:lnTo>
                <a:lnTo>
                  <a:pt x="33404" y="2690"/>
                </a:lnTo>
                <a:close/>
                <a:moveTo>
                  <a:pt x="17330" y="9442"/>
                </a:moveTo>
                <a:lnTo>
                  <a:pt x="17330" y="9502"/>
                </a:lnTo>
                <a:lnTo>
                  <a:pt x="17270" y="9622"/>
                </a:lnTo>
                <a:lnTo>
                  <a:pt x="17091" y="9980"/>
                </a:lnTo>
                <a:lnTo>
                  <a:pt x="16493" y="10936"/>
                </a:lnTo>
                <a:lnTo>
                  <a:pt x="15358" y="12490"/>
                </a:lnTo>
                <a:lnTo>
                  <a:pt x="14223" y="14342"/>
                </a:lnTo>
                <a:lnTo>
                  <a:pt x="13147" y="16195"/>
                </a:lnTo>
                <a:lnTo>
                  <a:pt x="10996" y="19959"/>
                </a:lnTo>
                <a:lnTo>
                  <a:pt x="10697" y="20676"/>
                </a:lnTo>
                <a:lnTo>
                  <a:pt x="10338" y="21513"/>
                </a:lnTo>
                <a:lnTo>
                  <a:pt x="9920" y="22349"/>
                </a:lnTo>
                <a:lnTo>
                  <a:pt x="9741" y="22708"/>
                </a:lnTo>
                <a:lnTo>
                  <a:pt x="9502" y="22947"/>
                </a:lnTo>
                <a:lnTo>
                  <a:pt x="9263" y="23126"/>
                </a:lnTo>
                <a:lnTo>
                  <a:pt x="8964" y="23186"/>
                </a:lnTo>
                <a:lnTo>
                  <a:pt x="8665" y="23186"/>
                </a:lnTo>
                <a:lnTo>
                  <a:pt x="8367" y="23126"/>
                </a:lnTo>
                <a:lnTo>
                  <a:pt x="8068" y="23007"/>
                </a:lnTo>
                <a:lnTo>
                  <a:pt x="7709" y="22827"/>
                </a:lnTo>
                <a:lnTo>
                  <a:pt x="6992" y="22349"/>
                </a:lnTo>
                <a:lnTo>
                  <a:pt x="6275" y="21812"/>
                </a:lnTo>
                <a:lnTo>
                  <a:pt x="5618" y="21274"/>
                </a:lnTo>
                <a:lnTo>
                  <a:pt x="4602" y="20318"/>
                </a:lnTo>
                <a:lnTo>
                  <a:pt x="3945" y="19660"/>
                </a:lnTo>
                <a:lnTo>
                  <a:pt x="3347" y="19003"/>
                </a:lnTo>
                <a:lnTo>
                  <a:pt x="2750" y="18286"/>
                </a:lnTo>
                <a:lnTo>
                  <a:pt x="2272" y="17509"/>
                </a:lnTo>
                <a:lnTo>
                  <a:pt x="2032" y="17031"/>
                </a:lnTo>
                <a:lnTo>
                  <a:pt x="1913" y="16673"/>
                </a:lnTo>
                <a:lnTo>
                  <a:pt x="1853" y="16493"/>
                </a:lnTo>
                <a:lnTo>
                  <a:pt x="1913" y="16314"/>
                </a:lnTo>
                <a:lnTo>
                  <a:pt x="1973" y="16195"/>
                </a:lnTo>
                <a:lnTo>
                  <a:pt x="2092" y="16015"/>
                </a:lnTo>
                <a:lnTo>
                  <a:pt x="2331" y="15836"/>
                </a:lnTo>
                <a:lnTo>
                  <a:pt x="2570" y="15657"/>
                </a:lnTo>
                <a:lnTo>
                  <a:pt x="3228" y="15418"/>
                </a:lnTo>
                <a:lnTo>
                  <a:pt x="4542" y="14999"/>
                </a:lnTo>
                <a:lnTo>
                  <a:pt x="17330" y="9442"/>
                </a:lnTo>
                <a:close/>
                <a:moveTo>
                  <a:pt x="18107" y="9263"/>
                </a:moveTo>
                <a:lnTo>
                  <a:pt x="18286" y="9323"/>
                </a:lnTo>
                <a:lnTo>
                  <a:pt x="18824" y="9382"/>
                </a:lnTo>
                <a:lnTo>
                  <a:pt x="20437" y="9622"/>
                </a:lnTo>
                <a:lnTo>
                  <a:pt x="21991" y="9920"/>
                </a:lnTo>
                <a:lnTo>
                  <a:pt x="23724" y="10219"/>
                </a:lnTo>
                <a:lnTo>
                  <a:pt x="25516" y="10637"/>
                </a:lnTo>
                <a:lnTo>
                  <a:pt x="27249" y="11115"/>
                </a:lnTo>
                <a:lnTo>
                  <a:pt x="28922" y="11593"/>
                </a:lnTo>
                <a:lnTo>
                  <a:pt x="32388" y="12669"/>
                </a:lnTo>
                <a:lnTo>
                  <a:pt x="33046" y="12908"/>
                </a:lnTo>
                <a:lnTo>
                  <a:pt x="33822" y="13267"/>
                </a:lnTo>
                <a:lnTo>
                  <a:pt x="34599" y="13446"/>
                </a:lnTo>
                <a:lnTo>
                  <a:pt x="34958" y="13506"/>
                </a:lnTo>
                <a:lnTo>
                  <a:pt x="35256" y="13506"/>
                </a:lnTo>
                <a:lnTo>
                  <a:pt x="35137" y="14043"/>
                </a:lnTo>
                <a:lnTo>
                  <a:pt x="34958" y="14641"/>
                </a:lnTo>
                <a:lnTo>
                  <a:pt x="34539" y="15776"/>
                </a:lnTo>
                <a:lnTo>
                  <a:pt x="34061" y="16852"/>
                </a:lnTo>
                <a:lnTo>
                  <a:pt x="33404" y="17868"/>
                </a:lnTo>
                <a:lnTo>
                  <a:pt x="32687" y="18884"/>
                </a:lnTo>
                <a:lnTo>
                  <a:pt x="31850" y="19780"/>
                </a:lnTo>
                <a:lnTo>
                  <a:pt x="30954" y="20676"/>
                </a:lnTo>
                <a:lnTo>
                  <a:pt x="29938" y="21453"/>
                </a:lnTo>
                <a:lnTo>
                  <a:pt x="28922" y="22230"/>
                </a:lnTo>
                <a:lnTo>
                  <a:pt x="27847" y="22887"/>
                </a:lnTo>
                <a:lnTo>
                  <a:pt x="26711" y="23544"/>
                </a:lnTo>
                <a:lnTo>
                  <a:pt x="25576" y="24082"/>
                </a:lnTo>
                <a:lnTo>
                  <a:pt x="24441" y="24501"/>
                </a:lnTo>
                <a:lnTo>
                  <a:pt x="23305" y="24919"/>
                </a:lnTo>
                <a:lnTo>
                  <a:pt x="22170" y="25218"/>
                </a:lnTo>
                <a:lnTo>
                  <a:pt x="21035" y="25457"/>
                </a:lnTo>
                <a:lnTo>
                  <a:pt x="21035" y="25457"/>
                </a:lnTo>
                <a:lnTo>
                  <a:pt x="21094" y="25277"/>
                </a:lnTo>
                <a:lnTo>
                  <a:pt x="21035" y="25098"/>
                </a:lnTo>
                <a:lnTo>
                  <a:pt x="20915" y="24979"/>
                </a:lnTo>
                <a:lnTo>
                  <a:pt x="20796" y="25038"/>
                </a:lnTo>
                <a:lnTo>
                  <a:pt x="20736" y="25038"/>
                </a:lnTo>
                <a:lnTo>
                  <a:pt x="20796" y="24919"/>
                </a:lnTo>
                <a:lnTo>
                  <a:pt x="20796" y="24680"/>
                </a:lnTo>
                <a:lnTo>
                  <a:pt x="20736" y="23963"/>
                </a:lnTo>
                <a:lnTo>
                  <a:pt x="20497" y="22887"/>
                </a:lnTo>
                <a:lnTo>
                  <a:pt x="20198" y="21752"/>
                </a:lnTo>
                <a:lnTo>
                  <a:pt x="19541" y="19421"/>
                </a:lnTo>
                <a:lnTo>
                  <a:pt x="19123" y="18107"/>
                </a:lnTo>
                <a:lnTo>
                  <a:pt x="18704" y="16195"/>
                </a:lnTo>
                <a:lnTo>
                  <a:pt x="18346" y="14282"/>
                </a:lnTo>
                <a:lnTo>
                  <a:pt x="18107" y="12370"/>
                </a:lnTo>
                <a:lnTo>
                  <a:pt x="17987" y="10458"/>
                </a:lnTo>
                <a:lnTo>
                  <a:pt x="19003" y="11713"/>
                </a:lnTo>
                <a:lnTo>
                  <a:pt x="20138" y="13028"/>
                </a:lnTo>
                <a:lnTo>
                  <a:pt x="21274" y="14223"/>
                </a:lnTo>
                <a:lnTo>
                  <a:pt x="22529" y="15418"/>
                </a:lnTo>
                <a:lnTo>
                  <a:pt x="23783" y="16613"/>
                </a:lnTo>
                <a:lnTo>
                  <a:pt x="25038" y="17688"/>
                </a:lnTo>
                <a:lnTo>
                  <a:pt x="26353" y="18764"/>
                </a:lnTo>
                <a:lnTo>
                  <a:pt x="27668" y="19840"/>
                </a:lnTo>
                <a:lnTo>
                  <a:pt x="28146" y="20198"/>
                </a:lnTo>
                <a:lnTo>
                  <a:pt x="28803" y="20736"/>
                </a:lnTo>
                <a:lnTo>
                  <a:pt x="29161" y="20915"/>
                </a:lnTo>
                <a:lnTo>
                  <a:pt x="29520" y="21095"/>
                </a:lnTo>
                <a:lnTo>
                  <a:pt x="29819" y="21095"/>
                </a:lnTo>
                <a:lnTo>
                  <a:pt x="29938" y="21035"/>
                </a:lnTo>
                <a:lnTo>
                  <a:pt x="29998" y="20975"/>
                </a:lnTo>
                <a:lnTo>
                  <a:pt x="30058" y="20855"/>
                </a:lnTo>
                <a:lnTo>
                  <a:pt x="30058" y="20736"/>
                </a:lnTo>
                <a:lnTo>
                  <a:pt x="29998" y="20437"/>
                </a:lnTo>
                <a:lnTo>
                  <a:pt x="29759" y="20198"/>
                </a:lnTo>
                <a:lnTo>
                  <a:pt x="29460" y="19899"/>
                </a:lnTo>
                <a:lnTo>
                  <a:pt x="28743" y="19421"/>
                </a:lnTo>
                <a:lnTo>
                  <a:pt x="28265" y="19123"/>
                </a:lnTo>
                <a:lnTo>
                  <a:pt x="26950" y="18107"/>
                </a:lnTo>
                <a:lnTo>
                  <a:pt x="25636" y="17091"/>
                </a:lnTo>
                <a:lnTo>
                  <a:pt x="24321" y="16015"/>
                </a:lnTo>
                <a:lnTo>
                  <a:pt x="23066" y="14880"/>
                </a:lnTo>
                <a:lnTo>
                  <a:pt x="21871" y="13745"/>
                </a:lnTo>
                <a:lnTo>
                  <a:pt x="20676" y="12550"/>
                </a:lnTo>
                <a:lnTo>
                  <a:pt x="19481" y="11295"/>
                </a:lnTo>
                <a:lnTo>
                  <a:pt x="18943" y="10697"/>
                </a:lnTo>
                <a:lnTo>
                  <a:pt x="18465" y="10040"/>
                </a:lnTo>
                <a:lnTo>
                  <a:pt x="18047" y="9502"/>
                </a:lnTo>
                <a:lnTo>
                  <a:pt x="17987" y="9382"/>
                </a:lnTo>
                <a:lnTo>
                  <a:pt x="17987" y="9263"/>
                </a:lnTo>
                <a:close/>
                <a:moveTo>
                  <a:pt x="17509" y="9861"/>
                </a:moveTo>
                <a:lnTo>
                  <a:pt x="17390" y="10876"/>
                </a:lnTo>
                <a:lnTo>
                  <a:pt x="17390" y="11832"/>
                </a:lnTo>
                <a:lnTo>
                  <a:pt x="17390" y="12848"/>
                </a:lnTo>
                <a:lnTo>
                  <a:pt x="17509" y="13804"/>
                </a:lnTo>
                <a:lnTo>
                  <a:pt x="17629" y="14820"/>
                </a:lnTo>
                <a:lnTo>
                  <a:pt x="17808" y="15776"/>
                </a:lnTo>
                <a:lnTo>
                  <a:pt x="18286" y="17748"/>
                </a:lnTo>
                <a:lnTo>
                  <a:pt x="19302" y="21692"/>
                </a:lnTo>
                <a:lnTo>
                  <a:pt x="19780" y="23604"/>
                </a:lnTo>
                <a:lnTo>
                  <a:pt x="19959" y="24620"/>
                </a:lnTo>
                <a:lnTo>
                  <a:pt x="20138" y="25576"/>
                </a:lnTo>
                <a:lnTo>
                  <a:pt x="18764" y="25696"/>
                </a:lnTo>
                <a:lnTo>
                  <a:pt x="17449" y="25696"/>
                </a:lnTo>
                <a:lnTo>
                  <a:pt x="16135" y="25576"/>
                </a:lnTo>
                <a:lnTo>
                  <a:pt x="14820" y="25457"/>
                </a:lnTo>
                <a:lnTo>
                  <a:pt x="13506" y="25158"/>
                </a:lnTo>
                <a:lnTo>
                  <a:pt x="12191" y="24799"/>
                </a:lnTo>
                <a:lnTo>
                  <a:pt x="10936" y="24321"/>
                </a:lnTo>
                <a:lnTo>
                  <a:pt x="9741" y="23843"/>
                </a:lnTo>
                <a:lnTo>
                  <a:pt x="9980" y="23544"/>
                </a:lnTo>
                <a:lnTo>
                  <a:pt x="10219" y="23186"/>
                </a:lnTo>
                <a:lnTo>
                  <a:pt x="10637" y="22409"/>
                </a:lnTo>
                <a:lnTo>
                  <a:pt x="10996" y="21573"/>
                </a:lnTo>
                <a:lnTo>
                  <a:pt x="11354" y="20855"/>
                </a:lnTo>
                <a:lnTo>
                  <a:pt x="13386" y="17031"/>
                </a:lnTo>
                <a:lnTo>
                  <a:pt x="15418" y="13446"/>
                </a:lnTo>
                <a:lnTo>
                  <a:pt x="17509" y="9861"/>
                </a:lnTo>
                <a:close/>
                <a:moveTo>
                  <a:pt x="35256" y="1973"/>
                </a:moveTo>
                <a:lnTo>
                  <a:pt x="35735" y="3228"/>
                </a:lnTo>
                <a:lnTo>
                  <a:pt x="36213" y="4542"/>
                </a:lnTo>
                <a:lnTo>
                  <a:pt x="36631" y="5857"/>
                </a:lnTo>
                <a:lnTo>
                  <a:pt x="36989" y="7231"/>
                </a:lnTo>
                <a:lnTo>
                  <a:pt x="37228" y="8546"/>
                </a:lnTo>
                <a:lnTo>
                  <a:pt x="37408" y="9920"/>
                </a:lnTo>
                <a:lnTo>
                  <a:pt x="37467" y="11295"/>
                </a:lnTo>
                <a:lnTo>
                  <a:pt x="37348" y="12729"/>
                </a:lnTo>
                <a:lnTo>
                  <a:pt x="37288" y="13386"/>
                </a:lnTo>
                <a:lnTo>
                  <a:pt x="37169" y="14043"/>
                </a:lnTo>
                <a:lnTo>
                  <a:pt x="36989" y="14760"/>
                </a:lnTo>
                <a:lnTo>
                  <a:pt x="36750" y="15418"/>
                </a:lnTo>
                <a:lnTo>
                  <a:pt x="36511" y="16075"/>
                </a:lnTo>
                <a:lnTo>
                  <a:pt x="36213" y="16732"/>
                </a:lnTo>
                <a:lnTo>
                  <a:pt x="35495" y="17987"/>
                </a:lnTo>
                <a:lnTo>
                  <a:pt x="34659" y="19182"/>
                </a:lnTo>
                <a:lnTo>
                  <a:pt x="33763" y="20377"/>
                </a:lnTo>
                <a:lnTo>
                  <a:pt x="32687" y="21453"/>
                </a:lnTo>
                <a:lnTo>
                  <a:pt x="31611" y="22469"/>
                </a:lnTo>
                <a:lnTo>
                  <a:pt x="30416" y="23425"/>
                </a:lnTo>
                <a:lnTo>
                  <a:pt x="29161" y="24321"/>
                </a:lnTo>
                <a:lnTo>
                  <a:pt x="27847" y="25098"/>
                </a:lnTo>
                <a:lnTo>
                  <a:pt x="26532" y="25815"/>
                </a:lnTo>
                <a:lnTo>
                  <a:pt x="25158" y="26413"/>
                </a:lnTo>
                <a:lnTo>
                  <a:pt x="23843" y="26891"/>
                </a:lnTo>
                <a:lnTo>
                  <a:pt x="22469" y="27309"/>
                </a:lnTo>
                <a:lnTo>
                  <a:pt x="21154" y="27548"/>
                </a:lnTo>
                <a:lnTo>
                  <a:pt x="20437" y="27668"/>
                </a:lnTo>
                <a:lnTo>
                  <a:pt x="19660" y="27727"/>
                </a:lnTo>
                <a:lnTo>
                  <a:pt x="18107" y="27727"/>
                </a:lnTo>
                <a:lnTo>
                  <a:pt x="16553" y="27548"/>
                </a:lnTo>
                <a:lnTo>
                  <a:pt x="14999" y="27309"/>
                </a:lnTo>
                <a:lnTo>
                  <a:pt x="13506" y="26951"/>
                </a:lnTo>
                <a:lnTo>
                  <a:pt x="12012" y="26472"/>
                </a:lnTo>
                <a:lnTo>
                  <a:pt x="10578" y="25994"/>
                </a:lnTo>
                <a:lnTo>
                  <a:pt x="9143" y="25397"/>
                </a:lnTo>
                <a:lnTo>
                  <a:pt x="8367" y="25038"/>
                </a:lnTo>
                <a:lnTo>
                  <a:pt x="7650" y="24680"/>
                </a:lnTo>
                <a:lnTo>
                  <a:pt x="6932" y="24262"/>
                </a:lnTo>
                <a:lnTo>
                  <a:pt x="6335" y="23843"/>
                </a:lnTo>
                <a:lnTo>
                  <a:pt x="5678" y="23365"/>
                </a:lnTo>
                <a:lnTo>
                  <a:pt x="5140" y="22827"/>
                </a:lnTo>
                <a:lnTo>
                  <a:pt x="4602" y="22290"/>
                </a:lnTo>
                <a:lnTo>
                  <a:pt x="4064" y="21752"/>
                </a:lnTo>
                <a:lnTo>
                  <a:pt x="3108" y="20557"/>
                </a:lnTo>
                <a:lnTo>
                  <a:pt x="2272" y="19302"/>
                </a:lnTo>
                <a:lnTo>
                  <a:pt x="1435" y="17927"/>
                </a:lnTo>
                <a:lnTo>
                  <a:pt x="658" y="16434"/>
                </a:lnTo>
                <a:lnTo>
                  <a:pt x="957" y="16374"/>
                </a:lnTo>
                <a:lnTo>
                  <a:pt x="1136" y="16434"/>
                </a:lnTo>
                <a:lnTo>
                  <a:pt x="1256" y="16434"/>
                </a:lnTo>
                <a:lnTo>
                  <a:pt x="1315" y="16553"/>
                </a:lnTo>
                <a:lnTo>
                  <a:pt x="1435" y="16912"/>
                </a:lnTo>
                <a:lnTo>
                  <a:pt x="1554" y="17449"/>
                </a:lnTo>
                <a:lnTo>
                  <a:pt x="1734" y="17808"/>
                </a:lnTo>
                <a:lnTo>
                  <a:pt x="1973" y="18226"/>
                </a:lnTo>
                <a:lnTo>
                  <a:pt x="2511" y="18943"/>
                </a:lnTo>
                <a:lnTo>
                  <a:pt x="3048" y="19660"/>
                </a:lnTo>
                <a:lnTo>
                  <a:pt x="3646" y="20377"/>
                </a:lnTo>
                <a:lnTo>
                  <a:pt x="4303" y="20975"/>
                </a:lnTo>
                <a:lnTo>
                  <a:pt x="4961" y="21632"/>
                </a:lnTo>
                <a:lnTo>
                  <a:pt x="5678" y="22230"/>
                </a:lnTo>
                <a:lnTo>
                  <a:pt x="6395" y="22827"/>
                </a:lnTo>
                <a:lnTo>
                  <a:pt x="7231" y="23365"/>
                </a:lnTo>
                <a:lnTo>
                  <a:pt x="8008" y="23903"/>
                </a:lnTo>
                <a:lnTo>
                  <a:pt x="8845" y="24381"/>
                </a:lnTo>
                <a:lnTo>
                  <a:pt x="9681" y="24799"/>
                </a:lnTo>
                <a:lnTo>
                  <a:pt x="10578" y="25158"/>
                </a:lnTo>
                <a:lnTo>
                  <a:pt x="11414" y="25516"/>
                </a:lnTo>
                <a:lnTo>
                  <a:pt x="12310" y="25815"/>
                </a:lnTo>
                <a:lnTo>
                  <a:pt x="13147" y="26054"/>
                </a:lnTo>
                <a:lnTo>
                  <a:pt x="13984" y="26233"/>
                </a:lnTo>
                <a:lnTo>
                  <a:pt x="14820" y="26413"/>
                </a:lnTo>
                <a:lnTo>
                  <a:pt x="15716" y="26532"/>
                </a:lnTo>
                <a:lnTo>
                  <a:pt x="16553" y="26592"/>
                </a:lnTo>
                <a:lnTo>
                  <a:pt x="17449" y="26652"/>
                </a:lnTo>
                <a:lnTo>
                  <a:pt x="18346" y="26652"/>
                </a:lnTo>
                <a:lnTo>
                  <a:pt x="19182" y="26592"/>
                </a:lnTo>
                <a:lnTo>
                  <a:pt x="20079" y="26532"/>
                </a:lnTo>
                <a:lnTo>
                  <a:pt x="20915" y="26413"/>
                </a:lnTo>
                <a:lnTo>
                  <a:pt x="21812" y="26233"/>
                </a:lnTo>
                <a:lnTo>
                  <a:pt x="22648" y="26054"/>
                </a:lnTo>
                <a:lnTo>
                  <a:pt x="23485" y="25815"/>
                </a:lnTo>
                <a:lnTo>
                  <a:pt x="24321" y="25516"/>
                </a:lnTo>
                <a:lnTo>
                  <a:pt x="25158" y="25218"/>
                </a:lnTo>
                <a:lnTo>
                  <a:pt x="26592" y="24620"/>
                </a:lnTo>
                <a:lnTo>
                  <a:pt x="28026" y="23843"/>
                </a:lnTo>
                <a:lnTo>
                  <a:pt x="29341" y="22947"/>
                </a:lnTo>
                <a:lnTo>
                  <a:pt x="30596" y="21991"/>
                </a:lnTo>
                <a:lnTo>
                  <a:pt x="31791" y="20975"/>
                </a:lnTo>
                <a:lnTo>
                  <a:pt x="32328" y="20377"/>
                </a:lnTo>
                <a:lnTo>
                  <a:pt x="32866" y="19780"/>
                </a:lnTo>
                <a:lnTo>
                  <a:pt x="33344" y="19182"/>
                </a:lnTo>
                <a:lnTo>
                  <a:pt x="33822" y="18525"/>
                </a:lnTo>
                <a:lnTo>
                  <a:pt x="34241" y="17868"/>
                </a:lnTo>
                <a:lnTo>
                  <a:pt x="34659" y="17151"/>
                </a:lnTo>
                <a:lnTo>
                  <a:pt x="35077" y="16314"/>
                </a:lnTo>
                <a:lnTo>
                  <a:pt x="35436" y="15478"/>
                </a:lnTo>
                <a:lnTo>
                  <a:pt x="35675" y="14581"/>
                </a:lnTo>
                <a:lnTo>
                  <a:pt x="35914" y="13745"/>
                </a:lnTo>
                <a:lnTo>
                  <a:pt x="36033" y="12848"/>
                </a:lnTo>
                <a:lnTo>
                  <a:pt x="36033" y="11892"/>
                </a:lnTo>
                <a:lnTo>
                  <a:pt x="36033" y="10996"/>
                </a:lnTo>
                <a:lnTo>
                  <a:pt x="35914" y="10040"/>
                </a:lnTo>
                <a:lnTo>
                  <a:pt x="35735" y="8904"/>
                </a:lnTo>
                <a:lnTo>
                  <a:pt x="35495" y="7769"/>
                </a:lnTo>
                <a:lnTo>
                  <a:pt x="34898" y="5439"/>
                </a:lnTo>
                <a:lnTo>
                  <a:pt x="34539" y="4303"/>
                </a:lnTo>
                <a:lnTo>
                  <a:pt x="34420" y="3706"/>
                </a:lnTo>
                <a:lnTo>
                  <a:pt x="34360" y="3168"/>
                </a:lnTo>
                <a:lnTo>
                  <a:pt x="34360" y="2630"/>
                </a:lnTo>
                <a:lnTo>
                  <a:pt x="34360" y="2451"/>
                </a:lnTo>
                <a:lnTo>
                  <a:pt x="34420" y="2331"/>
                </a:lnTo>
                <a:lnTo>
                  <a:pt x="34480" y="2272"/>
                </a:lnTo>
                <a:lnTo>
                  <a:pt x="34659" y="2212"/>
                </a:lnTo>
                <a:lnTo>
                  <a:pt x="35256" y="1973"/>
                </a:lnTo>
                <a:close/>
                <a:moveTo>
                  <a:pt x="35137" y="1"/>
                </a:moveTo>
                <a:lnTo>
                  <a:pt x="34958" y="120"/>
                </a:lnTo>
                <a:lnTo>
                  <a:pt x="34838" y="240"/>
                </a:lnTo>
                <a:lnTo>
                  <a:pt x="34778" y="479"/>
                </a:lnTo>
                <a:lnTo>
                  <a:pt x="34778" y="658"/>
                </a:lnTo>
                <a:lnTo>
                  <a:pt x="34838" y="897"/>
                </a:lnTo>
                <a:lnTo>
                  <a:pt x="34420" y="1017"/>
                </a:lnTo>
                <a:lnTo>
                  <a:pt x="34002" y="1077"/>
                </a:lnTo>
                <a:lnTo>
                  <a:pt x="33643" y="1136"/>
                </a:lnTo>
                <a:lnTo>
                  <a:pt x="33285" y="1256"/>
                </a:lnTo>
                <a:lnTo>
                  <a:pt x="32986" y="1435"/>
                </a:lnTo>
                <a:lnTo>
                  <a:pt x="32567" y="1674"/>
                </a:lnTo>
                <a:lnTo>
                  <a:pt x="32149" y="1973"/>
                </a:lnTo>
                <a:lnTo>
                  <a:pt x="31671" y="2152"/>
                </a:lnTo>
                <a:lnTo>
                  <a:pt x="26652" y="4244"/>
                </a:lnTo>
                <a:lnTo>
                  <a:pt x="21513" y="6395"/>
                </a:lnTo>
                <a:lnTo>
                  <a:pt x="16314" y="8606"/>
                </a:lnTo>
                <a:lnTo>
                  <a:pt x="11474" y="10757"/>
                </a:lnTo>
                <a:lnTo>
                  <a:pt x="6693" y="12968"/>
                </a:lnTo>
                <a:lnTo>
                  <a:pt x="5020" y="13685"/>
                </a:lnTo>
                <a:lnTo>
                  <a:pt x="3347" y="14402"/>
                </a:lnTo>
                <a:lnTo>
                  <a:pt x="2570" y="14760"/>
                </a:lnTo>
                <a:lnTo>
                  <a:pt x="1793" y="15179"/>
                </a:lnTo>
                <a:lnTo>
                  <a:pt x="1076" y="15657"/>
                </a:lnTo>
                <a:lnTo>
                  <a:pt x="479" y="16135"/>
                </a:lnTo>
                <a:lnTo>
                  <a:pt x="419" y="15956"/>
                </a:lnTo>
                <a:lnTo>
                  <a:pt x="359" y="15776"/>
                </a:lnTo>
                <a:lnTo>
                  <a:pt x="240" y="15717"/>
                </a:lnTo>
                <a:lnTo>
                  <a:pt x="61" y="15657"/>
                </a:lnTo>
                <a:lnTo>
                  <a:pt x="1" y="15836"/>
                </a:lnTo>
                <a:lnTo>
                  <a:pt x="1" y="16015"/>
                </a:lnTo>
                <a:lnTo>
                  <a:pt x="61" y="16374"/>
                </a:lnTo>
                <a:lnTo>
                  <a:pt x="180" y="16732"/>
                </a:lnTo>
                <a:lnTo>
                  <a:pt x="539" y="17629"/>
                </a:lnTo>
                <a:lnTo>
                  <a:pt x="1076" y="18704"/>
                </a:lnTo>
                <a:lnTo>
                  <a:pt x="2152" y="20676"/>
                </a:lnTo>
                <a:lnTo>
                  <a:pt x="2869" y="21812"/>
                </a:lnTo>
                <a:lnTo>
                  <a:pt x="3467" y="22648"/>
                </a:lnTo>
                <a:lnTo>
                  <a:pt x="4124" y="23365"/>
                </a:lnTo>
                <a:lnTo>
                  <a:pt x="4841" y="23963"/>
                </a:lnTo>
                <a:lnTo>
                  <a:pt x="5558" y="24560"/>
                </a:lnTo>
                <a:lnTo>
                  <a:pt x="6395" y="25098"/>
                </a:lnTo>
                <a:lnTo>
                  <a:pt x="7231" y="25576"/>
                </a:lnTo>
                <a:lnTo>
                  <a:pt x="8068" y="26054"/>
                </a:lnTo>
                <a:lnTo>
                  <a:pt x="8964" y="26472"/>
                </a:lnTo>
                <a:lnTo>
                  <a:pt x="10996" y="27249"/>
                </a:lnTo>
                <a:lnTo>
                  <a:pt x="12071" y="27548"/>
                </a:lnTo>
                <a:lnTo>
                  <a:pt x="13087" y="27847"/>
                </a:lnTo>
                <a:lnTo>
                  <a:pt x="14103" y="28146"/>
                </a:lnTo>
                <a:lnTo>
                  <a:pt x="15179" y="28325"/>
                </a:lnTo>
                <a:lnTo>
                  <a:pt x="16195" y="28504"/>
                </a:lnTo>
                <a:lnTo>
                  <a:pt x="17270" y="28624"/>
                </a:lnTo>
                <a:lnTo>
                  <a:pt x="18346" y="28683"/>
                </a:lnTo>
                <a:lnTo>
                  <a:pt x="19362" y="28683"/>
                </a:lnTo>
                <a:lnTo>
                  <a:pt x="20437" y="28624"/>
                </a:lnTo>
                <a:lnTo>
                  <a:pt x="21453" y="28504"/>
                </a:lnTo>
                <a:lnTo>
                  <a:pt x="22529" y="28265"/>
                </a:lnTo>
                <a:lnTo>
                  <a:pt x="23544" y="28026"/>
                </a:lnTo>
                <a:lnTo>
                  <a:pt x="24620" y="27668"/>
                </a:lnTo>
                <a:lnTo>
                  <a:pt x="25636" y="27249"/>
                </a:lnTo>
                <a:lnTo>
                  <a:pt x="27309" y="26413"/>
                </a:lnTo>
                <a:lnTo>
                  <a:pt x="28982" y="25457"/>
                </a:lnTo>
                <a:lnTo>
                  <a:pt x="30655" y="24321"/>
                </a:lnTo>
                <a:lnTo>
                  <a:pt x="31432" y="23724"/>
                </a:lnTo>
                <a:lnTo>
                  <a:pt x="32209" y="23126"/>
                </a:lnTo>
                <a:lnTo>
                  <a:pt x="32926" y="22469"/>
                </a:lnTo>
                <a:lnTo>
                  <a:pt x="33643" y="21812"/>
                </a:lnTo>
                <a:lnTo>
                  <a:pt x="34300" y="21095"/>
                </a:lnTo>
                <a:lnTo>
                  <a:pt x="34958" y="20377"/>
                </a:lnTo>
                <a:lnTo>
                  <a:pt x="35555" y="19601"/>
                </a:lnTo>
                <a:lnTo>
                  <a:pt x="36093" y="18824"/>
                </a:lnTo>
                <a:lnTo>
                  <a:pt x="36571" y="17987"/>
                </a:lnTo>
                <a:lnTo>
                  <a:pt x="37049" y="17151"/>
                </a:lnTo>
                <a:lnTo>
                  <a:pt x="37467" y="16135"/>
                </a:lnTo>
                <a:lnTo>
                  <a:pt x="37826" y="15059"/>
                </a:lnTo>
                <a:lnTo>
                  <a:pt x="38065" y="13984"/>
                </a:lnTo>
                <a:lnTo>
                  <a:pt x="38244" y="12968"/>
                </a:lnTo>
                <a:lnTo>
                  <a:pt x="38304" y="11892"/>
                </a:lnTo>
                <a:lnTo>
                  <a:pt x="38304" y="10757"/>
                </a:lnTo>
                <a:lnTo>
                  <a:pt x="38244" y="9681"/>
                </a:lnTo>
                <a:lnTo>
                  <a:pt x="38125" y="8606"/>
                </a:lnTo>
                <a:lnTo>
                  <a:pt x="37945" y="7530"/>
                </a:lnTo>
                <a:lnTo>
                  <a:pt x="37706" y="6454"/>
                </a:lnTo>
                <a:lnTo>
                  <a:pt x="37408" y="5379"/>
                </a:lnTo>
                <a:lnTo>
                  <a:pt x="37109" y="4363"/>
                </a:lnTo>
                <a:lnTo>
                  <a:pt x="36332" y="2272"/>
                </a:lnTo>
                <a:lnTo>
                  <a:pt x="35555" y="300"/>
                </a:lnTo>
                <a:lnTo>
                  <a:pt x="35436" y="61"/>
                </a:lnTo>
                <a:lnTo>
                  <a:pt x="3525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"/>
          <p:cNvSpPr/>
          <p:nvPr/>
        </p:nvSpPr>
        <p:spPr>
          <a:xfrm rot="-9290062">
            <a:off x="8508191" y="1702057"/>
            <a:ext cx="776981" cy="854390"/>
          </a:xfrm>
          <a:custGeom>
            <a:avLst/>
            <a:gdLst/>
            <a:ahLst/>
            <a:cxnLst/>
            <a:rect l="l" t="t" r="r" b="b"/>
            <a:pathLst>
              <a:path w="34779" h="38244" extrusionOk="0">
                <a:moveTo>
                  <a:pt x="20975" y="9322"/>
                </a:moveTo>
                <a:lnTo>
                  <a:pt x="20855" y="9382"/>
                </a:lnTo>
                <a:lnTo>
                  <a:pt x="20258" y="9920"/>
                </a:lnTo>
                <a:lnTo>
                  <a:pt x="19839" y="10338"/>
                </a:lnTo>
                <a:lnTo>
                  <a:pt x="19421" y="10816"/>
                </a:lnTo>
                <a:lnTo>
                  <a:pt x="19122" y="11294"/>
                </a:lnTo>
                <a:lnTo>
                  <a:pt x="19003" y="11533"/>
                </a:lnTo>
                <a:lnTo>
                  <a:pt x="18943" y="11712"/>
                </a:lnTo>
                <a:lnTo>
                  <a:pt x="18943" y="11892"/>
                </a:lnTo>
                <a:lnTo>
                  <a:pt x="19003" y="12011"/>
                </a:lnTo>
                <a:lnTo>
                  <a:pt x="19182" y="12071"/>
                </a:lnTo>
                <a:lnTo>
                  <a:pt x="19421" y="12131"/>
                </a:lnTo>
                <a:lnTo>
                  <a:pt x="19541" y="12071"/>
                </a:lnTo>
                <a:lnTo>
                  <a:pt x="19720" y="11952"/>
                </a:lnTo>
                <a:lnTo>
                  <a:pt x="20019" y="11593"/>
                </a:lnTo>
                <a:lnTo>
                  <a:pt x="20497" y="10816"/>
                </a:lnTo>
                <a:lnTo>
                  <a:pt x="20676" y="10517"/>
                </a:lnTo>
                <a:lnTo>
                  <a:pt x="20915" y="9980"/>
                </a:lnTo>
                <a:lnTo>
                  <a:pt x="20975" y="9681"/>
                </a:lnTo>
                <a:lnTo>
                  <a:pt x="21034" y="9442"/>
                </a:lnTo>
                <a:lnTo>
                  <a:pt x="21034" y="9382"/>
                </a:lnTo>
                <a:lnTo>
                  <a:pt x="20975" y="9322"/>
                </a:lnTo>
                <a:close/>
                <a:moveTo>
                  <a:pt x="23245" y="15238"/>
                </a:moveTo>
                <a:lnTo>
                  <a:pt x="22827" y="15298"/>
                </a:lnTo>
                <a:lnTo>
                  <a:pt x="22708" y="15358"/>
                </a:lnTo>
                <a:lnTo>
                  <a:pt x="22588" y="15477"/>
                </a:lnTo>
                <a:lnTo>
                  <a:pt x="22588" y="15656"/>
                </a:lnTo>
                <a:lnTo>
                  <a:pt x="22708" y="15836"/>
                </a:lnTo>
                <a:lnTo>
                  <a:pt x="22827" y="15955"/>
                </a:lnTo>
                <a:lnTo>
                  <a:pt x="23126" y="16075"/>
                </a:lnTo>
                <a:lnTo>
                  <a:pt x="23843" y="16254"/>
                </a:lnTo>
                <a:lnTo>
                  <a:pt x="24560" y="16373"/>
                </a:lnTo>
                <a:lnTo>
                  <a:pt x="25277" y="16373"/>
                </a:lnTo>
                <a:lnTo>
                  <a:pt x="25755" y="16254"/>
                </a:lnTo>
                <a:lnTo>
                  <a:pt x="25934" y="16134"/>
                </a:lnTo>
                <a:lnTo>
                  <a:pt x="26054" y="16075"/>
                </a:lnTo>
                <a:lnTo>
                  <a:pt x="26054" y="16015"/>
                </a:lnTo>
                <a:lnTo>
                  <a:pt x="26054" y="15895"/>
                </a:lnTo>
                <a:lnTo>
                  <a:pt x="25815" y="15776"/>
                </a:lnTo>
                <a:lnTo>
                  <a:pt x="25038" y="15537"/>
                </a:lnTo>
                <a:lnTo>
                  <a:pt x="24440" y="15417"/>
                </a:lnTo>
                <a:lnTo>
                  <a:pt x="23843" y="15298"/>
                </a:lnTo>
                <a:lnTo>
                  <a:pt x="23245" y="15238"/>
                </a:lnTo>
                <a:close/>
                <a:moveTo>
                  <a:pt x="16792" y="18166"/>
                </a:moveTo>
                <a:lnTo>
                  <a:pt x="16553" y="18226"/>
                </a:lnTo>
                <a:lnTo>
                  <a:pt x="16075" y="18465"/>
                </a:lnTo>
                <a:lnTo>
                  <a:pt x="15776" y="18644"/>
                </a:lnTo>
                <a:lnTo>
                  <a:pt x="15358" y="19122"/>
                </a:lnTo>
                <a:lnTo>
                  <a:pt x="14939" y="19779"/>
                </a:lnTo>
                <a:lnTo>
                  <a:pt x="14760" y="20138"/>
                </a:lnTo>
                <a:lnTo>
                  <a:pt x="14641" y="20496"/>
                </a:lnTo>
                <a:lnTo>
                  <a:pt x="14641" y="20795"/>
                </a:lnTo>
                <a:lnTo>
                  <a:pt x="14641" y="20915"/>
                </a:lnTo>
                <a:lnTo>
                  <a:pt x="14700" y="21034"/>
                </a:lnTo>
                <a:lnTo>
                  <a:pt x="14820" y="21094"/>
                </a:lnTo>
                <a:lnTo>
                  <a:pt x="14939" y="21094"/>
                </a:lnTo>
                <a:lnTo>
                  <a:pt x="15059" y="21034"/>
                </a:lnTo>
                <a:lnTo>
                  <a:pt x="15238" y="20915"/>
                </a:lnTo>
                <a:lnTo>
                  <a:pt x="15537" y="20616"/>
                </a:lnTo>
                <a:lnTo>
                  <a:pt x="15895" y="20138"/>
                </a:lnTo>
                <a:lnTo>
                  <a:pt x="16553" y="19122"/>
                </a:lnTo>
                <a:lnTo>
                  <a:pt x="16971" y="18405"/>
                </a:lnTo>
                <a:lnTo>
                  <a:pt x="17031" y="18226"/>
                </a:lnTo>
                <a:lnTo>
                  <a:pt x="17031" y="18166"/>
                </a:lnTo>
                <a:close/>
                <a:moveTo>
                  <a:pt x="23365" y="22110"/>
                </a:moveTo>
                <a:lnTo>
                  <a:pt x="23245" y="22229"/>
                </a:lnTo>
                <a:lnTo>
                  <a:pt x="23245" y="22409"/>
                </a:lnTo>
                <a:lnTo>
                  <a:pt x="23245" y="22707"/>
                </a:lnTo>
                <a:lnTo>
                  <a:pt x="23245" y="22946"/>
                </a:lnTo>
                <a:lnTo>
                  <a:pt x="23305" y="23185"/>
                </a:lnTo>
                <a:lnTo>
                  <a:pt x="23425" y="23305"/>
                </a:lnTo>
                <a:lnTo>
                  <a:pt x="23544" y="23484"/>
                </a:lnTo>
                <a:lnTo>
                  <a:pt x="23783" y="23604"/>
                </a:lnTo>
                <a:lnTo>
                  <a:pt x="24261" y="23843"/>
                </a:lnTo>
                <a:lnTo>
                  <a:pt x="24560" y="23962"/>
                </a:lnTo>
                <a:lnTo>
                  <a:pt x="25098" y="23962"/>
                </a:lnTo>
                <a:lnTo>
                  <a:pt x="25337" y="23843"/>
                </a:lnTo>
                <a:lnTo>
                  <a:pt x="25516" y="23664"/>
                </a:lnTo>
                <a:lnTo>
                  <a:pt x="25695" y="23544"/>
                </a:lnTo>
                <a:lnTo>
                  <a:pt x="25755" y="23425"/>
                </a:lnTo>
                <a:lnTo>
                  <a:pt x="25695" y="23305"/>
                </a:lnTo>
                <a:lnTo>
                  <a:pt x="25636" y="23185"/>
                </a:lnTo>
                <a:lnTo>
                  <a:pt x="25516" y="23066"/>
                </a:lnTo>
                <a:lnTo>
                  <a:pt x="25217" y="22827"/>
                </a:lnTo>
                <a:lnTo>
                  <a:pt x="24321" y="22528"/>
                </a:lnTo>
                <a:lnTo>
                  <a:pt x="23962" y="22409"/>
                </a:lnTo>
                <a:lnTo>
                  <a:pt x="23723" y="22289"/>
                </a:lnTo>
                <a:lnTo>
                  <a:pt x="23484" y="22110"/>
                </a:lnTo>
                <a:close/>
                <a:moveTo>
                  <a:pt x="9024" y="23783"/>
                </a:moveTo>
                <a:lnTo>
                  <a:pt x="8486" y="24142"/>
                </a:lnTo>
                <a:lnTo>
                  <a:pt x="8068" y="24440"/>
                </a:lnTo>
                <a:lnTo>
                  <a:pt x="7709" y="24799"/>
                </a:lnTo>
                <a:lnTo>
                  <a:pt x="7410" y="25157"/>
                </a:lnTo>
                <a:lnTo>
                  <a:pt x="7291" y="25337"/>
                </a:lnTo>
                <a:lnTo>
                  <a:pt x="7291" y="25516"/>
                </a:lnTo>
                <a:lnTo>
                  <a:pt x="7291" y="25635"/>
                </a:lnTo>
                <a:lnTo>
                  <a:pt x="7350" y="25755"/>
                </a:lnTo>
                <a:lnTo>
                  <a:pt x="7470" y="25874"/>
                </a:lnTo>
                <a:lnTo>
                  <a:pt x="7709" y="25934"/>
                </a:lnTo>
                <a:lnTo>
                  <a:pt x="7888" y="25934"/>
                </a:lnTo>
                <a:lnTo>
                  <a:pt x="8068" y="25874"/>
                </a:lnTo>
                <a:lnTo>
                  <a:pt x="8247" y="25815"/>
                </a:lnTo>
                <a:lnTo>
                  <a:pt x="8426" y="25635"/>
                </a:lnTo>
                <a:lnTo>
                  <a:pt x="8725" y="25277"/>
                </a:lnTo>
                <a:lnTo>
                  <a:pt x="8964" y="24859"/>
                </a:lnTo>
                <a:lnTo>
                  <a:pt x="9083" y="24440"/>
                </a:lnTo>
                <a:lnTo>
                  <a:pt x="9203" y="24082"/>
                </a:lnTo>
                <a:lnTo>
                  <a:pt x="9143" y="23843"/>
                </a:lnTo>
                <a:lnTo>
                  <a:pt x="9143" y="23783"/>
                </a:lnTo>
                <a:close/>
                <a:moveTo>
                  <a:pt x="17330" y="27129"/>
                </a:moveTo>
                <a:lnTo>
                  <a:pt x="17210" y="27189"/>
                </a:lnTo>
                <a:lnTo>
                  <a:pt x="16852" y="27368"/>
                </a:lnTo>
                <a:lnTo>
                  <a:pt x="16553" y="27607"/>
                </a:lnTo>
                <a:lnTo>
                  <a:pt x="16314" y="27966"/>
                </a:lnTo>
                <a:lnTo>
                  <a:pt x="16134" y="28324"/>
                </a:lnTo>
                <a:lnTo>
                  <a:pt x="16075" y="28623"/>
                </a:lnTo>
                <a:lnTo>
                  <a:pt x="16075" y="28743"/>
                </a:lnTo>
                <a:lnTo>
                  <a:pt x="16134" y="28802"/>
                </a:lnTo>
                <a:lnTo>
                  <a:pt x="16314" y="28862"/>
                </a:lnTo>
                <a:lnTo>
                  <a:pt x="16493" y="28862"/>
                </a:lnTo>
                <a:lnTo>
                  <a:pt x="16672" y="28802"/>
                </a:lnTo>
                <a:lnTo>
                  <a:pt x="16911" y="28623"/>
                </a:lnTo>
                <a:lnTo>
                  <a:pt x="17150" y="28384"/>
                </a:lnTo>
                <a:lnTo>
                  <a:pt x="17389" y="28145"/>
                </a:lnTo>
                <a:lnTo>
                  <a:pt x="17569" y="27846"/>
                </a:lnTo>
                <a:lnTo>
                  <a:pt x="17688" y="27607"/>
                </a:lnTo>
                <a:lnTo>
                  <a:pt x="17688" y="27428"/>
                </a:lnTo>
                <a:lnTo>
                  <a:pt x="17688" y="27368"/>
                </a:lnTo>
                <a:lnTo>
                  <a:pt x="17628" y="27249"/>
                </a:lnTo>
                <a:lnTo>
                  <a:pt x="17509" y="27189"/>
                </a:lnTo>
                <a:lnTo>
                  <a:pt x="17330" y="27129"/>
                </a:lnTo>
                <a:close/>
                <a:moveTo>
                  <a:pt x="27548" y="27548"/>
                </a:moveTo>
                <a:lnTo>
                  <a:pt x="27368" y="27607"/>
                </a:lnTo>
                <a:lnTo>
                  <a:pt x="27249" y="27727"/>
                </a:lnTo>
                <a:lnTo>
                  <a:pt x="27189" y="27906"/>
                </a:lnTo>
                <a:lnTo>
                  <a:pt x="27189" y="28026"/>
                </a:lnTo>
                <a:lnTo>
                  <a:pt x="27189" y="28205"/>
                </a:lnTo>
                <a:lnTo>
                  <a:pt x="27309" y="28563"/>
                </a:lnTo>
                <a:lnTo>
                  <a:pt x="27607" y="28922"/>
                </a:lnTo>
                <a:lnTo>
                  <a:pt x="27787" y="29041"/>
                </a:lnTo>
                <a:lnTo>
                  <a:pt x="28026" y="29161"/>
                </a:lnTo>
                <a:lnTo>
                  <a:pt x="28205" y="29221"/>
                </a:lnTo>
                <a:lnTo>
                  <a:pt x="28444" y="29281"/>
                </a:lnTo>
                <a:lnTo>
                  <a:pt x="28683" y="29221"/>
                </a:lnTo>
                <a:lnTo>
                  <a:pt x="28922" y="29161"/>
                </a:lnTo>
                <a:lnTo>
                  <a:pt x="29101" y="29041"/>
                </a:lnTo>
                <a:lnTo>
                  <a:pt x="29221" y="28922"/>
                </a:lnTo>
                <a:lnTo>
                  <a:pt x="29281" y="28802"/>
                </a:lnTo>
                <a:lnTo>
                  <a:pt x="29281" y="28683"/>
                </a:lnTo>
                <a:lnTo>
                  <a:pt x="29161" y="28384"/>
                </a:lnTo>
                <a:lnTo>
                  <a:pt x="28982" y="28145"/>
                </a:lnTo>
                <a:lnTo>
                  <a:pt x="28803" y="28145"/>
                </a:lnTo>
                <a:lnTo>
                  <a:pt x="28325" y="27906"/>
                </a:lnTo>
                <a:lnTo>
                  <a:pt x="27847" y="27667"/>
                </a:lnTo>
                <a:lnTo>
                  <a:pt x="27727" y="27548"/>
                </a:lnTo>
                <a:close/>
                <a:moveTo>
                  <a:pt x="23058" y="974"/>
                </a:moveTo>
                <a:lnTo>
                  <a:pt x="23126" y="1196"/>
                </a:lnTo>
                <a:lnTo>
                  <a:pt x="23544" y="2211"/>
                </a:lnTo>
                <a:lnTo>
                  <a:pt x="24082" y="3347"/>
                </a:lnTo>
                <a:lnTo>
                  <a:pt x="25217" y="5558"/>
                </a:lnTo>
                <a:lnTo>
                  <a:pt x="25875" y="6932"/>
                </a:lnTo>
                <a:lnTo>
                  <a:pt x="27368" y="10697"/>
                </a:lnTo>
                <a:lnTo>
                  <a:pt x="28803" y="14521"/>
                </a:lnTo>
                <a:lnTo>
                  <a:pt x="30177" y="18345"/>
                </a:lnTo>
                <a:lnTo>
                  <a:pt x="30834" y="20257"/>
                </a:lnTo>
                <a:lnTo>
                  <a:pt x="31372" y="22229"/>
                </a:lnTo>
                <a:lnTo>
                  <a:pt x="31850" y="24440"/>
                </a:lnTo>
                <a:lnTo>
                  <a:pt x="32268" y="26651"/>
                </a:lnTo>
                <a:lnTo>
                  <a:pt x="32567" y="28504"/>
                </a:lnTo>
                <a:lnTo>
                  <a:pt x="32627" y="29101"/>
                </a:lnTo>
                <a:lnTo>
                  <a:pt x="32627" y="29340"/>
                </a:lnTo>
                <a:lnTo>
                  <a:pt x="32627" y="29460"/>
                </a:lnTo>
                <a:lnTo>
                  <a:pt x="32507" y="29639"/>
                </a:lnTo>
                <a:lnTo>
                  <a:pt x="32388" y="29759"/>
                </a:lnTo>
                <a:lnTo>
                  <a:pt x="31970" y="30117"/>
                </a:lnTo>
                <a:lnTo>
                  <a:pt x="31312" y="30535"/>
                </a:lnTo>
                <a:lnTo>
                  <a:pt x="30655" y="30954"/>
                </a:lnTo>
                <a:lnTo>
                  <a:pt x="29878" y="31252"/>
                </a:lnTo>
                <a:lnTo>
                  <a:pt x="29101" y="31432"/>
                </a:lnTo>
                <a:lnTo>
                  <a:pt x="28265" y="31611"/>
                </a:lnTo>
                <a:lnTo>
                  <a:pt x="27428" y="31730"/>
                </a:lnTo>
                <a:lnTo>
                  <a:pt x="26532" y="31790"/>
                </a:lnTo>
                <a:lnTo>
                  <a:pt x="25695" y="31850"/>
                </a:lnTo>
                <a:lnTo>
                  <a:pt x="23903" y="31790"/>
                </a:lnTo>
                <a:lnTo>
                  <a:pt x="22170" y="31611"/>
                </a:lnTo>
                <a:lnTo>
                  <a:pt x="19003" y="31252"/>
                </a:lnTo>
                <a:lnTo>
                  <a:pt x="16971" y="30954"/>
                </a:lnTo>
                <a:lnTo>
                  <a:pt x="14999" y="30655"/>
                </a:lnTo>
                <a:lnTo>
                  <a:pt x="13027" y="30237"/>
                </a:lnTo>
                <a:lnTo>
                  <a:pt x="11055" y="29759"/>
                </a:lnTo>
                <a:lnTo>
                  <a:pt x="10099" y="29460"/>
                </a:lnTo>
                <a:lnTo>
                  <a:pt x="9143" y="29161"/>
                </a:lnTo>
                <a:lnTo>
                  <a:pt x="7291" y="28384"/>
                </a:lnTo>
                <a:lnTo>
                  <a:pt x="6335" y="28026"/>
                </a:lnTo>
                <a:lnTo>
                  <a:pt x="5438" y="27727"/>
                </a:lnTo>
                <a:lnTo>
                  <a:pt x="4482" y="27428"/>
                </a:lnTo>
                <a:lnTo>
                  <a:pt x="3526" y="27249"/>
                </a:lnTo>
                <a:lnTo>
                  <a:pt x="8605" y="20616"/>
                </a:lnTo>
                <a:lnTo>
                  <a:pt x="13685" y="13983"/>
                </a:lnTo>
                <a:lnTo>
                  <a:pt x="15597" y="11473"/>
                </a:lnTo>
                <a:lnTo>
                  <a:pt x="18883" y="7171"/>
                </a:lnTo>
                <a:lnTo>
                  <a:pt x="20556" y="4900"/>
                </a:lnTo>
                <a:lnTo>
                  <a:pt x="21931" y="2928"/>
                </a:lnTo>
                <a:lnTo>
                  <a:pt x="22409" y="2152"/>
                </a:lnTo>
                <a:lnTo>
                  <a:pt x="22827" y="1494"/>
                </a:lnTo>
                <a:lnTo>
                  <a:pt x="23006" y="1076"/>
                </a:lnTo>
                <a:lnTo>
                  <a:pt x="23058" y="974"/>
                </a:lnTo>
                <a:close/>
                <a:moveTo>
                  <a:pt x="3168" y="27727"/>
                </a:moveTo>
                <a:lnTo>
                  <a:pt x="3825" y="28324"/>
                </a:lnTo>
                <a:lnTo>
                  <a:pt x="4602" y="28802"/>
                </a:lnTo>
                <a:lnTo>
                  <a:pt x="5438" y="29161"/>
                </a:lnTo>
                <a:lnTo>
                  <a:pt x="6335" y="29520"/>
                </a:lnTo>
                <a:lnTo>
                  <a:pt x="7291" y="29878"/>
                </a:lnTo>
                <a:lnTo>
                  <a:pt x="8187" y="30117"/>
                </a:lnTo>
                <a:lnTo>
                  <a:pt x="9920" y="30595"/>
                </a:lnTo>
                <a:lnTo>
                  <a:pt x="12071" y="31193"/>
                </a:lnTo>
                <a:lnTo>
                  <a:pt x="14222" y="31671"/>
                </a:lnTo>
                <a:lnTo>
                  <a:pt x="16373" y="32029"/>
                </a:lnTo>
                <a:lnTo>
                  <a:pt x="18584" y="32328"/>
                </a:lnTo>
                <a:lnTo>
                  <a:pt x="20377" y="32567"/>
                </a:lnTo>
                <a:lnTo>
                  <a:pt x="22230" y="32746"/>
                </a:lnTo>
                <a:lnTo>
                  <a:pt x="24082" y="32806"/>
                </a:lnTo>
                <a:lnTo>
                  <a:pt x="25934" y="32806"/>
                </a:lnTo>
                <a:lnTo>
                  <a:pt x="26831" y="32746"/>
                </a:lnTo>
                <a:lnTo>
                  <a:pt x="27787" y="32627"/>
                </a:lnTo>
                <a:lnTo>
                  <a:pt x="28683" y="32507"/>
                </a:lnTo>
                <a:lnTo>
                  <a:pt x="29579" y="32268"/>
                </a:lnTo>
                <a:lnTo>
                  <a:pt x="30416" y="32029"/>
                </a:lnTo>
                <a:lnTo>
                  <a:pt x="31253" y="31671"/>
                </a:lnTo>
                <a:lnTo>
                  <a:pt x="32089" y="31312"/>
                </a:lnTo>
                <a:lnTo>
                  <a:pt x="32866" y="30834"/>
                </a:lnTo>
                <a:lnTo>
                  <a:pt x="33045" y="32029"/>
                </a:lnTo>
                <a:lnTo>
                  <a:pt x="33165" y="32388"/>
                </a:lnTo>
                <a:lnTo>
                  <a:pt x="33165" y="32567"/>
                </a:lnTo>
                <a:lnTo>
                  <a:pt x="33105" y="32627"/>
                </a:lnTo>
                <a:lnTo>
                  <a:pt x="32985" y="32746"/>
                </a:lnTo>
                <a:lnTo>
                  <a:pt x="32866" y="32806"/>
                </a:lnTo>
                <a:lnTo>
                  <a:pt x="32448" y="32806"/>
                </a:lnTo>
                <a:lnTo>
                  <a:pt x="32209" y="32985"/>
                </a:lnTo>
                <a:lnTo>
                  <a:pt x="31850" y="33105"/>
                </a:lnTo>
                <a:lnTo>
                  <a:pt x="31133" y="33284"/>
                </a:lnTo>
                <a:lnTo>
                  <a:pt x="29759" y="33583"/>
                </a:lnTo>
                <a:lnTo>
                  <a:pt x="28026" y="33762"/>
                </a:lnTo>
                <a:lnTo>
                  <a:pt x="26233" y="33882"/>
                </a:lnTo>
                <a:lnTo>
                  <a:pt x="24500" y="33882"/>
                </a:lnTo>
                <a:lnTo>
                  <a:pt x="22708" y="33762"/>
                </a:lnTo>
                <a:lnTo>
                  <a:pt x="20915" y="33643"/>
                </a:lnTo>
                <a:lnTo>
                  <a:pt x="19182" y="33463"/>
                </a:lnTo>
                <a:lnTo>
                  <a:pt x="15716" y="33045"/>
                </a:lnTo>
                <a:lnTo>
                  <a:pt x="13924" y="32746"/>
                </a:lnTo>
                <a:lnTo>
                  <a:pt x="12191" y="32388"/>
                </a:lnTo>
                <a:lnTo>
                  <a:pt x="10517" y="31969"/>
                </a:lnTo>
                <a:lnTo>
                  <a:pt x="8844" y="31432"/>
                </a:lnTo>
                <a:lnTo>
                  <a:pt x="7231" y="30834"/>
                </a:lnTo>
                <a:lnTo>
                  <a:pt x="5618" y="30237"/>
                </a:lnTo>
                <a:lnTo>
                  <a:pt x="2331" y="28802"/>
                </a:lnTo>
                <a:lnTo>
                  <a:pt x="3168" y="27727"/>
                </a:lnTo>
                <a:close/>
                <a:moveTo>
                  <a:pt x="22887" y="0"/>
                </a:moveTo>
                <a:lnTo>
                  <a:pt x="22887" y="60"/>
                </a:lnTo>
                <a:lnTo>
                  <a:pt x="22827" y="180"/>
                </a:lnTo>
                <a:lnTo>
                  <a:pt x="22887" y="419"/>
                </a:lnTo>
                <a:lnTo>
                  <a:pt x="23030" y="885"/>
                </a:lnTo>
                <a:lnTo>
                  <a:pt x="23006" y="837"/>
                </a:lnTo>
                <a:lnTo>
                  <a:pt x="22827" y="1016"/>
                </a:lnTo>
                <a:lnTo>
                  <a:pt x="22349" y="1554"/>
                </a:lnTo>
                <a:lnTo>
                  <a:pt x="20676" y="3646"/>
                </a:lnTo>
                <a:lnTo>
                  <a:pt x="15597" y="10039"/>
                </a:lnTo>
                <a:lnTo>
                  <a:pt x="10278" y="16851"/>
                </a:lnTo>
                <a:lnTo>
                  <a:pt x="7291" y="20676"/>
                </a:lnTo>
                <a:lnTo>
                  <a:pt x="3526" y="25635"/>
                </a:lnTo>
                <a:lnTo>
                  <a:pt x="2690" y="26711"/>
                </a:lnTo>
                <a:lnTo>
                  <a:pt x="1435" y="28145"/>
                </a:lnTo>
                <a:lnTo>
                  <a:pt x="837" y="28922"/>
                </a:lnTo>
                <a:lnTo>
                  <a:pt x="359" y="29639"/>
                </a:lnTo>
                <a:lnTo>
                  <a:pt x="180" y="29998"/>
                </a:lnTo>
                <a:lnTo>
                  <a:pt x="60" y="30296"/>
                </a:lnTo>
                <a:lnTo>
                  <a:pt x="1" y="30595"/>
                </a:lnTo>
                <a:lnTo>
                  <a:pt x="1" y="30834"/>
                </a:lnTo>
                <a:lnTo>
                  <a:pt x="60" y="31013"/>
                </a:lnTo>
                <a:lnTo>
                  <a:pt x="180" y="31252"/>
                </a:lnTo>
                <a:lnTo>
                  <a:pt x="538" y="31671"/>
                </a:lnTo>
                <a:lnTo>
                  <a:pt x="1016" y="32089"/>
                </a:lnTo>
                <a:lnTo>
                  <a:pt x="1554" y="32507"/>
                </a:lnTo>
                <a:lnTo>
                  <a:pt x="2749" y="33284"/>
                </a:lnTo>
                <a:lnTo>
                  <a:pt x="3646" y="33822"/>
                </a:lnTo>
                <a:lnTo>
                  <a:pt x="4721" y="34479"/>
                </a:lnTo>
                <a:lnTo>
                  <a:pt x="5797" y="35077"/>
                </a:lnTo>
                <a:lnTo>
                  <a:pt x="6932" y="35615"/>
                </a:lnTo>
                <a:lnTo>
                  <a:pt x="8127" y="36093"/>
                </a:lnTo>
                <a:lnTo>
                  <a:pt x="9322" y="36511"/>
                </a:lnTo>
                <a:lnTo>
                  <a:pt x="10517" y="36869"/>
                </a:lnTo>
                <a:lnTo>
                  <a:pt x="11713" y="37168"/>
                </a:lnTo>
                <a:lnTo>
                  <a:pt x="12908" y="37467"/>
                </a:lnTo>
                <a:lnTo>
                  <a:pt x="14163" y="37706"/>
                </a:lnTo>
                <a:lnTo>
                  <a:pt x="15358" y="37885"/>
                </a:lnTo>
                <a:lnTo>
                  <a:pt x="16613" y="38005"/>
                </a:lnTo>
                <a:lnTo>
                  <a:pt x="17867" y="38124"/>
                </a:lnTo>
                <a:lnTo>
                  <a:pt x="20377" y="38244"/>
                </a:lnTo>
                <a:lnTo>
                  <a:pt x="22887" y="38184"/>
                </a:lnTo>
                <a:lnTo>
                  <a:pt x="25397" y="38124"/>
                </a:lnTo>
                <a:lnTo>
                  <a:pt x="27906" y="37945"/>
                </a:lnTo>
                <a:lnTo>
                  <a:pt x="30296" y="37945"/>
                </a:lnTo>
                <a:lnTo>
                  <a:pt x="30954" y="37885"/>
                </a:lnTo>
                <a:lnTo>
                  <a:pt x="31551" y="37826"/>
                </a:lnTo>
                <a:lnTo>
                  <a:pt x="32089" y="37706"/>
                </a:lnTo>
                <a:lnTo>
                  <a:pt x="32627" y="37586"/>
                </a:lnTo>
                <a:lnTo>
                  <a:pt x="32926" y="37467"/>
                </a:lnTo>
                <a:lnTo>
                  <a:pt x="33224" y="37288"/>
                </a:lnTo>
                <a:lnTo>
                  <a:pt x="33344" y="37228"/>
                </a:lnTo>
                <a:lnTo>
                  <a:pt x="33344" y="37049"/>
                </a:lnTo>
                <a:lnTo>
                  <a:pt x="33344" y="36929"/>
                </a:lnTo>
                <a:lnTo>
                  <a:pt x="33224" y="36690"/>
                </a:lnTo>
                <a:lnTo>
                  <a:pt x="33105" y="36571"/>
                </a:lnTo>
                <a:lnTo>
                  <a:pt x="32866" y="36511"/>
                </a:lnTo>
                <a:lnTo>
                  <a:pt x="32567" y="36451"/>
                </a:lnTo>
                <a:lnTo>
                  <a:pt x="32209" y="36511"/>
                </a:lnTo>
                <a:lnTo>
                  <a:pt x="31073" y="36630"/>
                </a:lnTo>
                <a:lnTo>
                  <a:pt x="28564" y="36869"/>
                </a:lnTo>
                <a:lnTo>
                  <a:pt x="25994" y="37049"/>
                </a:lnTo>
                <a:lnTo>
                  <a:pt x="23484" y="37168"/>
                </a:lnTo>
                <a:lnTo>
                  <a:pt x="20915" y="37168"/>
                </a:lnTo>
                <a:lnTo>
                  <a:pt x="19481" y="37108"/>
                </a:lnTo>
                <a:lnTo>
                  <a:pt x="18106" y="37049"/>
                </a:lnTo>
                <a:lnTo>
                  <a:pt x="16672" y="36929"/>
                </a:lnTo>
                <a:lnTo>
                  <a:pt x="15238" y="36750"/>
                </a:lnTo>
                <a:lnTo>
                  <a:pt x="13864" y="36571"/>
                </a:lnTo>
                <a:lnTo>
                  <a:pt x="12489" y="36272"/>
                </a:lnTo>
                <a:lnTo>
                  <a:pt x="11115" y="35913"/>
                </a:lnTo>
                <a:lnTo>
                  <a:pt x="9741" y="35555"/>
                </a:lnTo>
                <a:lnTo>
                  <a:pt x="8486" y="35077"/>
                </a:lnTo>
                <a:lnTo>
                  <a:pt x="7291" y="34599"/>
                </a:lnTo>
                <a:lnTo>
                  <a:pt x="6096" y="34061"/>
                </a:lnTo>
                <a:lnTo>
                  <a:pt x="4900" y="33404"/>
                </a:lnTo>
                <a:lnTo>
                  <a:pt x="3646" y="32567"/>
                </a:lnTo>
                <a:lnTo>
                  <a:pt x="2451" y="31730"/>
                </a:lnTo>
                <a:lnTo>
                  <a:pt x="1913" y="31312"/>
                </a:lnTo>
                <a:lnTo>
                  <a:pt x="1674" y="31133"/>
                </a:lnTo>
                <a:lnTo>
                  <a:pt x="1494" y="30954"/>
                </a:lnTo>
                <a:lnTo>
                  <a:pt x="1255" y="30476"/>
                </a:lnTo>
                <a:lnTo>
                  <a:pt x="1255" y="30296"/>
                </a:lnTo>
                <a:lnTo>
                  <a:pt x="1315" y="30177"/>
                </a:lnTo>
                <a:lnTo>
                  <a:pt x="1554" y="29818"/>
                </a:lnTo>
                <a:lnTo>
                  <a:pt x="1972" y="29281"/>
                </a:lnTo>
                <a:lnTo>
                  <a:pt x="2749" y="29878"/>
                </a:lnTo>
                <a:lnTo>
                  <a:pt x="3586" y="30416"/>
                </a:lnTo>
                <a:lnTo>
                  <a:pt x="4422" y="30954"/>
                </a:lnTo>
                <a:lnTo>
                  <a:pt x="5259" y="31372"/>
                </a:lnTo>
                <a:lnTo>
                  <a:pt x="6155" y="31790"/>
                </a:lnTo>
                <a:lnTo>
                  <a:pt x="7052" y="32149"/>
                </a:lnTo>
                <a:lnTo>
                  <a:pt x="8008" y="32448"/>
                </a:lnTo>
                <a:lnTo>
                  <a:pt x="8904" y="32746"/>
                </a:lnTo>
                <a:lnTo>
                  <a:pt x="10816" y="33224"/>
                </a:lnTo>
                <a:lnTo>
                  <a:pt x="12788" y="33643"/>
                </a:lnTo>
                <a:lnTo>
                  <a:pt x="14700" y="33941"/>
                </a:lnTo>
                <a:lnTo>
                  <a:pt x="16672" y="34121"/>
                </a:lnTo>
                <a:lnTo>
                  <a:pt x="20676" y="34599"/>
                </a:lnTo>
                <a:lnTo>
                  <a:pt x="22887" y="34838"/>
                </a:lnTo>
                <a:lnTo>
                  <a:pt x="25098" y="34957"/>
                </a:lnTo>
                <a:lnTo>
                  <a:pt x="27249" y="34957"/>
                </a:lnTo>
                <a:lnTo>
                  <a:pt x="28325" y="34838"/>
                </a:lnTo>
                <a:lnTo>
                  <a:pt x="29400" y="34718"/>
                </a:lnTo>
                <a:lnTo>
                  <a:pt x="30416" y="34479"/>
                </a:lnTo>
                <a:lnTo>
                  <a:pt x="31372" y="34240"/>
                </a:lnTo>
                <a:lnTo>
                  <a:pt x="32328" y="33882"/>
                </a:lnTo>
                <a:lnTo>
                  <a:pt x="33224" y="33404"/>
                </a:lnTo>
                <a:lnTo>
                  <a:pt x="33284" y="34300"/>
                </a:lnTo>
                <a:lnTo>
                  <a:pt x="33344" y="35435"/>
                </a:lnTo>
                <a:lnTo>
                  <a:pt x="33404" y="36033"/>
                </a:lnTo>
                <a:lnTo>
                  <a:pt x="33523" y="36571"/>
                </a:lnTo>
                <a:lnTo>
                  <a:pt x="33643" y="37049"/>
                </a:lnTo>
                <a:lnTo>
                  <a:pt x="33762" y="37347"/>
                </a:lnTo>
                <a:lnTo>
                  <a:pt x="34061" y="37586"/>
                </a:lnTo>
                <a:lnTo>
                  <a:pt x="34240" y="37646"/>
                </a:lnTo>
                <a:lnTo>
                  <a:pt x="34420" y="37706"/>
                </a:lnTo>
                <a:lnTo>
                  <a:pt x="34599" y="37706"/>
                </a:lnTo>
                <a:lnTo>
                  <a:pt x="34718" y="37646"/>
                </a:lnTo>
                <a:lnTo>
                  <a:pt x="34778" y="37467"/>
                </a:lnTo>
                <a:lnTo>
                  <a:pt x="34778" y="37228"/>
                </a:lnTo>
                <a:lnTo>
                  <a:pt x="34001" y="31730"/>
                </a:lnTo>
                <a:lnTo>
                  <a:pt x="33822" y="30535"/>
                </a:lnTo>
                <a:lnTo>
                  <a:pt x="33762" y="30296"/>
                </a:lnTo>
                <a:lnTo>
                  <a:pt x="33822" y="30117"/>
                </a:lnTo>
                <a:lnTo>
                  <a:pt x="33882" y="29998"/>
                </a:lnTo>
                <a:lnTo>
                  <a:pt x="34121" y="29878"/>
                </a:lnTo>
                <a:lnTo>
                  <a:pt x="34181" y="29579"/>
                </a:lnTo>
                <a:lnTo>
                  <a:pt x="34181" y="29101"/>
                </a:lnTo>
                <a:lnTo>
                  <a:pt x="34121" y="28922"/>
                </a:lnTo>
                <a:lnTo>
                  <a:pt x="34061" y="28802"/>
                </a:lnTo>
                <a:lnTo>
                  <a:pt x="34001" y="28743"/>
                </a:lnTo>
                <a:lnTo>
                  <a:pt x="33882" y="28743"/>
                </a:lnTo>
                <a:lnTo>
                  <a:pt x="33643" y="28922"/>
                </a:lnTo>
                <a:lnTo>
                  <a:pt x="33284" y="26831"/>
                </a:lnTo>
                <a:lnTo>
                  <a:pt x="32866" y="24799"/>
                </a:lnTo>
                <a:lnTo>
                  <a:pt x="32448" y="22767"/>
                </a:lnTo>
                <a:lnTo>
                  <a:pt x="31910" y="20795"/>
                </a:lnTo>
                <a:lnTo>
                  <a:pt x="31312" y="18823"/>
                </a:lnTo>
                <a:lnTo>
                  <a:pt x="30715" y="16851"/>
                </a:lnTo>
                <a:lnTo>
                  <a:pt x="29998" y="14880"/>
                </a:lnTo>
                <a:lnTo>
                  <a:pt x="29281" y="12908"/>
                </a:lnTo>
                <a:lnTo>
                  <a:pt x="27787" y="9143"/>
                </a:lnTo>
                <a:lnTo>
                  <a:pt x="26353" y="5378"/>
                </a:lnTo>
                <a:lnTo>
                  <a:pt x="25755" y="4243"/>
                </a:lnTo>
                <a:lnTo>
                  <a:pt x="24739" y="2331"/>
                </a:lnTo>
                <a:lnTo>
                  <a:pt x="24142" y="1375"/>
                </a:lnTo>
                <a:lnTo>
                  <a:pt x="23604" y="538"/>
                </a:lnTo>
                <a:lnTo>
                  <a:pt x="23365" y="299"/>
                </a:lnTo>
                <a:lnTo>
                  <a:pt x="23126" y="60"/>
                </a:lnTo>
                <a:lnTo>
                  <a:pt x="2300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6"/>
          <p:cNvSpPr/>
          <p:nvPr/>
        </p:nvSpPr>
        <p:spPr>
          <a:xfrm rot="5503490">
            <a:off x="7917205" y="4268854"/>
            <a:ext cx="979970" cy="879830"/>
          </a:xfrm>
          <a:custGeom>
            <a:avLst/>
            <a:gdLst/>
            <a:ahLst/>
            <a:cxnLst/>
            <a:rect l="l" t="t" r="r" b="b"/>
            <a:pathLst>
              <a:path w="43861" h="39379" extrusionOk="0">
                <a:moveTo>
                  <a:pt x="39917" y="2092"/>
                </a:moveTo>
                <a:lnTo>
                  <a:pt x="40216" y="2331"/>
                </a:lnTo>
                <a:lnTo>
                  <a:pt x="40514" y="2510"/>
                </a:lnTo>
                <a:lnTo>
                  <a:pt x="40873" y="2689"/>
                </a:lnTo>
                <a:lnTo>
                  <a:pt x="41232" y="2809"/>
                </a:lnTo>
                <a:lnTo>
                  <a:pt x="41949" y="2988"/>
                </a:lnTo>
                <a:lnTo>
                  <a:pt x="42725" y="3048"/>
                </a:lnTo>
                <a:lnTo>
                  <a:pt x="42666" y="3586"/>
                </a:lnTo>
                <a:lnTo>
                  <a:pt x="42486" y="4064"/>
                </a:lnTo>
                <a:lnTo>
                  <a:pt x="42188" y="5080"/>
                </a:lnTo>
                <a:lnTo>
                  <a:pt x="41949" y="4960"/>
                </a:lnTo>
                <a:lnTo>
                  <a:pt x="41769" y="4900"/>
                </a:lnTo>
                <a:lnTo>
                  <a:pt x="41650" y="4960"/>
                </a:lnTo>
                <a:lnTo>
                  <a:pt x="41530" y="5080"/>
                </a:lnTo>
                <a:lnTo>
                  <a:pt x="41411" y="5259"/>
                </a:lnTo>
                <a:lnTo>
                  <a:pt x="41351" y="5498"/>
                </a:lnTo>
                <a:lnTo>
                  <a:pt x="41291" y="6036"/>
                </a:lnTo>
                <a:lnTo>
                  <a:pt x="41232" y="6633"/>
                </a:lnTo>
                <a:lnTo>
                  <a:pt x="41232" y="7231"/>
                </a:lnTo>
                <a:lnTo>
                  <a:pt x="41291" y="7888"/>
                </a:lnTo>
                <a:lnTo>
                  <a:pt x="41351" y="10099"/>
                </a:lnTo>
                <a:lnTo>
                  <a:pt x="41411" y="12370"/>
                </a:lnTo>
                <a:lnTo>
                  <a:pt x="41351" y="14760"/>
                </a:lnTo>
                <a:lnTo>
                  <a:pt x="41291" y="15955"/>
                </a:lnTo>
                <a:lnTo>
                  <a:pt x="41172" y="17150"/>
                </a:lnTo>
                <a:lnTo>
                  <a:pt x="41052" y="18345"/>
                </a:lnTo>
                <a:lnTo>
                  <a:pt x="40873" y="19540"/>
                </a:lnTo>
                <a:lnTo>
                  <a:pt x="40634" y="20735"/>
                </a:lnTo>
                <a:lnTo>
                  <a:pt x="40335" y="21871"/>
                </a:lnTo>
                <a:lnTo>
                  <a:pt x="40036" y="22887"/>
                </a:lnTo>
                <a:lnTo>
                  <a:pt x="39738" y="23843"/>
                </a:lnTo>
                <a:lnTo>
                  <a:pt x="39319" y="24739"/>
                </a:lnTo>
                <a:lnTo>
                  <a:pt x="38901" y="25695"/>
                </a:lnTo>
                <a:lnTo>
                  <a:pt x="38423" y="26591"/>
                </a:lnTo>
                <a:lnTo>
                  <a:pt x="37945" y="27488"/>
                </a:lnTo>
                <a:lnTo>
                  <a:pt x="37407" y="28324"/>
                </a:lnTo>
                <a:lnTo>
                  <a:pt x="36810" y="29161"/>
                </a:lnTo>
                <a:lnTo>
                  <a:pt x="36152" y="29938"/>
                </a:lnTo>
                <a:lnTo>
                  <a:pt x="35495" y="30715"/>
                </a:lnTo>
                <a:lnTo>
                  <a:pt x="34838" y="31432"/>
                </a:lnTo>
                <a:lnTo>
                  <a:pt x="34061" y="32149"/>
                </a:lnTo>
                <a:lnTo>
                  <a:pt x="33344" y="32806"/>
                </a:lnTo>
                <a:lnTo>
                  <a:pt x="32507" y="33403"/>
                </a:lnTo>
                <a:lnTo>
                  <a:pt x="31671" y="34001"/>
                </a:lnTo>
                <a:lnTo>
                  <a:pt x="30834" y="34599"/>
                </a:lnTo>
                <a:lnTo>
                  <a:pt x="29878" y="35136"/>
                </a:lnTo>
                <a:lnTo>
                  <a:pt x="28862" y="35674"/>
                </a:lnTo>
                <a:lnTo>
                  <a:pt x="27846" y="36152"/>
                </a:lnTo>
                <a:lnTo>
                  <a:pt x="26830" y="36571"/>
                </a:lnTo>
                <a:lnTo>
                  <a:pt x="25815" y="36929"/>
                </a:lnTo>
                <a:lnTo>
                  <a:pt x="24739" y="37228"/>
                </a:lnTo>
                <a:lnTo>
                  <a:pt x="23663" y="37527"/>
                </a:lnTo>
                <a:lnTo>
                  <a:pt x="22528" y="37706"/>
                </a:lnTo>
                <a:lnTo>
                  <a:pt x="21453" y="37885"/>
                </a:lnTo>
                <a:lnTo>
                  <a:pt x="20317" y="38005"/>
                </a:lnTo>
                <a:lnTo>
                  <a:pt x="19242" y="38064"/>
                </a:lnTo>
                <a:lnTo>
                  <a:pt x="18106" y="38064"/>
                </a:lnTo>
                <a:lnTo>
                  <a:pt x="17031" y="38005"/>
                </a:lnTo>
                <a:lnTo>
                  <a:pt x="15895" y="37945"/>
                </a:lnTo>
                <a:lnTo>
                  <a:pt x="14760" y="37766"/>
                </a:lnTo>
                <a:lnTo>
                  <a:pt x="13684" y="37586"/>
                </a:lnTo>
                <a:lnTo>
                  <a:pt x="12668" y="37347"/>
                </a:lnTo>
                <a:lnTo>
                  <a:pt x="11712" y="37108"/>
                </a:lnTo>
                <a:lnTo>
                  <a:pt x="9740" y="36511"/>
                </a:lnTo>
                <a:lnTo>
                  <a:pt x="7828" y="35794"/>
                </a:lnTo>
                <a:lnTo>
                  <a:pt x="5976" y="34957"/>
                </a:lnTo>
                <a:lnTo>
                  <a:pt x="4542" y="34240"/>
                </a:lnTo>
                <a:lnTo>
                  <a:pt x="3884" y="33822"/>
                </a:lnTo>
                <a:lnTo>
                  <a:pt x="3167" y="33344"/>
                </a:lnTo>
                <a:lnTo>
                  <a:pt x="2570" y="32866"/>
                </a:lnTo>
                <a:lnTo>
                  <a:pt x="2032" y="32268"/>
                </a:lnTo>
                <a:lnTo>
                  <a:pt x="1793" y="31969"/>
                </a:lnTo>
                <a:lnTo>
                  <a:pt x="1614" y="31611"/>
                </a:lnTo>
                <a:lnTo>
                  <a:pt x="1434" y="31252"/>
                </a:lnTo>
                <a:lnTo>
                  <a:pt x="1315" y="30894"/>
                </a:lnTo>
                <a:lnTo>
                  <a:pt x="1554" y="31013"/>
                </a:lnTo>
                <a:lnTo>
                  <a:pt x="1733" y="31073"/>
                </a:lnTo>
                <a:lnTo>
                  <a:pt x="1913" y="31013"/>
                </a:lnTo>
                <a:lnTo>
                  <a:pt x="2032" y="30894"/>
                </a:lnTo>
                <a:lnTo>
                  <a:pt x="2271" y="30535"/>
                </a:lnTo>
                <a:lnTo>
                  <a:pt x="2450" y="30177"/>
                </a:lnTo>
                <a:lnTo>
                  <a:pt x="2869" y="30655"/>
                </a:lnTo>
                <a:lnTo>
                  <a:pt x="3406" y="31133"/>
                </a:lnTo>
                <a:lnTo>
                  <a:pt x="3944" y="31551"/>
                </a:lnTo>
                <a:lnTo>
                  <a:pt x="4542" y="31910"/>
                </a:lnTo>
                <a:lnTo>
                  <a:pt x="5199" y="32268"/>
                </a:lnTo>
                <a:lnTo>
                  <a:pt x="5856" y="32567"/>
                </a:lnTo>
                <a:lnTo>
                  <a:pt x="7231" y="33105"/>
                </a:lnTo>
                <a:lnTo>
                  <a:pt x="8665" y="33583"/>
                </a:lnTo>
                <a:lnTo>
                  <a:pt x="10099" y="33882"/>
                </a:lnTo>
                <a:lnTo>
                  <a:pt x="11533" y="34180"/>
                </a:lnTo>
                <a:lnTo>
                  <a:pt x="12788" y="34360"/>
                </a:lnTo>
                <a:lnTo>
                  <a:pt x="14342" y="34539"/>
                </a:lnTo>
                <a:lnTo>
                  <a:pt x="15836" y="34599"/>
                </a:lnTo>
                <a:lnTo>
                  <a:pt x="17389" y="34599"/>
                </a:lnTo>
                <a:lnTo>
                  <a:pt x="18943" y="34479"/>
                </a:lnTo>
                <a:lnTo>
                  <a:pt x="20437" y="34240"/>
                </a:lnTo>
                <a:lnTo>
                  <a:pt x="21931" y="33941"/>
                </a:lnTo>
                <a:lnTo>
                  <a:pt x="23424" y="33523"/>
                </a:lnTo>
                <a:lnTo>
                  <a:pt x="24859" y="33045"/>
                </a:lnTo>
                <a:lnTo>
                  <a:pt x="26054" y="32567"/>
                </a:lnTo>
                <a:lnTo>
                  <a:pt x="27249" y="32029"/>
                </a:lnTo>
                <a:lnTo>
                  <a:pt x="28324" y="31432"/>
                </a:lnTo>
                <a:lnTo>
                  <a:pt x="29400" y="30774"/>
                </a:lnTo>
                <a:lnTo>
                  <a:pt x="30476" y="30057"/>
                </a:lnTo>
                <a:lnTo>
                  <a:pt x="31491" y="29280"/>
                </a:lnTo>
                <a:lnTo>
                  <a:pt x="32447" y="28444"/>
                </a:lnTo>
                <a:lnTo>
                  <a:pt x="33344" y="27547"/>
                </a:lnTo>
                <a:lnTo>
                  <a:pt x="34240" y="26651"/>
                </a:lnTo>
                <a:lnTo>
                  <a:pt x="35077" y="25695"/>
                </a:lnTo>
                <a:lnTo>
                  <a:pt x="35854" y="24679"/>
                </a:lnTo>
                <a:lnTo>
                  <a:pt x="36571" y="23663"/>
                </a:lnTo>
                <a:lnTo>
                  <a:pt x="37288" y="22588"/>
                </a:lnTo>
                <a:lnTo>
                  <a:pt x="37885" y="21452"/>
                </a:lnTo>
                <a:lnTo>
                  <a:pt x="38483" y="20317"/>
                </a:lnTo>
                <a:lnTo>
                  <a:pt x="38961" y="19122"/>
                </a:lnTo>
                <a:lnTo>
                  <a:pt x="39558" y="17628"/>
                </a:lnTo>
                <a:lnTo>
                  <a:pt x="39977" y="16074"/>
                </a:lnTo>
                <a:lnTo>
                  <a:pt x="40275" y="14581"/>
                </a:lnTo>
                <a:lnTo>
                  <a:pt x="40514" y="13027"/>
                </a:lnTo>
                <a:lnTo>
                  <a:pt x="40634" y="11473"/>
                </a:lnTo>
                <a:lnTo>
                  <a:pt x="40753" y="9920"/>
                </a:lnTo>
                <a:lnTo>
                  <a:pt x="40933" y="6753"/>
                </a:lnTo>
                <a:lnTo>
                  <a:pt x="41172" y="5438"/>
                </a:lnTo>
                <a:lnTo>
                  <a:pt x="41232" y="5080"/>
                </a:lnTo>
                <a:lnTo>
                  <a:pt x="41232" y="4721"/>
                </a:lnTo>
                <a:lnTo>
                  <a:pt x="41172" y="4422"/>
                </a:lnTo>
                <a:lnTo>
                  <a:pt x="41052" y="4243"/>
                </a:lnTo>
                <a:lnTo>
                  <a:pt x="40933" y="4183"/>
                </a:lnTo>
                <a:lnTo>
                  <a:pt x="40753" y="4183"/>
                </a:lnTo>
                <a:lnTo>
                  <a:pt x="40694" y="4303"/>
                </a:lnTo>
                <a:lnTo>
                  <a:pt x="40574" y="4542"/>
                </a:lnTo>
                <a:lnTo>
                  <a:pt x="40455" y="4840"/>
                </a:lnTo>
                <a:lnTo>
                  <a:pt x="40335" y="5558"/>
                </a:lnTo>
                <a:lnTo>
                  <a:pt x="40335" y="5916"/>
                </a:lnTo>
                <a:lnTo>
                  <a:pt x="40275" y="6753"/>
                </a:lnTo>
                <a:lnTo>
                  <a:pt x="40216" y="7589"/>
                </a:lnTo>
                <a:lnTo>
                  <a:pt x="40216" y="9203"/>
                </a:lnTo>
                <a:lnTo>
                  <a:pt x="40216" y="10876"/>
                </a:lnTo>
                <a:lnTo>
                  <a:pt x="40156" y="11653"/>
                </a:lnTo>
                <a:lnTo>
                  <a:pt x="40096" y="12489"/>
                </a:lnTo>
                <a:lnTo>
                  <a:pt x="39857" y="13923"/>
                </a:lnTo>
                <a:lnTo>
                  <a:pt x="39558" y="15357"/>
                </a:lnTo>
                <a:lnTo>
                  <a:pt x="39200" y="16732"/>
                </a:lnTo>
                <a:lnTo>
                  <a:pt x="38722" y="18106"/>
                </a:lnTo>
                <a:lnTo>
                  <a:pt x="38124" y="19421"/>
                </a:lnTo>
                <a:lnTo>
                  <a:pt x="37467" y="20735"/>
                </a:lnTo>
                <a:lnTo>
                  <a:pt x="36750" y="21990"/>
                </a:lnTo>
                <a:lnTo>
                  <a:pt x="35973" y="23245"/>
                </a:lnTo>
                <a:lnTo>
                  <a:pt x="35077" y="24440"/>
                </a:lnTo>
                <a:lnTo>
                  <a:pt x="34180" y="25516"/>
                </a:lnTo>
                <a:lnTo>
                  <a:pt x="33165" y="26591"/>
                </a:lnTo>
                <a:lnTo>
                  <a:pt x="32149" y="27607"/>
                </a:lnTo>
                <a:lnTo>
                  <a:pt x="31013" y="28563"/>
                </a:lnTo>
                <a:lnTo>
                  <a:pt x="29878" y="29400"/>
                </a:lnTo>
                <a:lnTo>
                  <a:pt x="28623" y="30177"/>
                </a:lnTo>
                <a:lnTo>
                  <a:pt x="27368" y="30894"/>
                </a:lnTo>
                <a:lnTo>
                  <a:pt x="25874" y="31611"/>
                </a:lnTo>
                <a:lnTo>
                  <a:pt x="24321" y="32268"/>
                </a:lnTo>
                <a:lnTo>
                  <a:pt x="22707" y="32746"/>
                </a:lnTo>
                <a:lnTo>
                  <a:pt x="21094" y="33105"/>
                </a:lnTo>
                <a:lnTo>
                  <a:pt x="19421" y="33403"/>
                </a:lnTo>
                <a:lnTo>
                  <a:pt x="17748" y="33583"/>
                </a:lnTo>
                <a:lnTo>
                  <a:pt x="16075" y="33643"/>
                </a:lnTo>
                <a:lnTo>
                  <a:pt x="14401" y="33583"/>
                </a:lnTo>
                <a:lnTo>
                  <a:pt x="12668" y="33403"/>
                </a:lnTo>
                <a:lnTo>
                  <a:pt x="10995" y="33105"/>
                </a:lnTo>
                <a:lnTo>
                  <a:pt x="9382" y="32686"/>
                </a:lnTo>
                <a:lnTo>
                  <a:pt x="8545" y="32447"/>
                </a:lnTo>
                <a:lnTo>
                  <a:pt x="7769" y="32149"/>
                </a:lnTo>
                <a:lnTo>
                  <a:pt x="6992" y="31850"/>
                </a:lnTo>
                <a:lnTo>
                  <a:pt x="6215" y="31491"/>
                </a:lnTo>
                <a:lnTo>
                  <a:pt x="4721" y="30774"/>
                </a:lnTo>
                <a:lnTo>
                  <a:pt x="4362" y="30595"/>
                </a:lnTo>
                <a:lnTo>
                  <a:pt x="4004" y="30475"/>
                </a:lnTo>
                <a:lnTo>
                  <a:pt x="3287" y="30296"/>
                </a:lnTo>
                <a:lnTo>
                  <a:pt x="2988" y="30117"/>
                </a:lnTo>
                <a:lnTo>
                  <a:pt x="2809" y="29938"/>
                </a:lnTo>
                <a:lnTo>
                  <a:pt x="2749" y="29818"/>
                </a:lnTo>
                <a:lnTo>
                  <a:pt x="2689" y="29699"/>
                </a:lnTo>
                <a:lnTo>
                  <a:pt x="2689" y="29519"/>
                </a:lnTo>
                <a:lnTo>
                  <a:pt x="2749" y="29400"/>
                </a:lnTo>
                <a:lnTo>
                  <a:pt x="3347" y="29758"/>
                </a:lnTo>
                <a:lnTo>
                  <a:pt x="4004" y="29997"/>
                </a:lnTo>
                <a:lnTo>
                  <a:pt x="4721" y="30177"/>
                </a:lnTo>
                <a:lnTo>
                  <a:pt x="5498" y="30296"/>
                </a:lnTo>
                <a:lnTo>
                  <a:pt x="7051" y="30475"/>
                </a:lnTo>
                <a:lnTo>
                  <a:pt x="8426" y="30535"/>
                </a:lnTo>
                <a:lnTo>
                  <a:pt x="10219" y="30595"/>
                </a:lnTo>
                <a:lnTo>
                  <a:pt x="11951" y="30595"/>
                </a:lnTo>
                <a:lnTo>
                  <a:pt x="13684" y="30416"/>
                </a:lnTo>
                <a:lnTo>
                  <a:pt x="15417" y="30236"/>
                </a:lnTo>
                <a:lnTo>
                  <a:pt x="17090" y="29997"/>
                </a:lnTo>
                <a:lnTo>
                  <a:pt x="18704" y="29639"/>
                </a:lnTo>
                <a:lnTo>
                  <a:pt x="20317" y="29221"/>
                </a:lnTo>
                <a:lnTo>
                  <a:pt x="21931" y="28683"/>
                </a:lnTo>
                <a:lnTo>
                  <a:pt x="23484" y="28085"/>
                </a:lnTo>
                <a:lnTo>
                  <a:pt x="24978" y="27368"/>
                </a:lnTo>
                <a:lnTo>
                  <a:pt x="26472" y="26532"/>
                </a:lnTo>
                <a:lnTo>
                  <a:pt x="27846" y="25576"/>
                </a:lnTo>
                <a:lnTo>
                  <a:pt x="29041" y="24619"/>
                </a:lnTo>
                <a:lnTo>
                  <a:pt x="30177" y="23544"/>
                </a:lnTo>
                <a:lnTo>
                  <a:pt x="31193" y="22468"/>
                </a:lnTo>
                <a:lnTo>
                  <a:pt x="32089" y="21273"/>
                </a:lnTo>
                <a:lnTo>
                  <a:pt x="32985" y="20018"/>
                </a:lnTo>
                <a:lnTo>
                  <a:pt x="33762" y="18704"/>
                </a:lnTo>
                <a:lnTo>
                  <a:pt x="34539" y="17389"/>
                </a:lnTo>
                <a:lnTo>
                  <a:pt x="35256" y="16015"/>
                </a:lnTo>
                <a:lnTo>
                  <a:pt x="36810" y="12728"/>
                </a:lnTo>
                <a:lnTo>
                  <a:pt x="38304" y="9442"/>
                </a:lnTo>
                <a:lnTo>
                  <a:pt x="39797" y="5916"/>
                </a:lnTo>
                <a:lnTo>
                  <a:pt x="39977" y="5438"/>
                </a:lnTo>
                <a:lnTo>
                  <a:pt x="40275" y="4661"/>
                </a:lnTo>
                <a:lnTo>
                  <a:pt x="40335" y="4243"/>
                </a:lnTo>
                <a:lnTo>
                  <a:pt x="40335" y="4004"/>
                </a:lnTo>
                <a:lnTo>
                  <a:pt x="40275" y="3884"/>
                </a:lnTo>
                <a:lnTo>
                  <a:pt x="40156" y="3825"/>
                </a:lnTo>
                <a:lnTo>
                  <a:pt x="40036" y="3825"/>
                </a:lnTo>
                <a:lnTo>
                  <a:pt x="39797" y="3884"/>
                </a:lnTo>
                <a:lnTo>
                  <a:pt x="39917" y="2988"/>
                </a:lnTo>
                <a:lnTo>
                  <a:pt x="39917" y="2092"/>
                </a:lnTo>
                <a:close/>
                <a:moveTo>
                  <a:pt x="40753" y="0"/>
                </a:moveTo>
                <a:lnTo>
                  <a:pt x="40455" y="60"/>
                </a:lnTo>
                <a:lnTo>
                  <a:pt x="40156" y="120"/>
                </a:lnTo>
                <a:lnTo>
                  <a:pt x="39917" y="180"/>
                </a:lnTo>
                <a:lnTo>
                  <a:pt x="39618" y="299"/>
                </a:lnTo>
                <a:lnTo>
                  <a:pt x="39260" y="598"/>
                </a:lnTo>
                <a:lnTo>
                  <a:pt x="39200" y="658"/>
                </a:lnTo>
                <a:lnTo>
                  <a:pt x="39140" y="658"/>
                </a:lnTo>
                <a:lnTo>
                  <a:pt x="39200" y="777"/>
                </a:lnTo>
                <a:lnTo>
                  <a:pt x="39260" y="897"/>
                </a:lnTo>
                <a:lnTo>
                  <a:pt x="39200" y="1076"/>
                </a:lnTo>
                <a:lnTo>
                  <a:pt x="39021" y="2152"/>
                </a:lnTo>
                <a:lnTo>
                  <a:pt x="38841" y="3287"/>
                </a:lnTo>
                <a:lnTo>
                  <a:pt x="38722" y="4482"/>
                </a:lnTo>
                <a:lnTo>
                  <a:pt x="38602" y="5617"/>
                </a:lnTo>
                <a:lnTo>
                  <a:pt x="38423" y="6394"/>
                </a:lnTo>
                <a:lnTo>
                  <a:pt x="38244" y="7171"/>
                </a:lnTo>
                <a:lnTo>
                  <a:pt x="37766" y="8725"/>
                </a:lnTo>
                <a:lnTo>
                  <a:pt x="37168" y="10338"/>
                </a:lnTo>
                <a:lnTo>
                  <a:pt x="36511" y="11892"/>
                </a:lnTo>
                <a:lnTo>
                  <a:pt x="35734" y="13445"/>
                </a:lnTo>
                <a:lnTo>
                  <a:pt x="34957" y="14939"/>
                </a:lnTo>
                <a:lnTo>
                  <a:pt x="33344" y="17807"/>
                </a:lnTo>
                <a:lnTo>
                  <a:pt x="32866" y="18644"/>
                </a:lnTo>
                <a:lnTo>
                  <a:pt x="32328" y="19421"/>
                </a:lnTo>
                <a:lnTo>
                  <a:pt x="31730" y="20198"/>
                </a:lnTo>
                <a:lnTo>
                  <a:pt x="31193" y="20915"/>
                </a:lnTo>
                <a:lnTo>
                  <a:pt x="30595" y="21632"/>
                </a:lnTo>
                <a:lnTo>
                  <a:pt x="29938" y="22289"/>
                </a:lnTo>
                <a:lnTo>
                  <a:pt x="29280" y="22887"/>
                </a:lnTo>
                <a:lnTo>
                  <a:pt x="28623" y="23484"/>
                </a:lnTo>
                <a:lnTo>
                  <a:pt x="27966" y="24022"/>
                </a:lnTo>
                <a:lnTo>
                  <a:pt x="27249" y="24560"/>
                </a:lnTo>
                <a:lnTo>
                  <a:pt x="25815" y="25516"/>
                </a:lnTo>
                <a:lnTo>
                  <a:pt x="24261" y="26352"/>
                </a:lnTo>
                <a:lnTo>
                  <a:pt x="22707" y="27129"/>
                </a:lnTo>
                <a:lnTo>
                  <a:pt x="21094" y="27727"/>
                </a:lnTo>
                <a:lnTo>
                  <a:pt x="19421" y="28265"/>
                </a:lnTo>
                <a:lnTo>
                  <a:pt x="17688" y="28683"/>
                </a:lnTo>
                <a:lnTo>
                  <a:pt x="15895" y="28982"/>
                </a:lnTo>
                <a:lnTo>
                  <a:pt x="14103" y="29221"/>
                </a:lnTo>
                <a:lnTo>
                  <a:pt x="12250" y="29340"/>
                </a:lnTo>
                <a:lnTo>
                  <a:pt x="10398" y="29400"/>
                </a:lnTo>
                <a:lnTo>
                  <a:pt x="5617" y="29400"/>
                </a:lnTo>
                <a:lnTo>
                  <a:pt x="5199" y="29340"/>
                </a:lnTo>
                <a:lnTo>
                  <a:pt x="4721" y="29280"/>
                </a:lnTo>
                <a:lnTo>
                  <a:pt x="4243" y="29161"/>
                </a:lnTo>
                <a:lnTo>
                  <a:pt x="4004" y="29161"/>
                </a:lnTo>
                <a:lnTo>
                  <a:pt x="3884" y="29041"/>
                </a:lnTo>
                <a:lnTo>
                  <a:pt x="3586" y="28802"/>
                </a:lnTo>
                <a:lnTo>
                  <a:pt x="3347" y="28504"/>
                </a:lnTo>
                <a:lnTo>
                  <a:pt x="3167" y="28265"/>
                </a:lnTo>
                <a:lnTo>
                  <a:pt x="2928" y="28026"/>
                </a:lnTo>
                <a:lnTo>
                  <a:pt x="2630" y="27846"/>
                </a:lnTo>
                <a:lnTo>
                  <a:pt x="2211" y="27727"/>
                </a:lnTo>
                <a:lnTo>
                  <a:pt x="1494" y="27607"/>
                </a:lnTo>
                <a:lnTo>
                  <a:pt x="777" y="27547"/>
                </a:lnTo>
                <a:lnTo>
                  <a:pt x="478" y="27547"/>
                </a:lnTo>
                <a:lnTo>
                  <a:pt x="359" y="27607"/>
                </a:lnTo>
                <a:lnTo>
                  <a:pt x="120" y="27846"/>
                </a:lnTo>
                <a:lnTo>
                  <a:pt x="0" y="28145"/>
                </a:lnTo>
                <a:lnTo>
                  <a:pt x="0" y="28504"/>
                </a:lnTo>
                <a:lnTo>
                  <a:pt x="60" y="28862"/>
                </a:lnTo>
                <a:lnTo>
                  <a:pt x="239" y="29639"/>
                </a:lnTo>
                <a:lnTo>
                  <a:pt x="419" y="30236"/>
                </a:lnTo>
                <a:lnTo>
                  <a:pt x="1016" y="31671"/>
                </a:lnTo>
                <a:lnTo>
                  <a:pt x="1315" y="32328"/>
                </a:lnTo>
                <a:lnTo>
                  <a:pt x="1614" y="32866"/>
                </a:lnTo>
                <a:lnTo>
                  <a:pt x="2032" y="33403"/>
                </a:lnTo>
                <a:lnTo>
                  <a:pt x="2510" y="33941"/>
                </a:lnTo>
                <a:lnTo>
                  <a:pt x="3108" y="34479"/>
                </a:lnTo>
                <a:lnTo>
                  <a:pt x="3765" y="34957"/>
                </a:lnTo>
                <a:lnTo>
                  <a:pt x="4602" y="35495"/>
                </a:lnTo>
                <a:lnTo>
                  <a:pt x="5498" y="36033"/>
                </a:lnTo>
                <a:lnTo>
                  <a:pt x="6334" y="36511"/>
                </a:lnTo>
                <a:lnTo>
                  <a:pt x="7231" y="36929"/>
                </a:lnTo>
                <a:lnTo>
                  <a:pt x="8187" y="37347"/>
                </a:lnTo>
                <a:lnTo>
                  <a:pt x="9083" y="37706"/>
                </a:lnTo>
                <a:lnTo>
                  <a:pt x="10039" y="38064"/>
                </a:lnTo>
                <a:lnTo>
                  <a:pt x="10995" y="38363"/>
                </a:lnTo>
                <a:lnTo>
                  <a:pt x="12728" y="38781"/>
                </a:lnTo>
                <a:lnTo>
                  <a:pt x="14401" y="39080"/>
                </a:lnTo>
                <a:lnTo>
                  <a:pt x="16134" y="39319"/>
                </a:lnTo>
                <a:lnTo>
                  <a:pt x="17867" y="39379"/>
                </a:lnTo>
                <a:lnTo>
                  <a:pt x="19600" y="39379"/>
                </a:lnTo>
                <a:lnTo>
                  <a:pt x="21273" y="39200"/>
                </a:lnTo>
                <a:lnTo>
                  <a:pt x="23006" y="38961"/>
                </a:lnTo>
                <a:lnTo>
                  <a:pt x="24620" y="38542"/>
                </a:lnTo>
                <a:lnTo>
                  <a:pt x="26293" y="38064"/>
                </a:lnTo>
                <a:lnTo>
                  <a:pt x="27846" y="37467"/>
                </a:lnTo>
                <a:lnTo>
                  <a:pt x="29400" y="36750"/>
                </a:lnTo>
                <a:lnTo>
                  <a:pt x="30894" y="35913"/>
                </a:lnTo>
                <a:lnTo>
                  <a:pt x="32388" y="35017"/>
                </a:lnTo>
                <a:lnTo>
                  <a:pt x="33762" y="33941"/>
                </a:lnTo>
                <a:lnTo>
                  <a:pt x="35077" y="32806"/>
                </a:lnTo>
                <a:lnTo>
                  <a:pt x="36272" y="31551"/>
                </a:lnTo>
                <a:lnTo>
                  <a:pt x="36929" y="30774"/>
                </a:lnTo>
                <a:lnTo>
                  <a:pt x="37527" y="30057"/>
                </a:lnTo>
                <a:lnTo>
                  <a:pt x="38064" y="29280"/>
                </a:lnTo>
                <a:lnTo>
                  <a:pt x="38602" y="28444"/>
                </a:lnTo>
                <a:lnTo>
                  <a:pt x="39080" y="27667"/>
                </a:lnTo>
                <a:lnTo>
                  <a:pt x="39558" y="26830"/>
                </a:lnTo>
                <a:lnTo>
                  <a:pt x="39977" y="25934"/>
                </a:lnTo>
                <a:lnTo>
                  <a:pt x="40335" y="25098"/>
                </a:lnTo>
                <a:lnTo>
                  <a:pt x="41052" y="23305"/>
                </a:lnTo>
                <a:lnTo>
                  <a:pt x="41590" y="21512"/>
                </a:lnTo>
                <a:lnTo>
                  <a:pt x="42008" y="19600"/>
                </a:lnTo>
                <a:lnTo>
                  <a:pt x="42307" y="17688"/>
                </a:lnTo>
                <a:lnTo>
                  <a:pt x="42546" y="15477"/>
                </a:lnTo>
                <a:lnTo>
                  <a:pt x="42606" y="13266"/>
                </a:lnTo>
                <a:lnTo>
                  <a:pt x="42666" y="11055"/>
                </a:lnTo>
                <a:lnTo>
                  <a:pt x="42606" y="8784"/>
                </a:lnTo>
                <a:lnTo>
                  <a:pt x="42486" y="7709"/>
                </a:lnTo>
                <a:lnTo>
                  <a:pt x="42427" y="7111"/>
                </a:lnTo>
                <a:lnTo>
                  <a:pt x="42486" y="6573"/>
                </a:lnTo>
                <a:lnTo>
                  <a:pt x="43024" y="5558"/>
                </a:lnTo>
                <a:lnTo>
                  <a:pt x="43323" y="4781"/>
                </a:lnTo>
                <a:lnTo>
                  <a:pt x="43681" y="3645"/>
                </a:lnTo>
                <a:lnTo>
                  <a:pt x="43801" y="3108"/>
                </a:lnTo>
                <a:lnTo>
                  <a:pt x="43861" y="2570"/>
                </a:lnTo>
                <a:lnTo>
                  <a:pt x="43801" y="2211"/>
                </a:lnTo>
                <a:lnTo>
                  <a:pt x="43741" y="2032"/>
                </a:lnTo>
                <a:lnTo>
                  <a:pt x="43622" y="1912"/>
                </a:lnTo>
                <a:lnTo>
                  <a:pt x="43502" y="1673"/>
                </a:lnTo>
                <a:lnTo>
                  <a:pt x="43383" y="1434"/>
                </a:lnTo>
                <a:lnTo>
                  <a:pt x="43024" y="956"/>
                </a:lnTo>
                <a:lnTo>
                  <a:pt x="42546" y="598"/>
                </a:lnTo>
                <a:lnTo>
                  <a:pt x="41949" y="299"/>
                </a:lnTo>
                <a:lnTo>
                  <a:pt x="41351" y="120"/>
                </a:lnTo>
                <a:lnTo>
                  <a:pt x="407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"/>
          <p:cNvSpPr/>
          <p:nvPr/>
        </p:nvSpPr>
        <p:spPr>
          <a:xfrm>
            <a:off x="8231962" y="2681110"/>
            <a:ext cx="220297" cy="237680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"/>
          <p:cNvSpPr/>
          <p:nvPr/>
        </p:nvSpPr>
        <p:spPr>
          <a:xfrm rot="-830047">
            <a:off x="7861089" y="2356302"/>
            <a:ext cx="287064" cy="735692"/>
          </a:xfrm>
          <a:custGeom>
            <a:avLst/>
            <a:gdLst/>
            <a:ahLst/>
            <a:cxnLst/>
            <a:rect l="l" t="t" r="r" b="b"/>
            <a:pathLst>
              <a:path w="12848" h="32927" extrusionOk="0">
                <a:moveTo>
                  <a:pt x="3825" y="1017"/>
                </a:moveTo>
                <a:lnTo>
                  <a:pt x="3944" y="1256"/>
                </a:lnTo>
                <a:lnTo>
                  <a:pt x="4004" y="1495"/>
                </a:lnTo>
                <a:lnTo>
                  <a:pt x="4004" y="2152"/>
                </a:lnTo>
                <a:lnTo>
                  <a:pt x="4004" y="2750"/>
                </a:lnTo>
                <a:lnTo>
                  <a:pt x="4004" y="3347"/>
                </a:lnTo>
                <a:lnTo>
                  <a:pt x="4183" y="4961"/>
                </a:lnTo>
                <a:lnTo>
                  <a:pt x="4362" y="6574"/>
                </a:lnTo>
                <a:lnTo>
                  <a:pt x="4840" y="9681"/>
                </a:lnTo>
                <a:lnTo>
                  <a:pt x="5319" y="12729"/>
                </a:lnTo>
                <a:lnTo>
                  <a:pt x="4123" y="11653"/>
                </a:lnTo>
                <a:lnTo>
                  <a:pt x="2869" y="10578"/>
                </a:lnTo>
                <a:lnTo>
                  <a:pt x="2151" y="10100"/>
                </a:lnTo>
                <a:lnTo>
                  <a:pt x="1733" y="9801"/>
                </a:lnTo>
                <a:lnTo>
                  <a:pt x="1554" y="9622"/>
                </a:lnTo>
                <a:lnTo>
                  <a:pt x="1494" y="9502"/>
                </a:lnTo>
                <a:lnTo>
                  <a:pt x="1434" y="9323"/>
                </a:lnTo>
                <a:lnTo>
                  <a:pt x="1494" y="9084"/>
                </a:lnTo>
                <a:lnTo>
                  <a:pt x="1614" y="8606"/>
                </a:lnTo>
                <a:lnTo>
                  <a:pt x="1853" y="7709"/>
                </a:lnTo>
                <a:lnTo>
                  <a:pt x="2271" y="5976"/>
                </a:lnTo>
                <a:lnTo>
                  <a:pt x="2749" y="4303"/>
                </a:lnTo>
                <a:lnTo>
                  <a:pt x="3825" y="1017"/>
                </a:lnTo>
                <a:close/>
                <a:moveTo>
                  <a:pt x="4542" y="1973"/>
                </a:moveTo>
                <a:lnTo>
                  <a:pt x="5079" y="2690"/>
                </a:lnTo>
                <a:lnTo>
                  <a:pt x="5617" y="3467"/>
                </a:lnTo>
                <a:lnTo>
                  <a:pt x="6693" y="5020"/>
                </a:lnTo>
                <a:lnTo>
                  <a:pt x="7589" y="6574"/>
                </a:lnTo>
                <a:lnTo>
                  <a:pt x="8486" y="8247"/>
                </a:lnTo>
                <a:lnTo>
                  <a:pt x="9203" y="9920"/>
                </a:lnTo>
                <a:lnTo>
                  <a:pt x="9621" y="10757"/>
                </a:lnTo>
                <a:lnTo>
                  <a:pt x="9800" y="11175"/>
                </a:lnTo>
                <a:lnTo>
                  <a:pt x="9860" y="11534"/>
                </a:lnTo>
                <a:lnTo>
                  <a:pt x="9800" y="11952"/>
                </a:lnTo>
                <a:lnTo>
                  <a:pt x="9621" y="12251"/>
                </a:lnTo>
                <a:lnTo>
                  <a:pt x="9083" y="12968"/>
                </a:lnTo>
                <a:lnTo>
                  <a:pt x="7888" y="14581"/>
                </a:lnTo>
                <a:lnTo>
                  <a:pt x="6633" y="16254"/>
                </a:lnTo>
                <a:lnTo>
                  <a:pt x="6334" y="14521"/>
                </a:lnTo>
                <a:lnTo>
                  <a:pt x="6095" y="12789"/>
                </a:lnTo>
                <a:lnTo>
                  <a:pt x="5617" y="9203"/>
                </a:lnTo>
                <a:lnTo>
                  <a:pt x="5139" y="5558"/>
                </a:lnTo>
                <a:lnTo>
                  <a:pt x="4840" y="3766"/>
                </a:lnTo>
                <a:lnTo>
                  <a:pt x="4542" y="1973"/>
                </a:lnTo>
                <a:close/>
                <a:moveTo>
                  <a:pt x="1375" y="9980"/>
                </a:moveTo>
                <a:lnTo>
                  <a:pt x="2630" y="11354"/>
                </a:lnTo>
                <a:lnTo>
                  <a:pt x="3944" y="12609"/>
                </a:lnTo>
                <a:lnTo>
                  <a:pt x="4601" y="13267"/>
                </a:lnTo>
                <a:lnTo>
                  <a:pt x="5139" y="13864"/>
                </a:lnTo>
                <a:lnTo>
                  <a:pt x="5319" y="14163"/>
                </a:lnTo>
                <a:lnTo>
                  <a:pt x="5498" y="14521"/>
                </a:lnTo>
                <a:lnTo>
                  <a:pt x="5677" y="14940"/>
                </a:lnTo>
                <a:lnTo>
                  <a:pt x="5737" y="15418"/>
                </a:lnTo>
                <a:lnTo>
                  <a:pt x="6394" y="18884"/>
                </a:lnTo>
                <a:lnTo>
                  <a:pt x="7111" y="22290"/>
                </a:lnTo>
                <a:lnTo>
                  <a:pt x="3406" y="20198"/>
                </a:lnTo>
                <a:lnTo>
                  <a:pt x="2570" y="19780"/>
                </a:lnTo>
                <a:lnTo>
                  <a:pt x="2151" y="19541"/>
                </a:lnTo>
                <a:lnTo>
                  <a:pt x="1793" y="19302"/>
                </a:lnTo>
                <a:lnTo>
                  <a:pt x="1375" y="19003"/>
                </a:lnTo>
                <a:lnTo>
                  <a:pt x="1195" y="18824"/>
                </a:lnTo>
                <a:lnTo>
                  <a:pt x="1136" y="18704"/>
                </a:lnTo>
                <a:lnTo>
                  <a:pt x="1016" y="18346"/>
                </a:lnTo>
                <a:lnTo>
                  <a:pt x="956" y="17689"/>
                </a:lnTo>
                <a:lnTo>
                  <a:pt x="897" y="16732"/>
                </a:lnTo>
                <a:lnTo>
                  <a:pt x="837" y="15776"/>
                </a:lnTo>
                <a:lnTo>
                  <a:pt x="897" y="13864"/>
                </a:lnTo>
                <a:lnTo>
                  <a:pt x="1076" y="11892"/>
                </a:lnTo>
                <a:lnTo>
                  <a:pt x="1375" y="9980"/>
                </a:lnTo>
                <a:close/>
                <a:moveTo>
                  <a:pt x="10218" y="12669"/>
                </a:moveTo>
                <a:lnTo>
                  <a:pt x="10577" y="13864"/>
                </a:lnTo>
                <a:lnTo>
                  <a:pt x="10936" y="15059"/>
                </a:lnTo>
                <a:lnTo>
                  <a:pt x="11294" y="16613"/>
                </a:lnTo>
                <a:lnTo>
                  <a:pt x="11593" y="18286"/>
                </a:lnTo>
                <a:lnTo>
                  <a:pt x="11712" y="19123"/>
                </a:lnTo>
                <a:lnTo>
                  <a:pt x="11832" y="19959"/>
                </a:lnTo>
                <a:lnTo>
                  <a:pt x="11832" y="20796"/>
                </a:lnTo>
                <a:lnTo>
                  <a:pt x="11772" y="21573"/>
                </a:lnTo>
                <a:lnTo>
                  <a:pt x="11712" y="22110"/>
                </a:lnTo>
                <a:lnTo>
                  <a:pt x="11593" y="22349"/>
                </a:lnTo>
                <a:lnTo>
                  <a:pt x="11473" y="22469"/>
                </a:lnTo>
                <a:lnTo>
                  <a:pt x="11175" y="22827"/>
                </a:lnTo>
                <a:lnTo>
                  <a:pt x="10696" y="23246"/>
                </a:lnTo>
                <a:lnTo>
                  <a:pt x="9621" y="24321"/>
                </a:lnTo>
                <a:lnTo>
                  <a:pt x="9143" y="24859"/>
                </a:lnTo>
                <a:lnTo>
                  <a:pt x="8665" y="25457"/>
                </a:lnTo>
                <a:lnTo>
                  <a:pt x="7828" y="21871"/>
                </a:lnTo>
                <a:lnTo>
                  <a:pt x="7051" y="18286"/>
                </a:lnTo>
                <a:lnTo>
                  <a:pt x="6872" y="17449"/>
                </a:lnTo>
                <a:lnTo>
                  <a:pt x="6812" y="17210"/>
                </a:lnTo>
                <a:lnTo>
                  <a:pt x="6812" y="16912"/>
                </a:lnTo>
                <a:lnTo>
                  <a:pt x="6872" y="16673"/>
                </a:lnTo>
                <a:lnTo>
                  <a:pt x="6992" y="16434"/>
                </a:lnTo>
                <a:lnTo>
                  <a:pt x="7231" y="16135"/>
                </a:lnTo>
                <a:lnTo>
                  <a:pt x="7470" y="15836"/>
                </a:lnTo>
                <a:lnTo>
                  <a:pt x="8904" y="14282"/>
                </a:lnTo>
                <a:lnTo>
                  <a:pt x="10218" y="12669"/>
                </a:lnTo>
                <a:close/>
                <a:moveTo>
                  <a:pt x="1375" y="19959"/>
                </a:moveTo>
                <a:lnTo>
                  <a:pt x="1972" y="20437"/>
                </a:lnTo>
                <a:lnTo>
                  <a:pt x="2689" y="20915"/>
                </a:lnTo>
                <a:lnTo>
                  <a:pt x="4064" y="21692"/>
                </a:lnTo>
                <a:lnTo>
                  <a:pt x="5498" y="22469"/>
                </a:lnTo>
                <a:lnTo>
                  <a:pt x="6215" y="22887"/>
                </a:lnTo>
                <a:lnTo>
                  <a:pt x="6812" y="23365"/>
                </a:lnTo>
                <a:lnTo>
                  <a:pt x="7111" y="23604"/>
                </a:lnTo>
                <a:lnTo>
                  <a:pt x="7290" y="23903"/>
                </a:lnTo>
                <a:lnTo>
                  <a:pt x="7529" y="24202"/>
                </a:lnTo>
                <a:lnTo>
                  <a:pt x="7709" y="24620"/>
                </a:lnTo>
                <a:lnTo>
                  <a:pt x="8007" y="25516"/>
                </a:lnTo>
                <a:lnTo>
                  <a:pt x="8247" y="26473"/>
                </a:lnTo>
                <a:lnTo>
                  <a:pt x="8665" y="28504"/>
                </a:lnTo>
                <a:lnTo>
                  <a:pt x="8844" y="29401"/>
                </a:lnTo>
                <a:lnTo>
                  <a:pt x="9023" y="30177"/>
                </a:lnTo>
                <a:lnTo>
                  <a:pt x="9023" y="30177"/>
                </a:lnTo>
                <a:lnTo>
                  <a:pt x="6633" y="27847"/>
                </a:lnTo>
                <a:lnTo>
                  <a:pt x="5498" y="26652"/>
                </a:lnTo>
                <a:lnTo>
                  <a:pt x="4362" y="25397"/>
                </a:lnTo>
                <a:lnTo>
                  <a:pt x="3466" y="24142"/>
                </a:lnTo>
                <a:lnTo>
                  <a:pt x="2988" y="23485"/>
                </a:lnTo>
                <a:lnTo>
                  <a:pt x="2570" y="22827"/>
                </a:lnTo>
                <a:lnTo>
                  <a:pt x="2211" y="22110"/>
                </a:lnTo>
                <a:lnTo>
                  <a:pt x="1912" y="21453"/>
                </a:lnTo>
                <a:lnTo>
                  <a:pt x="1614" y="20676"/>
                </a:lnTo>
                <a:lnTo>
                  <a:pt x="1375" y="19959"/>
                </a:lnTo>
                <a:close/>
                <a:moveTo>
                  <a:pt x="11832" y="23485"/>
                </a:moveTo>
                <a:lnTo>
                  <a:pt x="11712" y="25636"/>
                </a:lnTo>
                <a:lnTo>
                  <a:pt x="11473" y="27727"/>
                </a:lnTo>
                <a:lnTo>
                  <a:pt x="11055" y="29759"/>
                </a:lnTo>
                <a:lnTo>
                  <a:pt x="10577" y="31850"/>
                </a:lnTo>
                <a:lnTo>
                  <a:pt x="10278" y="31432"/>
                </a:lnTo>
                <a:lnTo>
                  <a:pt x="9979" y="30835"/>
                </a:lnTo>
                <a:lnTo>
                  <a:pt x="9740" y="30237"/>
                </a:lnTo>
                <a:lnTo>
                  <a:pt x="9501" y="29520"/>
                </a:lnTo>
                <a:lnTo>
                  <a:pt x="9203" y="28086"/>
                </a:lnTo>
                <a:lnTo>
                  <a:pt x="9083" y="27429"/>
                </a:lnTo>
                <a:lnTo>
                  <a:pt x="9023" y="26891"/>
                </a:lnTo>
                <a:lnTo>
                  <a:pt x="9023" y="26293"/>
                </a:lnTo>
                <a:lnTo>
                  <a:pt x="9023" y="26114"/>
                </a:lnTo>
                <a:lnTo>
                  <a:pt x="9083" y="25994"/>
                </a:lnTo>
                <a:lnTo>
                  <a:pt x="9382" y="25755"/>
                </a:lnTo>
                <a:lnTo>
                  <a:pt x="9920" y="25337"/>
                </a:lnTo>
                <a:lnTo>
                  <a:pt x="10876" y="24441"/>
                </a:lnTo>
                <a:lnTo>
                  <a:pt x="11832" y="23485"/>
                </a:lnTo>
                <a:close/>
                <a:moveTo>
                  <a:pt x="3526" y="1"/>
                </a:moveTo>
                <a:lnTo>
                  <a:pt x="3586" y="61"/>
                </a:lnTo>
                <a:lnTo>
                  <a:pt x="3586" y="120"/>
                </a:lnTo>
                <a:lnTo>
                  <a:pt x="3586" y="479"/>
                </a:lnTo>
                <a:lnTo>
                  <a:pt x="3466" y="897"/>
                </a:lnTo>
                <a:lnTo>
                  <a:pt x="3287" y="1375"/>
                </a:lnTo>
                <a:lnTo>
                  <a:pt x="2809" y="2391"/>
                </a:lnTo>
                <a:lnTo>
                  <a:pt x="2570" y="2989"/>
                </a:lnTo>
                <a:lnTo>
                  <a:pt x="1853" y="4841"/>
                </a:lnTo>
                <a:lnTo>
                  <a:pt x="1315" y="6813"/>
                </a:lnTo>
                <a:lnTo>
                  <a:pt x="956" y="8247"/>
                </a:lnTo>
                <a:lnTo>
                  <a:pt x="658" y="9681"/>
                </a:lnTo>
                <a:lnTo>
                  <a:pt x="419" y="11115"/>
                </a:lnTo>
                <a:lnTo>
                  <a:pt x="239" y="12609"/>
                </a:lnTo>
                <a:lnTo>
                  <a:pt x="60" y="14521"/>
                </a:lnTo>
                <a:lnTo>
                  <a:pt x="0" y="15478"/>
                </a:lnTo>
                <a:lnTo>
                  <a:pt x="60" y="16434"/>
                </a:lnTo>
                <a:lnTo>
                  <a:pt x="120" y="17330"/>
                </a:lnTo>
                <a:lnTo>
                  <a:pt x="180" y="18226"/>
                </a:lnTo>
                <a:lnTo>
                  <a:pt x="359" y="19063"/>
                </a:lnTo>
                <a:lnTo>
                  <a:pt x="538" y="19899"/>
                </a:lnTo>
                <a:lnTo>
                  <a:pt x="777" y="20736"/>
                </a:lnTo>
                <a:lnTo>
                  <a:pt x="1076" y="21573"/>
                </a:lnTo>
                <a:lnTo>
                  <a:pt x="1375" y="22409"/>
                </a:lnTo>
                <a:lnTo>
                  <a:pt x="1793" y="23246"/>
                </a:lnTo>
                <a:lnTo>
                  <a:pt x="2211" y="24023"/>
                </a:lnTo>
                <a:lnTo>
                  <a:pt x="2689" y="24799"/>
                </a:lnTo>
                <a:lnTo>
                  <a:pt x="3227" y="25636"/>
                </a:lnTo>
                <a:lnTo>
                  <a:pt x="3825" y="26413"/>
                </a:lnTo>
                <a:lnTo>
                  <a:pt x="5020" y="27847"/>
                </a:lnTo>
                <a:lnTo>
                  <a:pt x="6215" y="29221"/>
                </a:lnTo>
                <a:lnTo>
                  <a:pt x="7529" y="30596"/>
                </a:lnTo>
                <a:lnTo>
                  <a:pt x="8187" y="31193"/>
                </a:lnTo>
                <a:lnTo>
                  <a:pt x="8904" y="31850"/>
                </a:lnTo>
                <a:lnTo>
                  <a:pt x="9083" y="32030"/>
                </a:lnTo>
                <a:lnTo>
                  <a:pt x="9382" y="32329"/>
                </a:lnTo>
                <a:lnTo>
                  <a:pt x="9621" y="32627"/>
                </a:lnTo>
                <a:lnTo>
                  <a:pt x="9800" y="32807"/>
                </a:lnTo>
                <a:lnTo>
                  <a:pt x="10099" y="32926"/>
                </a:lnTo>
                <a:lnTo>
                  <a:pt x="10159" y="32926"/>
                </a:lnTo>
                <a:lnTo>
                  <a:pt x="10278" y="32807"/>
                </a:lnTo>
                <a:lnTo>
                  <a:pt x="10577" y="32687"/>
                </a:lnTo>
                <a:lnTo>
                  <a:pt x="10876" y="32627"/>
                </a:lnTo>
                <a:lnTo>
                  <a:pt x="11115" y="32508"/>
                </a:lnTo>
                <a:lnTo>
                  <a:pt x="11294" y="32329"/>
                </a:lnTo>
                <a:lnTo>
                  <a:pt x="11414" y="32149"/>
                </a:lnTo>
                <a:lnTo>
                  <a:pt x="11593" y="31671"/>
                </a:lnTo>
                <a:lnTo>
                  <a:pt x="11772" y="30954"/>
                </a:lnTo>
                <a:lnTo>
                  <a:pt x="12190" y="28982"/>
                </a:lnTo>
                <a:lnTo>
                  <a:pt x="12549" y="26951"/>
                </a:lnTo>
                <a:lnTo>
                  <a:pt x="12728" y="24919"/>
                </a:lnTo>
                <a:lnTo>
                  <a:pt x="12848" y="22887"/>
                </a:lnTo>
                <a:lnTo>
                  <a:pt x="12788" y="20856"/>
                </a:lnTo>
                <a:lnTo>
                  <a:pt x="12609" y="18824"/>
                </a:lnTo>
                <a:lnTo>
                  <a:pt x="12310" y="16792"/>
                </a:lnTo>
                <a:lnTo>
                  <a:pt x="11892" y="14820"/>
                </a:lnTo>
                <a:lnTo>
                  <a:pt x="11354" y="12669"/>
                </a:lnTo>
                <a:lnTo>
                  <a:pt x="10995" y="11593"/>
                </a:lnTo>
                <a:lnTo>
                  <a:pt x="10637" y="10578"/>
                </a:lnTo>
                <a:lnTo>
                  <a:pt x="10218" y="9562"/>
                </a:lnTo>
                <a:lnTo>
                  <a:pt x="9800" y="8546"/>
                </a:lnTo>
                <a:lnTo>
                  <a:pt x="9322" y="7530"/>
                </a:lnTo>
                <a:lnTo>
                  <a:pt x="8784" y="6514"/>
                </a:lnTo>
                <a:lnTo>
                  <a:pt x="7828" y="4781"/>
                </a:lnTo>
                <a:lnTo>
                  <a:pt x="7231" y="3766"/>
                </a:lnTo>
                <a:lnTo>
                  <a:pt x="6633" y="2809"/>
                </a:lnTo>
                <a:lnTo>
                  <a:pt x="5916" y="1853"/>
                </a:lnTo>
                <a:lnTo>
                  <a:pt x="5139" y="1077"/>
                </a:lnTo>
                <a:lnTo>
                  <a:pt x="4781" y="718"/>
                </a:lnTo>
                <a:lnTo>
                  <a:pt x="4362" y="419"/>
                </a:lnTo>
                <a:lnTo>
                  <a:pt x="3944" y="180"/>
                </a:lnTo>
                <a:lnTo>
                  <a:pt x="352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"/>
          <p:cNvSpPr/>
          <p:nvPr/>
        </p:nvSpPr>
        <p:spPr>
          <a:xfrm>
            <a:off x="7633712" y="-65921"/>
            <a:ext cx="457954" cy="349817"/>
          </a:xfrm>
          <a:custGeom>
            <a:avLst/>
            <a:gdLst/>
            <a:ahLst/>
            <a:cxnLst/>
            <a:rect l="l" t="t" r="r" b="b"/>
            <a:pathLst>
              <a:path w="20497" h="15657" extrusionOk="0">
                <a:moveTo>
                  <a:pt x="5199" y="1793"/>
                </a:moveTo>
                <a:lnTo>
                  <a:pt x="3944" y="1853"/>
                </a:lnTo>
                <a:lnTo>
                  <a:pt x="3347" y="1912"/>
                </a:lnTo>
                <a:lnTo>
                  <a:pt x="2809" y="2032"/>
                </a:lnTo>
                <a:lnTo>
                  <a:pt x="2451" y="2152"/>
                </a:lnTo>
                <a:lnTo>
                  <a:pt x="2331" y="2271"/>
                </a:lnTo>
                <a:lnTo>
                  <a:pt x="2271" y="2391"/>
                </a:lnTo>
                <a:lnTo>
                  <a:pt x="2331" y="2510"/>
                </a:lnTo>
                <a:lnTo>
                  <a:pt x="2510" y="2630"/>
                </a:lnTo>
                <a:lnTo>
                  <a:pt x="2690" y="2689"/>
                </a:lnTo>
                <a:lnTo>
                  <a:pt x="2929" y="2749"/>
                </a:lnTo>
                <a:lnTo>
                  <a:pt x="3586" y="2689"/>
                </a:lnTo>
                <a:lnTo>
                  <a:pt x="4303" y="2570"/>
                </a:lnTo>
                <a:lnTo>
                  <a:pt x="5020" y="2391"/>
                </a:lnTo>
                <a:lnTo>
                  <a:pt x="5558" y="2152"/>
                </a:lnTo>
                <a:lnTo>
                  <a:pt x="5916" y="1972"/>
                </a:lnTo>
                <a:lnTo>
                  <a:pt x="5916" y="1912"/>
                </a:lnTo>
                <a:lnTo>
                  <a:pt x="5916" y="1853"/>
                </a:lnTo>
                <a:lnTo>
                  <a:pt x="5618" y="1793"/>
                </a:lnTo>
                <a:close/>
                <a:moveTo>
                  <a:pt x="5618" y="777"/>
                </a:moveTo>
                <a:lnTo>
                  <a:pt x="6275" y="837"/>
                </a:lnTo>
                <a:lnTo>
                  <a:pt x="6872" y="1076"/>
                </a:lnTo>
                <a:lnTo>
                  <a:pt x="7111" y="1195"/>
                </a:lnTo>
                <a:lnTo>
                  <a:pt x="7350" y="1375"/>
                </a:lnTo>
                <a:lnTo>
                  <a:pt x="7590" y="1554"/>
                </a:lnTo>
                <a:lnTo>
                  <a:pt x="7769" y="1793"/>
                </a:lnTo>
                <a:lnTo>
                  <a:pt x="7888" y="2032"/>
                </a:lnTo>
                <a:lnTo>
                  <a:pt x="8008" y="2331"/>
                </a:lnTo>
                <a:lnTo>
                  <a:pt x="8127" y="2630"/>
                </a:lnTo>
                <a:lnTo>
                  <a:pt x="8127" y="2988"/>
                </a:lnTo>
                <a:lnTo>
                  <a:pt x="8127" y="3347"/>
                </a:lnTo>
                <a:lnTo>
                  <a:pt x="8068" y="3705"/>
                </a:lnTo>
                <a:lnTo>
                  <a:pt x="8008" y="4004"/>
                </a:lnTo>
                <a:lnTo>
                  <a:pt x="7888" y="4303"/>
                </a:lnTo>
                <a:lnTo>
                  <a:pt x="7590" y="4900"/>
                </a:lnTo>
                <a:lnTo>
                  <a:pt x="7171" y="5378"/>
                </a:lnTo>
                <a:lnTo>
                  <a:pt x="6633" y="5737"/>
                </a:lnTo>
                <a:lnTo>
                  <a:pt x="6096" y="6095"/>
                </a:lnTo>
                <a:lnTo>
                  <a:pt x="5438" y="6334"/>
                </a:lnTo>
                <a:lnTo>
                  <a:pt x="4841" y="6514"/>
                </a:lnTo>
                <a:lnTo>
                  <a:pt x="4183" y="6573"/>
                </a:lnTo>
                <a:lnTo>
                  <a:pt x="3526" y="6514"/>
                </a:lnTo>
                <a:lnTo>
                  <a:pt x="2869" y="6394"/>
                </a:lnTo>
                <a:lnTo>
                  <a:pt x="2331" y="6215"/>
                </a:lnTo>
                <a:lnTo>
                  <a:pt x="1853" y="5856"/>
                </a:lnTo>
                <a:lnTo>
                  <a:pt x="1614" y="5677"/>
                </a:lnTo>
                <a:lnTo>
                  <a:pt x="1435" y="5438"/>
                </a:lnTo>
                <a:lnTo>
                  <a:pt x="1255" y="5199"/>
                </a:lnTo>
                <a:lnTo>
                  <a:pt x="1076" y="4900"/>
                </a:lnTo>
                <a:lnTo>
                  <a:pt x="1016" y="4601"/>
                </a:lnTo>
                <a:lnTo>
                  <a:pt x="897" y="4243"/>
                </a:lnTo>
                <a:lnTo>
                  <a:pt x="897" y="3944"/>
                </a:lnTo>
                <a:lnTo>
                  <a:pt x="897" y="3645"/>
                </a:lnTo>
                <a:lnTo>
                  <a:pt x="957" y="3347"/>
                </a:lnTo>
                <a:lnTo>
                  <a:pt x="1016" y="3048"/>
                </a:lnTo>
                <a:lnTo>
                  <a:pt x="1196" y="2749"/>
                </a:lnTo>
                <a:lnTo>
                  <a:pt x="1375" y="2510"/>
                </a:lnTo>
                <a:lnTo>
                  <a:pt x="1793" y="2032"/>
                </a:lnTo>
                <a:lnTo>
                  <a:pt x="2271" y="1614"/>
                </a:lnTo>
                <a:lnTo>
                  <a:pt x="2929" y="1315"/>
                </a:lnTo>
                <a:lnTo>
                  <a:pt x="3586" y="1016"/>
                </a:lnTo>
                <a:lnTo>
                  <a:pt x="4243" y="837"/>
                </a:lnTo>
                <a:lnTo>
                  <a:pt x="4960" y="777"/>
                </a:lnTo>
                <a:close/>
                <a:moveTo>
                  <a:pt x="4721" y="0"/>
                </a:moveTo>
                <a:lnTo>
                  <a:pt x="4243" y="60"/>
                </a:lnTo>
                <a:lnTo>
                  <a:pt x="3885" y="120"/>
                </a:lnTo>
                <a:lnTo>
                  <a:pt x="3765" y="180"/>
                </a:lnTo>
                <a:lnTo>
                  <a:pt x="3705" y="299"/>
                </a:lnTo>
                <a:lnTo>
                  <a:pt x="3765" y="359"/>
                </a:lnTo>
                <a:lnTo>
                  <a:pt x="3825" y="478"/>
                </a:lnTo>
                <a:lnTo>
                  <a:pt x="3227" y="598"/>
                </a:lnTo>
                <a:lnTo>
                  <a:pt x="2570" y="777"/>
                </a:lnTo>
                <a:lnTo>
                  <a:pt x="2032" y="1016"/>
                </a:lnTo>
                <a:lnTo>
                  <a:pt x="1554" y="1315"/>
                </a:lnTo>
                <a:lnTo>
                  <a:pt x="1076" y="1733"/>
                </a:lnTo>
                <a:lnTo>
                  <a:pt x="718" y="2152"/>
                </a:lnTo>
                <a:lnTo>
                  <a:pt x="419" y="2630"/>
                </a:lnTo>
                <a:lnTo>
                  <a:pt x="180" y="3108"/>
                </a:lnTo>
                <a:lnTo>
                  <a:pt x="60" y="3645"/>
                </a:lnTo>
                <a:lnTo>
                  <a:pt x="1" y="4123"/>
                </a:lnTo>
                <a:lnTo>
                  <a:pt x="60" y="4661"/>
                </a:lnTo>
                <a:lnTo>
                  <a:pt x="180" y="5139"/>
                </a:lnTo>
                <a:lnTo>
                  <a:pt x="479" y="5617"/>
                </a:lnTo>
                <a:lnTo>
                  <a:pt x="837" y="6095"/>
                </a:lnTo>
                <a:lnTo>
                  <a:pt x="1375" y="6454"/>
                </a:lnTo>
                <a:lnTo>
                  <a:pt x="1973" y="6812"/>
                </a:lnTo>
                <a:lnTo>
                  <a:pt x="2570" y="7051"/>
                </a:lnTo>
                <a:lnTo>
                  <a:pt x="3168" y="7171"/>
                </a:lnTo>
                <a:lnTo>
                  <a:pt x="3765" y="7290"/>
                </a:lnTo>
                <a:lnTo>
                  <a:pt x="4901" y="7290"/>
                </a:lnTo>
                <a:lnTo>
                  <a:pt x="5438" y="7171"/>
                </a:lnTo>
                <a:lnTo>
                  <a:pt x="5976" y="6992"/>
                </a:lnTo>
                <a:lnTo>
                  <a:pt x="6514" y="6753"/>
                </a:lnTo>
                <a:lnTo>
                  <a:pt x="6992" y="6514"/>
                </a:lnTo>
                <a:lnTo>
                  <a:pt x="7410" y="6155"/>
                </a:lnTo>
                <a:lnTo>
                  <a:pt x="7829" y="5797"/>
                </a:lnTo>
                <a:lnTo>
                  <a:pt x="8127" y="5319"/>
                </a:lnTo>
                <a:lnTo>
                  <a:pt x="8426" y="4840"/>
                </a:lnTo>
                <a:lnTo>
                  <a:pt x="8605" y="4303"/>
                </a:lnTo>
                <a:lnTo>
                  <a:pt x="8725" y="3645"/>
                </a:lnTo>
                <a:lnTo>
                  <a:pt x="8785" y="3048"/>
                </a:lnTo>
                <a:lnTo>
                  <a:pt x="8785" y="2450"/>
                </a:lnTo>
                <a:lnTo>
                  <a:pt x="8665" y="1912"/>
                </a:lnTo>
                <a:lnTo>
                  <a:pt x="8426" y="1434"/>
                </a:lnTo>
                <a:lnTo>
                  <a:pt x="8127" y="1016"/>
                </a:lnTo>
                <a:lnTo>
                  <a:pt x="7769" y="717"/>
                </a:lnTo>
                <a:lnTo>
                  <a:pt x="7350" y="419"/>
                </a:lnTo>
                <a:lnTo>
                  <a:pt x="6872" y="180"/>
                </a:lnTo>
                <a:lnTo>
                  <a:pt x="6335" y="60"/>
                </a:lnTo>
                <a:lnTo>
                  <a:pt x="5737" y="0"/>
                </a:lnTo>
                <a:close/>
                <a:moveTo>
                  <a:pt x="16553" y="7290"/>
                </a:moveTo>
                <a:lnTo>
                  <a:pt x="16254" y="7410"/>
                </a:lnTo>
                <a:lnTo>
                  <a:pt x="16075" y="7470"/>
                </a:lnTo>
                <a:lnTo>
                  <a:pt x="15895" y="7649"/>
                </a:lnTo>
                <a:lnTo>
                  <a:pt x="15776" y="7768"/>
                </a:lnTo>
                <a:lnTo>
                  <a:pt x="15716" y="7948"/>
                </a:lnTo>
                <a:lnTo>
                  <a:pt x="15716" y="8127"/>
                </a:lnTo>
                <a:lnTo>
                  <a:pt x="15776" y="8366"/>
                </a:lnTo>
                <a:lnTo>
                  <a:pt x="15836" y="8545"/>
                </a:lnTo>
                <a:lnTo>
                  <a:pt x="16015" y="8904"/>
                </a:lnTo>
                <a:lnTo>
                  <a:pt x="16374" y="9203"/>
                </a:lnTo>
                <a:lnTo>
                  <a:pt x="16613" y="9322"/>
                </a:lnTo>
                <a:lnTo>
                  <a:pt x="16792" y="9442"/>
                </a:lnTo>
                <a:lnTo>
                  <a:pt x="17031" y="9442"/>
                </a:lnTo>
                <a:lnTo>
                  <a:pt x="17270" y="9501"/>
                </a:lnTo>
                <a:lnTo>
                  <a:pt x="17628" y="9442"/>
                </a:lnTo>
                <a:lnTo>
                  <a:pt x="17867" y="9322"/>
                </a:lnTo>
                <a:lnTo>
                  <a:pt x="18047" y="9203"/>
                </a:lnTo>
                <a:lnTo>
                  <a:pt x="18166" y="9083"/>
                </a:lnTo>
                <a:lnTo>
                  <a:pt x="18226" y="8904"/>
                </a:lnTo>
                <a:lnTo>
                  <a:pt x="18226" y="8665"/>
                </a:lnTo>
                <a:lnTo>
                  <a:pt x="18166" y="8486"/>
                </a:lnTo>
                <a:lnTo>
                  <a:pt x="18106" y="8247"/>
                </a:lnTo>
                <a:lnTo>
                  <a:pt x="17808" y="7888"/>
                </a:lnTo>
                <a:lnTo>
                  <a:pt x="17449" y="7529"/>
                </a:lnTo>
                <a:lnTo>
                  <a:pt x="17210" y="7410"/>
                </a:lnTo>
                <a:lnTo>
                  <a:pt x="17031" y="7350"/>
                </a:lnTo>
                <a:lnTo>
                  <a:pt x="16792" y="7290"/>
                </a:lnTo>
                <a:close/>
                <a:moveTo>
                  <a:pt x="16374" y="6215"/>
                </a:moveTo>
                <a:lnTo>
                  <a:pt x="16732" y="6275"/>
                </a:lnTo>
                <a:lnTo>
                  <a:pt x="17031" y="6334"/>
                </a:lnTo>
                <a:lnTo>
                  <a:pt x="17748" y="6633"/>
                </a:lnTo>
                <a:lnTo>
                  <a:pt x="18345" y="6992"/>
                </a:lnTo>
                <a:lnTo>
                  <a:pt x="18943" y="7470"/>
                </a:lnTo>
                <a:lnTo>
                  <a:pt x="19421" y="8008"/>
                </a:lnTo>
                <a:lnTo>
                  <a:pt x="19600" y="8306"/>
                </a:lnTo>
                <a:lnTo>
                  <a:pt x="19720" y="8605"/>
                </a:lnTo>
                <a:lnTo>
                  <a:pt x="19839" y="8904"/>
                </a:lnTo>
                <a:lnTo>
                  <a:pt x="19899" y="9262"/>
                </a:lnTo>
                <a:lnTo>
                  <a:pt x="19959" y="9621"/>
                </a:lnTo>
                <a:lnTo>
                  <a:pt x="19899" y="9979"/>
                </a:lnTo>
                <a:lnTo>
                  <a:pt x="19839" y="10398"/>
                </a:lnTo>
                <a:lnTo>
                  <a:pt x="19720" y="10756"/>
                </a:lnTo>
                <a:lnTo>
                  <a:pt x="19541" y="11115"/>
                </a:lnTo>
                <a:lnTo>
                  <a:pt x="19361" y="11473"/>
                </a:lnTo>
                <a:lnTo>
                  <a:pt x="19122" y="11772"/>
                </a:lnTo>
                <a:lnTo>
                  <a:pt x="18883" y="12071"/>
                </a:lnTo>
                <a:lnTo>
                  <a:pt x="18584" y="12310"/>
                </a:lnTo>
                <a:lnTo>
                  <a:pt x="18286" y="12549"/>
                </a:lnTo>
                <a:lnTo>
                  <a:pt x="17628" y="12848"/>
                </a:lnTo>
                <a:lnTo>
                  <a:pt x="16911" y="13087"/>
                </a:lnTo>
                <a:lnTo>
                  <a:pt x="16194" y="13206"/>
                </a:lnTo>
                <a:lnTo>
                  <a:pt x="15417" y="13206"/>
                </a:lnTo>
                <a:lnTo>
                  <a:pt x="14700" y="13146"/>
                </a:lnTo>
                <a:lnTo>
                  <a:pt x="13983" y="12907"/>
                </a:lnTo>
                <a:lnTo>
                  <a:pt x="13386" y="12609"/>
                </a:lnTo>
                <a:lnTo>
                  <a:pt x="12848" y="12190"/>
                </a:lnTo>
                <a:lnTo>
                  <a:pt x="12609" y="11951"/>
                </a:lnTo>
                <a:lnTo>
                  <a:pt x="12430" y="11712"/>
                </a:lnTo>
                <a:lnTo>
                  <a:pt x="12250" y="11414"/>
                </a:lnTo>
                <a:lnTo>
                  <a:pt x="12131" y="11115"/>
                </a:lnTo>
                <a:lnTo>
                  <a:pt x="12011" y="10816"/>
                </a:lnTo>
                <a:lnTo>
                  <a:pt x="12011" y="10457"/>
                </a:lnTo>
                <a:lnTo>
                  <a:pt x="12011" y="10099"/>
                </a:lnTo>
                <a:lnTo>
                  <a:pt x="12011" y="9681"/>
                </a:lnTo>
                <a:lnTo>
                  <a:pt x="12131" y="9262"/>
                </a:lnTo>
                <a:lnTo>
                  <a:pt x="12250" y="8844"/>
                </a:lnTo>
                <a:lnTo>
                  <a:pt x="12430" y="8486"/>
                </a:lnTo>
                <a:lnTo>
                  <a:pt x="12609" y="8187"/>
                </a:lnTo>
                <a:lnTo>
                  <a:pt x="13087" y="7529"/>
                </a:lnTo>
                <a:lnTo>
                  <a:pt x="13625" y="7051"/>
                </a:lnTo>
                <a:lnTo>
                  <a:pt x="14282" y="6633"/>
                </a:lnTo>
                <a:lnTo>
                  <a:pt x="14939" y="6334"/>
                </a:lnTo>
                <a:lnTo>
                  <a:pt x="15656" y="6215"/>
                </a:lnTo>
                <a:close/>
                <a:moveTo>
                  <a:pt x="16433" y="5797"/>
                </a:moveTo>
                <a:lnTo>
                  <a:pt x="15477" y="5856"/>
                </a:lnTo>
                <a:lnTo>
                  <a:pt x="14641" y="6036"/>
                </a:lnTo>
                <a:lnTo>
                  <a:pt x="14222" y="6155"/>
                </a:lnTo>
                <a:lnTo>
                  <a:pt x="13804" y="6334"/>
                </a:lnTo>
                <a:lnTo>
                  <a:pt x="13446" y="6514"/>
                </a:lnTo>
                <a:lnTo>
                  <a:pt x="13087" y="6753"/>
                </a:lnTo>
                <a:lnTo>
                  <a:pt x="12728" y="7051"/>
                </a:lnTo>
                <a:lnTo>
                  <a:pt x="12430" y="7350"/>
                </a:lnTo>
                <a:lnTo>
                  <a:pt x="12131" y="7709"/>
                </a:lnTo>
                <a:lnTo>
                  <a:pt x="11892" y="8127"/>
                </a:lnTo>
                <a:lnTo>
                  <a:pt x="11713" y="8605"/>
                </a:lnTo>
                <a:lnTo>
                  <a:pt x="11533" y="9143"/>
                </a:lnTo>
                <a:lnTo>
                  <a:pt x="11414" y="9561"/>
                </a:lnTo>
                <a:lnTo>
                  <a:pt x="11354" y="9979"/>
                </a:lnTo>
                <a:lnTo>
                  <a:pt x="11354" y="10398"/>
                </a:lnTo>
                <a:lnTo>
                  <a:pt x="11414" y="10816"/>
                </a:lnTo>
                <a:lnTo>
                  <a:pt x="11533" y="11175"/>
                </a:lnTo>
                <a:lnTo>
                  <a:pt x="11653" y="11533"/>
                </a:lnTo>
                <a:lnTo>
                  <a:pt x="11832" y="11892"/>
                </a:lnTo>
                <a:lnTo>
                  <a:pt x="12011" y="12250"/>
                </a:lnTo>
                <a:lnTo>
                  <a:pt x="12250" y="12549"/>
                </a:lnTo>
                <a:lnTo>
                  <a:pt x="12549" y="12848"/>
                </a:lnTo>
                <a:lnTo>
                  <a:pt x="12848" y="13087"/>
                </a:lnTo>
                <a:lnTo>
                  <a:pt x="13147" y="13326"/>
                </a:lnTo>
                <a:lnTo>
                  <a:pt x="13505" y="13565"/>
                </a:lnTo>
                <a:lnTo>
                  <a:pt x="13924" y="13684"/>
                </a:lnTo>
                <a:lnTo>
                  <a:pt x="14282" y="13864"/>
                </a:lnTo>
                <a:lnTo>
                  <a:pt x="14700" y="13923"/>
                </a:lnTo>
                <a:lnTo>
                  <a:pt x="15537" y="13983"/>
                </a:lnTo>
                <a:lnTo>
                  <a:pt x="16374" y="13923"/>
                </a:lnTo>
                <a:lnTo>
                  <a:pt x="17210" y="13744"/>
                </a:lnTo>
                <a:lnTo>
                  <a:pt x="17987" y="13445"/>
                </a:lnTo>
                <a:lnTo>
                  <a:pt x="18704" y="13027"/>
                </a:lnTo>
                <a:lnTo>
                  <a:pt x="19302" y="12489"/>
                </a:lnTo>
                <a:lnTo>
                  <a:pt x="19600" y="12190"/>
                </a:lnTo>
                <a:lnTo>
                  <a:pt x="19839" y="11832"/>
                </a:lnTo>
                <a:lnTo>
                  <a:pt x="20078" y="11473"/>
                </a:lnTo>
                <a:lnTo>
                  <a:pt x="20258" y="11115"/>
                </a:lnTo>
                <a:lnTo>
                  <a:pt x="20377" y="10697"/>
                </a:lnTo>
                <a:lnTo>
                  <a:pt x="20497" y="10278"/>
                </a:lnTo>
                <a:lnTo>
                  <a:pt x="20497" y="9860"/>
                </a:lnTo>
                <a:lnTo>
                  <a:pt x="20497" y="9442"/>
                </a:lnTo>
                <a:lnTo>
                  <a:pt x="20497" y="8964"/>
                </a:lnTo>
                <a:lnTo>
                  <a:pt x="20377" y="8545"/>
                </a:lnTo>
                <a:lnTo>
                  <a:pt x="20258" y="8127"/>
                </a:lnTo>
                <a:lnTo>
                  <a:pt x="20078" y="7709"/>
                </a:lnTo>
                <a:lnTo>
                  <a:pt x="19839" y="7350"/>
                </a:lnTo>
                <a:lnTo>
                  <a:pt x="19600" y="6992"/>
                </a:lnTo>
                <a:lnTo>
                  <a:pt x="19302" y="6693"/>
                </a:lnTo>
                <a:lnTo>
                  <a:pt x="19003" y="6394"/>
                </a:lnTo>
                <a:lnTo>
                  <a:pt x="18644" y="6155"/>
                </a:lnTo>
                <a:lnTo>
                  <a:pt x="18226" y="5976"/>
                </a:lnTo>
                <a:lnTo>
                  <a:pt x="17808" y="5856"/>
                </a:lnTo>
                <a:lnTo>
                  <a:pt x="17389" y="5797"/>
                </a:lnTo>
                <a:close/>
                <a:moveTo>
                  <a:pt x="6693" y="10697"/>
                </a:moveTo>
                <a:lnTo>
                  <a:pt x="7111" y="10816"/>
                </a:lnTo>
                <a:lnTo>
                  <a:pt x="7410" y="11055"/>
                </a:lnTo>
                <a:lnTo>
                  <a:pt x="7709" y="11294"/>
                </a:lnTo>
                <a:lnTo>
                  <a:pt x="7888" y="11593"/>
                </a:lnTo>
                <a:lnTo>
                  <a:pt x="8068" y="11951"/>
                </a:lnTo>
                <a:lnTo>
                  <a:pt x="8187" y="12370"/>
                </a:lnTo>
                <a:lnTo>
                  <a:pt x="8187" y="12788"/>
                </a:lnTo>
                <a:lnTo>
                  <a:pt x="8187" y="13146"/>
                </a:lnTo>
                <a:lnTo>
                  <a:pt x="8127" y="13565"/>
                </a:lnTo>
                <a:lnTo>
                  <a:pt x="7948" y="13923"/>
                </a:lnTo>
                <a:lnTo>
                  <a:pt x="7769" y="14222"/>
                </a:lnTo>
                <a:lnTo>
                  <a:pt x="7470" y="14521"/>
                </a:lnTo>
                <a:lnTo>
                  <a:pt x="7111" y="14700"/>
                </a:lnTo>
                <a:lnTo>
                  <a:pt x="6633" y="14820"/>
                </a:lnTo>
                <a:lnTo>
                  <a:pt x="6155" y="14820"/>
                </a:lnTo>
                <a:lnTo>
                  <a:pt x="5677" y="14760"/>
                </a:lnTo>
                <a:lnTo>
                  <a:pt x="5259" y="14581"/>
                </a:lnTo>
                <a:lnTo>
                  <a:pt x="4901" y="14401"/>
                </a:lnTo>
                <a:lnTo>
                  <a:pt x="4602" y="14162"/>
                </a:lnTo>
                <a:lnTo>
                  <a:pt x="4422" y="13804"/>
                </a:lnTo>
                <a:lnTo>
                  <a:pt x="4243" y="13505"/>
                </a:lnTo>
                <a:lnTo>
                  <a:pt x="4183" y="13146"/>
                </a:lnTo>
                <a:lnTo>
                  <a:pt x="4183" y="12728"/>
                </a:lnTo>
                <a:lnTo>
                  <a:pt x="4243" y="12370"/>
                </a:lnTo>
                <a:lnTo>
                  <a:pt x="4363" y="12011"/>
                </a:lnTo>
                <a:lnTo>
                  <a:pt x="4542" y="11653"/>
                </a:lnTo>
                <a:lnTo>
                  <a:pt x="4781" y="11354"/>
                </a:lnTo>
                <a:lnTo>
                  <a:pt x="5080" y="11115"/>
                </a:lnTo>
                <a:lnTo>
                  <a:pt x="5438" y="10876"/>
                </a:lnTo>
                <a:lnTo>
                  <a:pt x="5797" y="10756"/>
                </a:lnTo>
                <a:lnTo>
                  <a:pt x="6275" y="10697"/>
                </a:lnTo>
                <a:close/>
                <a:moveTo>
                  <a:pt x="5916" y="9979"/>
                </a:moveTo>
                <a:lnTo>
                  <a:pt x="5618" y="10099"/>
                </a:lnTo>
                <a:lnTo>
                  <a:pt x="5020" y="10398"/>
                </a:lnTo>
                <a:lnTo>
                  <a:pt x="4602" y="10637"/>
                </a:lnTo>
                <a:lnTo>
                  <a:pt x="4183" y="11115"/>
                </a:lnTo>
                <a:lnTo>
                  <a:pt x="3825" y="11593"/>
                </a:lnTo>
                <a:lnTo>
                  <a:pt x="3586" y="12190"/>
                </a:lnTo>
                <a:lnTo>
                  <a:pt x="3466" y="12788"/>
                </a:lnTo>
                <a:lnTo>
                  <a:pt x="3466" y="13326"/>
                </a:lnTo>
                <a:lnTo>
                  <a:pt x="3586" y="13864"/>
                </a:lnTo>
                <a:lnTo>
                  <a:pt x="3825" y="14342"/>
                </a:lnTo>
                <a:lnTo>
                  <a:pt x="4124" y="14760"/>
                </a:lnTo>
                <a:lnTo>
                  <a:pt x="4542" y="15118"/>
                </a:lnTo>
                <a:lnTo>
                  <a:pt x="5020" y="15417"/>
                </a:lnTo>
                <a:lnTo>
                  <a:pt x="5498" y="15596"/>
                </a:lnTo>
                <a:lnTo>
                  <a:pt x="6096" y="15656"/>
                </a:lnTo>
                <a:lnTo>
                  <a:pt x="6693" y="15656"/>
                </a:lnTo>
                <a:lnTo>
                  <a:pt x="7231" y="15477"/>
                </a:lnTo>
                <a:lnTo>
                  <a:pt x="7709" y="15238"/>
                </a:lnTo>
                <a:lnTo>
                  <a:pt x="8127" y="14939"/>
                </a:lnTo>
                <a:lnTo>
                  <a:pt x="8486" y="14521"/>
                </a:lnTo>
                <a:lnTo>
                  <a:pt x="8725" y="14103"/>
                </a:lnTo>
                <a:lnTo>
                  <a:pt x="8844" y="13625"/>
                </a:lnTo>
                <a:lnTo>
                  <a:pt x="8964" y="13146"/>
                </a:lnTo>
                <a:lnTo>
                  <a:pt x="8964" y="12609"/>
                </a:lnTo>
                <a:lnTo>
                  <a:pt x="8904" y="12131"/>
                </a:lnTo>
                <a:lnTo>
                  <a:pt x="8725" y="11653"/>
                </a:lnTo>
                <a:lnTo>
                  <a:pt x="8486" y="11234"/>
                </a:lnTo>
                <a:lnTo>
                  <a:pt x="8127" y="10816"/>
                </a:lnTo>
                <a:lnTo>
                  <a:pt x="7709" y="10517"/>
                </a:lnTo>
                <a:lnTo>
                  <a:pt x="7171" y="10278"/>
                </a:lnTo>
                <a:lnTo>
                  <a:pt x="6574" y="10159"/>
                </a:lnTo>
                <a:lnTo>
                  <a:pt x="6514" y="10099"/>
                </a:lnTo>
                <a:lnTo>
                  <a:pt x="6454" y="99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"/>
          <p:cNvSpPr/>
          <p:nvPr/>
        </p:nvSpPr>
        <p:spPr>
          <a:xfrm rot="8224608">
            <a:off x="8316423" y="3153271"/>
            <a:ext cx="501993" cy="771678"/>
          </a:xfrm>
          <a:custGeom>
            <a:avLst/>
            <a:gdLst/>
            <a:ahLst/>
            <a:cxnLst/>
            <a:rect l="l" t="t" r="r" b="b"/>
            <a:pathLst>
              <a:path w="22469" h="34540" extrusionOk="0">
                <a:moveTo>
                  <a:pt x="8785" y="1435"/>
                </a:moveTo>
                <a:lnTo>
                  <a:pt x="9083" y="1733"/>
                </a:lnTo>
                <a:lnTo>
                  <a:pt x="9382" y="2032"/>
                </a:lnTo>
                <a:lnTo>
                  <a:pt x="9860" y="2749"/>
                </a:lnTo>
                <a:lnTo>
                  <a:pt x="10278" y="3407"/>
                </a:lnTo>
                <a:lnTo>
                  <a:pt x="10816" y="4064"/>
                </a:lnTo>
                <a:lnTo>
                  <a:pt x="11354" y="4661"/>
                </a:lnTo>
                <a:lnTo>
                  <a:pt x="12011" y="5199"/>
                </a:lnTo>
                <a:lnTo>
                  <a:pt x="12669" y="5618"/>
                </a:lnTo>
                <a:lnTo>
                  <a:pt x="13386" y="6036"/>
                </a:lnTo>
                <a:lnTo>
                  <a:pt x="12489" y="5857"/>
                </a:lnTo>
                <a:lnTo>
                  <a:pt x="11653" y="5677"/>
                </a:lnTo>
                <a:lnTo>
                  <a:pt x="11294" y="5558"/>
                </a:lnTo>
                <a:lnTo>
                  <a:pt x="10936" y="5379"/>
                </a:lnTo>
                <a:lnTo>
                  <a:pt x="10637" y="5080"/>
                </a:lnTo>
                <a:lnTo>
                  <a:pt x="10278" y="4721"/>
                </a:lnTo>
                <a:lnTo>
                  <a:pt x="9800" y="3944"/>
                </a:lnTo>
                <a:lnTo>
                  <a:pt x="9322" y="3168"/>
                </a:lnTo>
                <a:lnTo>
                  <a:pt x="9024" y="2331"/>
                </a:lnTo>
                <a:lnTo>
                  <a:pt x="8785" y="1435"/>
                </a:lnTo>
                <a:close/>
                <a:moveTo>
                  <a:pt x="15656" y="1016"/>
                </a:moveTo>
                <a:lnTo>
                  <a:pt x="15597" y="2271"/>
                </a:lnTo>
                <a:lnTo>
                  <a:pt x="15477" y="3168"/>
                </a:lnTo>
                <a:lnTo>
                  <a:pt x="15358" y="4064"/>
                </a:lnTo>
                <a:lnTo>
                  <a:pt x="15119" y="4960"/>
                </a:lnTo>
                <a:lnTo>
                  <a:pt x="14999" y="5319"/>
                </a:lnTo>
                <a:lnTo>
                  <a:pt x="14820" y="5618"/>
                </a:lnTo>
                <a:lnTo>
                  <a:pt x="14641" y="5916"/>
                </a:lnTo>
                <a:lnTo>
                  <a:pt x="14402" y="6096"/>
                </a:lnTo>
                <a:lnTo>
                  <a:pt x="14163" y="6155"/>
                </a:lnTo>
                <a:lnTo>
                  <a:pt x="13924" y="6155"/>
                </a:lnTo>
                <a:lnTo>
                  <a:pt x="14043" y="6036"/>
                </a:lnTo>
                <a:lnTo>
                  <a:pt x="14163" y="5916"/>
                </a:lnTo>
                <a:lnTo>
                  <a:pt x="14222" y="5797"/>
                </a:lnTo>
                <a:lnTo>
                  <a:pt x="14222" y="5618"/>
                </a:lnTo>
                <a:lnTo>
                  <a:pt x="14103" y="4960"/>
                </a:lnTo>
                <a:lnTo>
                  <a:pt x="14103" y="4363"/>
                </a:lnTo>
                <a:lnTo>
                  <a:pt x="14163" y="3705"/>
                </a:lnTo>
                <a:lnTo>
                  <a:pt x="14282" y="3108"/>
                </a:lnTo>
                <a:lnTo>
                  <a:pt x="14521" y="2510"/>
                </a:lnTo>
                <a:lnTo>
                  <a:pt x="14820" y="1972"/>
                </a:lnTo>
                <a:lnTo>
                  <a:pt x="15238" y="1494"/>
                </a:lnTo>
                <a:lnTo>
                  <a:pt x="15656" y="1016"/>
                </a:lnTo>
                <a:close/>
                <a:moveTo>
                  <a:pt x="19062" y="5199"/>
                </a:moveTo>
                <a:lnTo>
                  <a:pt x="19122" y="5259"/>
                </a:lnTo>
                <a:lnTo>
                  <a:pt x="19062" y="5379"/>
                </a:lnTo>
                <a:lnTo>
                  <a:pt x="18644" y="5618"/>
                </a:lnTo>
                <a:lnTo>
                  <a:pt x="17927" y="5976"/>
                </a:lnTo>
                <a:lnTo>
                  <a:pt x="17389" y="6096"/>
                </a:lnTo>
                <a:lnTo>
                  <a:pt x="16911" y="6215"/>
                </a:lnTo>
                <a:lnTo>
                  <a:pt x="15836" y="6335"/>
                </a:lnTo>
                <a:lnTo>
                  <a:pt x="15836" y="6335"/>
                </a:lnTo>
                <a:lnTo>
                  <a:pt x="17210" y="5797"/>
                </a:lnTo>
                <a:lnTo>
                  <a:pt x="18584" y="5319"/>
                </a:lnTo>
                <a:lnTo>
                  <a:pt x="19062" y="5199"/>
                </a:lnTo>
                <a:close/>
                <a:moveTo>
                  <a:pt x="5080" y="9083"/>
                </a:moveTo>
                <a:lnTo>
                  <a:pt x="4900" y="9143"/>
                </a:lnTo>
                <a:lnTo>
                  <a:pt x="4542" y="9322"/>
                </a:lnTo>
                <a:lnTo>
                  <a:pt x="4183" y="9621"/>
                </a:lnTo>
                <a:lnTo>
                  <a:pt x="3944" y="9980"/>
                </a:lnTo>
                <a:lnTo>
                  <a:pt x="3705" y="10517"/>
                </a:lnTo>
                <a:lnTo>
                  <a:pt x="3646" y="10816"/>
                </a:lnTo>
                <a:lnTo>
                  <a:pt x="3586" y="11055"/>
                </a:lnTo>
                <a:lnTo>
                  <a:pt x="3586" y="11294"/>
                </a:lnTo>
                <a:lnTo>
                  <a:pt x="3646" y="11533"/>
                </a:lnTo>
                <a:lnTo>
                  <a:pt x="3825" y="11653"/>
                </a:lnTo>
                <a:lnTo>
                  <a:pt x="3944" y="11772"/>
                </a:lnTo>
                <a:lnTo>
                  <a:pt x="4183" y="11832"/>
                </a:lnTo>
                <a:lnTo>
                  <a:pt x="4363" y="11832"/>
                </a:lnTo>
                <a:lnTo>
                  <a:pt x="4482" y="11772"/>
                </a:lnTo>
                <a:lnTo>
                  <a:pt x="4661" y="11593"/>
                </a:lnTo>
                <a:lnTo>
                  <a:pt x="4721" y="11474"/>
                </a:lnTo>
                <a:lnTo>
                  <a:pt x="4721" y="11235"/>
                </a:lnTo>
                <a:lnTo>
                  <a:pt x="4781" y="10936"/>
                </a:lnTo>
                <a:lnTo>
                  <a:pt x="4841" y="10697"/>
                </a:lnTo>
                <a:lnTo>
                  <a:pt x="5020" y="10278"/>
                </a:lnTo>
                <a:lnTo>
                  <a:pt x="5259" y="9860"/>
                </a:lnTo>
                <a:lnTo>
                  <a:pt x="5319" y="9681"/>
                </a:lnTo>
                <a:lnTo>
                  <a:pt x="5319" y="9502"/>
                </a:lnTo>
                <a:lnTo>
                  <a:pt x="5319" y="9263"/>
                </a:lnTo>
                <a:lnTo>
                  <a:pt x="5199" y="9143"/>
                </a:lnTo>
                <a:lnTo>
                  <a:pt x="5080" y="9083"/>
                </a:lnTo>
                <a:close/>
                <a:moveTo>
                  <a:pt x="7769" y="10458"/>
                </a:moveTo>
                <a:lnTo>
                  <a:pt x="7649" y="10517"/>
                </a:lnTo>
                <a:lnTo>
                  <a:pt x="7530" y="10757"/>
                </a:lnTo>
                <a:lnTo>
                  <a:pt x="7350" y="11474"/>
                </a:lnTo>
                <a:lnTo>
                  <a:pt x="7291" y="11892"/>
                </a:lnTo>
                <a:lnTo>
                  <a:pt x="7291" y="12191"/>
                </a:lnTo>
                <a:lnTo>
                  <a:pt x="7350" y="12489"/>
                </a:lnTo>
                <a:lnTo>
                  <a:pt x="7410" y="12669"/>
                </a:lnTo>
                <a:lnTo>
                  <a:pt x="7649" y="12788"/>
                </a:lnTo>
                <a:lnTo>
                  <a:pt x="7828" y="12788"/>
                </a:lnTo>
                <a:lnTo>
                  <a:pt x="8008" y="12728"/>
                </a:lnTo>
                <a:lnTo>
                  <a:pt x="8067" y="12609"/>
                </a:lnTo>
                <a:lnTo>
                  <a:pt x="8187" y="12430"/>
                </a:lnTo>
                <a:lnTo>
                  <a:pt x="8187" y="12191"/>
                </a:lnTo>
                <a:lnTo>
                  <a:pt x="8187" y="11713"/>
                </a:lnTo>
                <a:lnTo>
                  <a:pt x="8067" y="11055"/>
                </a:lnTo>
                <a:lnTo>
                  <a:pt x="7948" y="10577"/>
                </a:lnTo>
                <a:lnTo>
                  <a:pt x="7828" y="10458"/>
                </a:lnTo>
                <a:close/>
                <a:moveTo>
                  <a:pt x="11832" y="10816"/>
                </a:moveTo>
                <a:lnTo>
                  <a:pt x="11713" y="10876"/>
                </a:lnTo>
                <a:lnTo>
                  <a:pt x="11593" y="10936"/>
                </a:lnTo>
                <a:lnTo>
                  <a:pt x="11354" y="11294"/>
                </a:lnTo>
                <a:lnTo>
                  <a:pt x="11115" y="11713"/>
                </a:lnTo>
                <a:lnTo>
                  <a:pt x="10995" y="12250"/>
                </a:lnTo>
                <a:lnTo>
                  <a:pt x="10936" y="12489"/>
                </a:lnTo>
                <a:lnTo>
                  <a:pt x="10936" y="12728"/>
                </a:lnTo>
                <a:lnTo>
                  <a:pt x="10995" y="12908"/>
                </a:lnTo>
                <a:lnTo>
                  <a:pt x="11115" y="13087"/>
                </a:lnTo>
                <a:lnTo>
                  <a:pt x="11235" y="13266"/>
                </a:lnTo>
                <a:lnTo>
                  <a:pt x="11414" y="13386"/>
                </a:lnTo>
                <a:lnTo>
                  <a:pt x="11772" y="13386"/>
                </a:lnTo>
                <a:lnTo>
                  <a:pt x="11892" y="13326"/>
                </a:lnTo>
                <a:lnTo>
                  <a:pt x="12011" y="13206"/>
                </a:lnTo>
                <a:lnTo>
                  <a:pt x="12131" y="12848"/>
                </a:lnTo>
                <a:lnTo>
                  <a:pt x="12191" y="12430"/>
                </a:lnTo>
                <a:lnTo>
                  <a:pt x="12191" y="11952"/>
                </a:lnTo>
                <a:lnTo>
                  <a:pt x="12191" y="11533"/>
                </a:lnTo>
                <a:lnTo>
                  <a:pt x="12071" y="11115"/>
                </a:lnTo>
                <a:lnTo>
                  <a:pt x="12011" y="10876"/>
                </a:lnTo>
                <a:lnTo>
                  <a:pt x="11892" y="10816"/>
                </a:lnTo>
                <a:close/>
                <a:moveTo>
                  <a:pt x="15597" y="10757"/>
                </a:moveTo>
                <a:lnTo>
                  <a:pt x="15537" y="10816"/>
                </a:lnTo>
                <a:lnTo>
                  <a:pt x="15477" y="10936"/>
                </a:lnTo>
                <a:lnTo>
                  <a:pt x="15358" y="11235"/>
                </a:lnTo>
                <a:lnTo>
                  <a:pt x="15358" y="11653"/>
                </a:lnTo>
                <a:lnTo>
                  <a:pt x="15417" y="12071"/>
                </a:lnTo>
                <a:lnTo>
                  <a:pt x="15537" y="12549"/>
                </a:lnTo>
                <a:lnTo>
                  <a:pt x="15716" y="12908"/>
                </a:lnTo>
                <a:lnTo>
                  <a:pt x="15895" y="13206"/>
                </a:lnTo>
                <a:lnTo>
                  <a:pt x="16015" y="13326"/>
                </a:lnTo>
                <a:lnTo>
                  <a:pt x="16075" y="13386"/>
                </a:lnTo>
                <a:lnTo>
                  <a:pt x="16314" y="13445"/>
                </a:lnTo>
                <a:lnTo>
                  <a:pt x="16493" y="13386"/>
                </a:lnTo>
                <a:lnTo>
                  <a:pt x="16553" y="13326"/>
                </a:lnTo>
                <a:lnTo>
                  <a:pt x="16612" y="13147"/>
                </a:lnTo>
                <a:lnTo>
                  <a:pt x="16612" y="12967"/>
                </a:lnTo>
                <a:lnTo>
                  <a:pt x="16553" y="12728"/>
                </a:lnTo>
                <a:lnTo>
                  <a:pt x="16433" y="12191"/>
                </a:lnTo>
                <a:lnTo>
                  <a:pt x="16194" y="11653"/>
                </a:lnTo>
                <a:lnTo>
                  <a:pt x="15955" y="11175"/>
                </a:lnTo>
                <a:lnTo>
                  <a:pt x="15716" y="10876"/>
                </a:lnTo>
                <a:lnTo>
                  <a:pt x="15597" y="10757"/>
                </a:lnTo>
                <a:close/>
                <a:moveTo>
                  <a:pt x="19481" y="11354"/>
                </a:moveTo>
                <a:lnTo>
                  <a:pt x="19301" y="11414"/>
                </a:lnTo>
                <a:lnTo>
                  <a:pt x="19182" y="11533"/>
                </a:lnTo>
                <a:lnTo>
                  <a:pt x="19122" y="11713"/>
                </a:lnTo>
                <a:lnTo>
                  <a:pt x="19062" y="11952"/>
                </a:lnTo>
                <a:lnTo>
                  <a:pt x="19003" y="12489"/>
                </a:lnTo>
                <a:lnTo>
                  <a:pt x="19062" y="13087"/>
                </a:lnTo>
                <a:lnTo>
                  <a:pt x="19182" y="13625"/>
                </a:lnTo>
                <a:lnTo>
                  <a:pt x="19361" y="14043"/>
                </a:lnTo>
                <a:lnTo>
                  <a:pt x="19481" y="14103"/>
                </a:lnTo>
                <a:lnTo>
                  <a:pt x="19600" y="14103"/>
                </a:lnTo>
                <a:lnTo>
                  <a:pt x="19720" y="14043"/>
                </a:lnTo>
                <a:lnTo>
                  <a:pt x="19839" y="13864"/>
                </a:lnTo>
                <a:lnTo>
                  <a:pt x="19899" y="13326"/>
                </a:lnTo>
                <a:lnTo>
                  <a:pt x="19899" y="12489"/>
                </a:lnTo>
                <a:lnTo>
                  <a:pt x="19839" y="12071"/>
                </a:lnTo>
                <a:lnTo>
                  <a:pt x="19780" y="11713"/>
                </a:lnTo>
                <a:lnTo>
                  <a:pt x="19660" y="11474"/>
                </a:lnTo>
                <a:lnTo>
                  <a:pt x="19600" y="11414"/>
                </a:lnTo>
                <a:lnTo>
                  <a:pt x="19481" y="11354"/>
                </a:lnTo>
                <a:close/>
                <a:moveTo>
                  <a:pt x="5319" y="13565"/>
                </a:moveTo>
                <a:lnTo>
                  <a:pt x="5199" y="13685"/>
                </a:lnTo>
                <a:lnTo>
                  <a:pt x="5020" y="13864"/>
                </a:lnTo>
                <a:lnTo>
                  <a:pt x="4721" y="14222"/>
                </a:lnTo>
                <a:lnTo>
                  <a:pt x="4542" y="14461"/>
                </a:lnTo>
                <a:lnTo>
                  <a:pt x="4422" y="14820"/>
                </a:lnTo>
                <a:lnTo>
                  <a:pt x="4363" y="15298"/>
                </a:lnTo>
                <a:lnTo>
                  <a:pt x="4303" y="15776"/>
                </a:lnTo>
                <a:lnTo>
                  <a:pt x="4363" y="16015"/>
                </a:lnTo>
                <a:lnTo>
                  <a:pt x="4482" y="16134"/>
                </a:lnTo>
                <a:lnTo>
                  <a:pt x="4661" y="16314"/>
                </a:lnTo>
                <a:lnTo>
                  <a:pt x="4781" y="16433"/>
                </a:lnTo>
                <a:lnTo>
                  <a:pt x="4960" y="16433"/>
                </a:lnTo>
                <a:lnTo>
                  <a:pt x="5080" y="16374"/>
                </a:lnTo>
                <a:lnTo>
                  <a:pt x="5139" y="16194"/>
                </a:lnTo>
                <a:lnTo>
                  <a:pt x="5259" y="16015"/>
                </a:lnTo>
                <a:lnTo>
                  <a:pt x="5378" y="15537"/>
                </a:lnTo>
                <a:lnTo>
                  <a:pt x="5438" y="14999"/>
                </a:lnTo>
                <a:lnTo>
                  <a:pt x="5498" y="14402"/>
                </a:lnTo>
                <a:lnTo>
                  <a:pt x="5498" y="13685"/>
                </a:lnTo>
                <a:lnTo>
                  <a:pt x="5438" y="13565"/>
                </a:lnTo>
                <a:close/>
                <a:moveTo>
                  <a:pt x="9382" y="13983"/>
                </a:moveTo>
                <a:lnTo>
                  <a:pt x="9263" y="14043"/>
                </a:lnTo>
                <a:lnTo>
                  <a:pt x="9143" y="14282"/>
                </a:lnTo>
                <a:lnTo>
                  <a:pt x="9024" y="14641"/>
                </a:lnTo>
                <a:lnTo>
                  <a:pt x="8904" y="14999"/>
                </a:lnTo>
                <a:lnTo>
                  <a:pt x="8785" y="15836"/>
                </a:lnTo>
                <a:lnTo>
                  <a:pt x="8785" y="16314"/>
                </a:lnTo>
                <a:lnTo>
                  <a:pt x="8844" y="16433"/>
                </a:lnTo>
                <a:lnTo>
                  <a:pt x="8964" y="16613"/>
                </a:lnTo>
                <a:lnTo>
                  <a:pt x="9143" y="16792"/>
                </a:lnTo>
                <a:lnTo>
                  <a:pt x="9322" y="16911"/>
                </a:lnTo>
                <a:lnTo>
                  <a:pt x="9561" y="16911"/>
                </a:lnTo>
                <a:lnTo>
                  <a:pt x="9621" y="16732"/>
                </a:lnTo>
                <a:lnTo>
                  <a:pt x="9621" y="16493"/>
                </a:lnTo>
                <a:lnTo>
                  <a:pt x="9561" y="15178"/>
                </a:lnTo>
                <a:lnTo>
                  <a:pt x="9561" y="14342"/>
                </a:lnTo>
                <a:lnTo>
                  <a:pt x="9502" y="14103"/>
                </a:lnTo>
                <a:lnTo>
                  <a:pt x="9442" y="13983"/>
                </a:lnTo>
                <a:close/>
                <a:moveTo>
                  <a:pt x="14043" y="14700"/>
                </a:moveTo>
                <a:lnTo>
                  <a:pt x="13924" y="14820"/>
                </a:lnTo>
                <a:lnTo>
                  <a:pt x="13804" y="14999"/>
                </a:lnTo>
                <a:lnTo>
                  <a:pt x="13565" y="15656"/>
                </a:lnTo>
                <a:lnTo>
                  <a:pt x="13326" y="16314"/>
                </a:lnTo>
                <a:lnTo>
                  <a:pt x="13326" y="16553"/>
                </a:lnTo>
                <a:lnTo>
                  <a:pt x="13326" y="16732"/>
                </a:lnTo>
                <a:lnTo>
                  <a:pt x="13445" y="16971"/>
                </a:lnTo>
                <a:lnTo>
                  <a:pt x="13684" y="17210"/>
                </a:lnTo>
                <a:lnTo>
                  <a:pt x="13924" y="17210"/>
                </a:lnTo>
                <a:lnTo>
                  <a:pt x="14043" y="17091"/>
                </a:lnTo>
                <a:lnTo>
                  <a:pt x="14103" y="16852"/>
                </a:lnTo>
                <a:lnTo>
                  <a:pt x="14163" y="16433"/>
                </a:lnTo>
                <a:lnTo>
                  <a:pt x="14222" y="15716"/>
                </a:lnTo>
                <a:lnTo>
                  <a:pt x="14222" y="15059"/>
                </a:lnTo>
                <a:lnTo>
                  <a:pt x="14163" y="14820"/>
                </a:lnTo>
                <a:lnTo>
                  <a:pt x="14103" y="14760"/>
                </a:lnTo>
                <a:lnTo>
                  <a:pt x="14043" y="14700"/>
                </a:lnTo>
                <a:close/>
                <a:moveTo>
                  <a:pt x="17509" y="15119"/>
                </a:moveTo>
                <a:lnTo>
                  <a:pt x="17389" y="15716"/>
                </a:lnTo>
                <a:lnTo>
                  <a:pt x="17270" y="16254"/>
                </a:lnTo>
                <a:lnTo>
                  <a:pt x="17210" y="16852"/>
                </a:lnTo>
                <a:lnTo>
                  <a:pt x="17210" y="17330"/>
                </a:lnTo>
                <a:lnTo>
                  <a:pt x="17270" y="17748"/>
                </a:lnTo>
                <a:lnTo>
                  <a:pt x="17330" y="17867"/>
                </a:lnTo>
                <a:lnTo>
                  <a:pt x="17628" y="17867"/>
                </a:lnTo>
                <a:lnTo>
                  <a:pt x="17808" y="17748"/>
                </a:lnTo>
                <a:lnTo>
                  <a:pt x="17927" y="17628"/>
                </a:lnTo>
                <a:lnTo>
                  <a:pt x="18047" y="17449"/>
                </a:lnTo>
                <a:lnTo>
                  <a:pt x="18106" y="17330"/>
                </a:lnTo>
                <a:lnTo>
                  <a:pt x="18106" y="17150"/>
                </a:lnTo>
                <a:lnTo>
                  <a:pt x="18047" y="16732"/>
                </a:lnTo>
                <a:lnTo>
                  <a:pt x="17927" y="16374"/>
                </a:lnTo>
                <a:lnTo>
                  <a:pt x="17628" y="15656"/>
                </a:lnTo>
                <a:lnTo>
                  <a:pt x="17509" y="15358"/>
                </a:lnTo>
                <a:lnTo>
                  <a:pt x="17509" y="15119"/>
                </a:lnTo>
                <a:close/>
                <a:moveTo>
                  <a:pt x="21034" y="16194"/>
                </a:moveTo>
                <a:lnTo>
                  <a:pt x="20855" y="16254"/>
                </a:lnTo>
                <a:lnTo>
                  <a:pt x="20497" y="16433"/>
                </a:lnTo>
                <a:lnTo>
                  <a:pt x="20258" y="16732"/>
                </a:lnTo>
                <a:lnTo>
                  <a:pt x="20019" y="17210"/>
                </a:lnTo>
                <a:lnTo>
                  <a:pt x="19839" y="17688"/>
                </a:lnTo>
                <a:lnTo>
                  <a:pt x="19780" y="17867"/>
                </a:lnTo>
                <a:lnTo>
                  <a:pt x="19780" y="17987"/>
                </a:lnTo>
                <a:lnTo>
                  <a:pt x="19899" y="18226"/>
                </a:lnTo>
                <a:lnTo>
                  <a:pt x="20138" y="18405"/>
                </a:lnTo>
                <a:lnTo>
                  <a:pt x="20258" y="18465"/>
                </a:lnTo>
                <a:lnTo>
                  <a:pt x="20377" y="18465"/>
                </a:lnTo>
                <a:lnTo>
                  <a:pt x="20497" y="18345"/>
                </a:lnTo>
                <a:lnTo>
                  <a:pt x="20616" y="18166"/>
                </a:lnTo>
                <a:lnTo>
                  <a:pt x="20855" y="17449"/>
                </a:lnTo>
                <a:lnTo>
                  <a:pt x="21154" y="16672"/>
                </a:lnTo>
                <a:lnTo>
                  <a:pt x="21154" y="16374"/>
                </a:lnTo>
                <a:lnTo>
                  <a:pt x="21154" y="16314"/>
                </a:lnTo>
                <a:lnTo>
                  <a:pt x="21094" y="16254"/>
                </a:lnTo>
                <a:lnTo>
                  <a:pt x="21034" y="16194"/>
                </a:lnTo>
                <a:close/>
                <a:moveTo>
                  <a:pt x="2211" y="18644"/>
                </a:moveTo>
                <a:lnTo>
                  <a:pt x="2152" y="18704"/>
                </a:lnTo>
                <a:lnTo>
                  <a:pt x="2032" y="18764"/>
                </a:lnTo>
                <a:lnTo>
                  <a:pt x="1972" y="18943"/>
                </a:lnTo>
                <a:lnTo>
                  <a:pt x="1913" y="19122"/>
                </a:lnTo>
                <a:lnTo>
                  <a:pt x="1972" y="19361"/>
                </a:lnTo>
                <a:lnTo>
                  <a:pt x="2032" y="19600"/>
                </a:lnTo>
                <a:lnTo>
                  <a:pt x="2271" y="20078"/>
                </a:lnTo>
                <a:lnTo>
                  <a:pt x="2570" y="20377"/>
                </a:lnTo>
                <a:lnTo>
                  <a:pt x="2869" y="20556"/>
                </a:lnTo>
                <a:lnTo>
                  <a:pt x="3526" y="20556"/>
                </a:lnTo>
                <a:lnTo>
                  <a:pt x="3646" y="20497"/>
                </a:lnTo>
                <a:lnTo>
                  <a:pt x="3646" y="20317"/>
                </a:lnTo>
                <a:lnTo>
                  <a:pt x="3526" y="20138"/>
                </a:lnTo>
                <a:lnTo>
                  <a:pt x="3227" y="19720"/>
                </a:lnTo>
                <a:lnTo>
                  <a:pt x="2809" y="19122"/>
                </a:lnTo>
                <a:lnTo>
                  <a:pt x="2630" y="18883"/>
                </a:lnTo>
                <a:lnTo>
                  <a:pt x="2450" y="18704"/>
                </a:lnTo>
                <a:lnTo>
                  <a:pt x="2211" y="18644"/>
                </a:lnTo>
                <a:close/>
                <a:moveTo>
                  <a:pt x="11354" y="18525"/>
                </a:moveTo>
                <a:lnTo>
                  <a:pt x="11235" y="18644"/>
                </a:lnTo>
                <a:lnTo>
                  <a:pt x="11055" y="19182"/>
                </a:lnTo>
                <a:lnTo>
                  <a:pt x="10876" y="20138"/>
                </a:lnTo>
                <a:lnTo>
                  <a:pt x="10816" y="20616"/>
                </a:lnTo>
                <a:lnTo>
                  <a:pt x="10876" y="20915"/>
                </a:lnTo>
                <a:lnTo>
                  <a:pt x="10936" y="21034"/>
                </a:lnTo>
                <a:lnTo>
                  <a:pt x="11115" y="21034"/>
                </a:lnTo>
                <a:lnTo>
                  <a:pt x="11294" y="20915"/>
                </a:lnTo>
                <a:lnTo>
                  <a:pt x="11414" y="20795"/>
                </a:lnTo>
                <a:lnTo>
                  <a:pt x="11474" y="20616"/>
                </a:lnTo>
                <a:lnTo>
                  <a:pt x="11593" y="20138"/>
                </a:lnTo>
                <a:lnTo>
                  <a:pt x="11653" y="19660"/>
                </a:lnTo>
                <a:lnTo>
                  <a:pt x="11593" y="19302"/>
                </a:lnTo>
                <a:lnTo>
                  <a:pt x="11533" y="18764"/>
                </a:lnTo>
                <a:lnTo>
                  <a:pt x="11474" y="18644"/>
                </a:lnTo>
                <a:lnTo>
                  <a:pt x="11414" y="18525"/>
                </a:lnTo>
                <a:close/>
                <a:moveTo>
                  <a:pt x="6932" y="18166"/>
                </a:moveTo>
                <a:lnTo>
                  <a:pt x="6872" y="18226"/>
                </a:lnTo>
                <a:lnTo>
                  <a:pt x="6693" y="18345"/>
                </a:lnTo>
                <a:lnTo>
                  <a:pt x="6574" y="18584"/>
                </a:lnTo>
                <a:lnTo>
                  <a:pt x="6454" y="18883"/>
                </a:lnTo>
                <a:lnTo>
                  <a:pt x="6335" y="19541"/>
                </a:lnTo>
                <a:lnTo>
                  <a:pt x="6215" y="19959"/>
                </a:lnTo>
                <a:lnTo>
                  <a:pt x="6096" y="20616"/>
                </a:lnTo>
                <a:lnTo>
                  <a:pt x="6096" y="21034"/>
                </a:lnTo>
                <a:lnTo>
                  <a:pt x="6155" y="21333"/>
                </a:lnTo>
                <a:lnTo>
                  <a:pt x="6275" y="21393"/>
                </a:lnTo>
                <a:lnTo>
                  <a:pt x="6335" y="21453"/>
                </a:lnTo>
                <a:lnTo>
                  <a:pt x="6394" y="21453"/>
                </a:lnTo>
                <a:lnTo>
                  <a:pt x="6514" y="21393"/>
                </a:lnTo>
                <a:lnTo>
                  <a:pt x="6693" y="21094"/>
                </a:lnTo>
                <a:lnTo>
                  <a:pt x="6872" y="20676"/>
                </a:lnTo>
                <a:lnTo>
                  <a:pt x="7052" y="20078"/>
                </a:lnTo>
                <a:lnTo>
                  <a:pt x="7111" y="19660"/>
                </a:lnTo>
                <a:lnTo>
                  <a:pt x="7231" y="19062"/>
                </a:lnTo>
                <a:lnTo>
                  <a:pt x="7231" y="18704"/>
                </a:lnTo>
                <a:lnTo>
                  <a:pt x="7231" y="18465"/>
                </a:lnTo>
                <a:lnTo>
                  <a:pt x="7171" y="18286"/>
                </a:lnTo>
                <a:lnTo>
                  <a:pt x="7111" y="18226"/>
                </a:lnTo>
                <a:lnTo>
                  <a:pt x="6992" y="18166"/>
                </a:lnTo>
                <a:close/>
                <a:moveTo>
                  <a:pt x="16075" y="19062"/>
                </a:moveTo>
                <a:lnTo>
                  <a:pt x="15776" y="19421"/>
                </a:lnTo>
                <a:lnTo>
                  <a:pt x="15477" y="19780"/>
                </a:lnTo>
                <a:lnTo>
                  <a:pt x="15417" y="19839"/>
                </a:lnTo>
                <a:lnTo>
                  <a:pt x="15477" y="19720"/>
                </a:lnTo>
                <a:lnTo>
                  <a:pt x="15298" y="20019"/>
                </a:lnTo>
                <a:lnTo>
                  <a:pt x="15178" y="20497"/>
                </a:lnTo>
                <a:lnTo>
                  <a:pt x="15059" y="20975"/>
                </a:lnTo>
                <a:lnTo>
                  <a:pt x="15059" y="21214"/>
                </a:lnTo>
                <a:lnTo>
                  <a:pt x="15178" y="21333"/>
                </a:lnTo>
                <a:lnTo>
                  <a:pt x="15238" y="21453"/>
                </a:lnTo>
                <a:lnTo>
                  <a:pt x="15358" y="21453"/>
                </a:lnTo>
                <a:lnTo>
                  <a:pt x="15417" y="21393"/>
                </a:lnTo>
                <a:lnTo>
                  <a:pt x="15537" y="21333"/>
                </a:lnTo>
                <a:lnTo>
                  <a:pt x="15656" y="21034"/>
                </a:lnTo>
                <a:lnTo>
                  <a:pt x="15776" y="20616"/>
                </a:lnTo>
                <a:lnTo>
                  <a:pt x="15955" y="19720"/>
                </a:lnTo>
                <a:lnTo>
                  <a:pt x="16075" y="19242"/>
                </a:lnTo>
                <a:lnTo>
                  <a:pt x="16134" y="19062"/>
                </a:lnTo>
                <a:close/>
                <a:moveTo>
                  <a:pt x="19003" y="20258"/>
                </a:moveTo>
                <a:lnTo>
                  <a:pt x="19003" y="20377"/>
                </a:lnTo>
                <a:lnTo>
                  <a:pt x="18883" y="20616"/>
                </a:lnTo>
                <a:lnTo>
                  <a:pt x="18525" y="21393"/>
                </a:lnTo>
                <a:lnTo>
                  <a:pt x="18345" y="21811"/>
                </a:lnTo>
                <a:lnTo>
                  <a:pt x="18226" y="22170"/>
                </a:lnTo>
                <a:lnTo>
                  <a:pt x="18286" y="22469"/>
                </a:lnTo>
                <a:lnTo>
                  <a:pt x="18345" y="22588"/>
                </a:lnTo>
                <a:lnTo>
                  <a:pt x="18405" y="22648"/>
                </a:lnTo>
                <a:lnTo>
                  <a:pt x="18525" y="22708"/>
                </a:lnTo>
                <a:lnTo>
                  <a:pt x="18704" y="22648"/>
                </a:lnTo>
                <a:lnTo>
                  <a:pt x="18823" y="22588"/>
                </a:lnTo>
                <a:lnTo>
                  <a:pt x="18943" y="22469"/>
                </a:lnTo>
                <a:lnTo>
                  <a:pt x="19122" y="22110"/>
                </a:lnTo>
                <a:lnTo>
                  <a:pt x="19242" y="21751"/>
                </a:lnTo>
                <a:lnTo>
                  <a:pt x="19361" y="21273"/>
                </a:lnTo>
                <a:lnTo>
                  <a:pt x="19361" y="20855"/>
                </a:lnTo>
                <a:lnTo>
                  <a:pt x="19242" y="20497"/>
                </a:lnTo>
                <a:lnTo>
                  <a:pt x="19182" y="20377"/>
                </a:lnTo>
                <a:lnTo>
                  <a:pt x="19003" y="20258"/>
                </a:lnTo>
                <a:close/>
                <a:moveTo>
                  <a:pt x="8426" y="22827"/>
                </a:moveTo>
                <a:lnTo>
                  <a:pt x="8366" y="22887"/>
                </a:lnTo>
                <a:lnTo>
                  <a:pt x="8127" y="23006"/>
                </a:lnTo>
                <a:lnTo>
                  <a:pt x="7948" y="23305"/>
                </a:lnTo>
                <a:lnTo>
                  <a:pt x="7769" y="23664"/>
                </a:lnTo>
                <a:lnTo>
                  <a:pt x="7709" y="24082"/>
                </a:lnTo>
                <a:lnTo>
                  <a:pt x="7709" y="24261"/>
                </a:lnTo>
                <a:lnTo>
                  <a:pt x="7709" y="24440"/>
                </a:lnTo>
                <a:lnTo>
                  <a:pt x="7769" y="24620"/>
                </a:lnTo>
                <a:lnTo>
                  <a:pt x="7888" y="24799"/>
                </a:lnTo>
                <a:lnTo>
                  <a:pt x="8067" y="24918"/>
                </a:lnTo>
                <a:lnTo>
                  <a:pt x="8187" y="24978"/>
                </a:lnTo>
                <a:lnTo>
                  <a:pt x="8426" y="24978"/>
                </a:lnTo>
                <a:lnTo>
                  <a:pt x="8486" y="24918"/>
                </a:lnTo>
                <a:lnTo>
                  <a:pt x="8546" y="24799"/>
                </a:lnTo>
                <a:lnTo>
                  <a:pt x="8605" y="24440"/>
                </a:lnTo>
                <a:lnTo>
                  <a:pt x="8665" y="24082"/>
                </a:lnTo>
                <a:lnTo>
                  <a:pt x="8665" y="23664"/>
                </a:lnTo>
                <a:lnTo>
                  <a:pt x="8605" y="23066"/>
                </a:lnTo>
                <a:lnTo>
                  <a:pt x="8546" y="22947"/>
                </a:lnTo>
                <a:lnTo>
                  <a:pt x="8546" y="22887"/>
                </a:lnTo>
                <a:lnTo>
                  <a:pt x="8426" y="22827"/>
                </a:lnTo>
                <a:close/>
                <a:moveTo>
                  <a:pt x="13027" y="22708"/>
                </a:moveTo>
                <a:lnTo>
                  <a:pt x="12848" y="22887"/>
                </a:lnTo>
                <a:lnTo>
                  <a:pt x="12728" y="23066"/>
                </a:lnTo>
                <a:lnTo>
                  <a:pt x="12489" y="23604"/>
                </a:lnTo>
                <a:lnTo>
                  <a:pt x="12370" y="24142"/>
                </a:lnTo>
                <a:lnTo>
                  <a:pt x="12370" y="24381"/>
                </a:lnTo>
                <a:lnTo>
                  <a:pt x="12370" y="24620"/>
                </a:lnTo>
                <a:lnTo>
                  <a:pt x="12489" y="24918"/>
                </a:lnTo>
                <a:lnTo>
                  <a:pt x="12728" y="25337"/>
                </a:lnTo>
                <a:lnTo>
                  <a:pt x="12848" y="25456"/>
                </a:lnTo>
                <a:lnTo>
                  <a:pt x="12967" y="25516"/>
                </a:lnTo>
                <a:lnTo>
                  <a:pt x="13087" y="25456"/>
                </a:lnTo>
                <a:lnTo>
                  <a:pt x="13147" y="25217"/>
                </a:lnTo>
                <a:lnTo>
                  <a:pt x="13206" y="24739"/>
                </a:lnTo>
                <a:lnTo>
                  <a:pt x="13206" y="23843"/>
                </a:lnTo>
                <a:lnTo>
                  <a:pt x="13147" y="23006"/>
                </a:lnTo>
                <a:lnTo>
                  <a:pt x="13087" y="22767"/>
                </a:lnTo>
                <a:lnTo>
                  <a:pt x="13087" y="22708"/>
                </a:lnTo>
                <a:close/>
                <a:moveTo>
                  <a:pt x="3825" y="24261"/>
                </a:moveTo>
                <a:lnTo>
                  <a:pt x="3705" y="24381"/>
                </a:lnTo>
                <a:lnTo>
                  <a:pt x="3646" y="24560"/>
                </a:lnTo>
                <a:lnTo>
                  <a:pt x="3586" y="24799"/>
                </a:lnTo>
                <a:lnTo>
                  <a:pt x="3586" y="25098"/>
                </a:lnTo>
                <a:lnTo>
                  <a:pt x="3705" y="25456"/>
                </a:lnTo>
                <a:lnTo>
                  <a:pt x="3885" y="25695"/>
                </a:lnTo>
                <a:lnTo>
                  <a:pt x="4124" y="25934"/>
                </a:lnTo>
                <a:lnTo>
                  <a:pt x="4602" y="26114"/>
                </a:lnTo>
                <a:lnTo>
                  <a:pt x="4841" y="26114"/>
                </a:lnTo>
                <a:lnTo>
                  <a:pt x="4841" y="25994"/>
                </a:lnTo>
                <a:lnTo>
                  <a:pt x="4841" y="25934"/>
                </a:lnTo>
                <a:lnTo>
                  <a:pt x="4781" y="25636"/>
                </a:lnTo>
                <a:lnTo>
                  <a:pt x="4602" y="25277"/>
                </a:lnTo>
                <a:lnTo>
                  <a:pt x="4363" y="24918"/>
                </a:lnTo>
                <a:lnTo>
                  <a:pt x="3944" y="24381"/>
                </a:lnTo>
                <a:lnTo>
                  <a:pt x="3885" y="24321"/>
                </a:lnTo>
                <a:lnTo>
                  <a:pt x="3825" y="24261"/>
                </a:lnTo>
                <a:close/>
                <a:moveTo>
                  <a:pt x="17330" y="23723"/>
                </a:moveTo>
                <a:lnTo>
                  <a:pt x="17091" y="23843"/>
                </a:lnTo>
                <a:lnTo>
                  <a:pt x="16792" y="24082"/>
                </a:lnTo>
                <a:lnTo>
                  <a:pt x="16493" y="24440"/>
                </a:lnTo>
                <a:lnTo>
                  <a:pt x="16254" y="24859"/>
                </a:lnTo>
                <a:lnTo>
                  <a:pt x="16015" y="25277"/>
                </a:lnTo>
                <a:lnTo>
                  <a:pt x="15955" y="25636"/>
                </a:lnTo>
                <a:lnTo>
                  <a:pt x="15895" y="25815"/>
                </a:lnTo>
                <a:lnTo>
                  <a:pt x="15955" y="25994"/>
                </a:lnTo>
                <a:lnTo>
                  <a:pt x="16015" y="26114"/>
                </a:lnTo>
                <a:lnTo>
                  <a:pt x="16134" y="26173"/>
                </a:lnTo>
                <a:lnTo>
                  <a:pt x="16314" y="26293"/>
                </a:lnTo>
                <a:lnTo>
                  <a:pt x="16433" y="26293"/>
                </a:lnTo>
                <a:lnTo>
                  <a:pt x="16553" y="26173"/>
                </a:lnTo>
                <a:lnTo>
                  <a:pt x="16672" y="26054"/>
                </a:lnTo>
                <a:lnTo>
                  <a:pt x="16852" y="25695"/>
                </a:lnTo>
                <a:lnTo>
                  <a:pt x="16971" y="25217"/>
                </a:lnTo>
                <a:lnTo>
                  <a:pt x="17150" y="24201"/>
                </a:lnTo>
                <a:lnTo>
                  <a:pt x="17270" y="23843"/>
                </a:lnTo>
                <a:lnTo>
                  <a:pt x="17330" y="23723"/>
                </a:lnTo>
                <a:close/>
                <a:moveTo>
                  <a:pt x="10517" y="26771"/>
                </a:moveTo>
                <a:lnTo>
                  <a:pt x="10458" y="26831"/>
                </a:lnTo>
                <a:lnTo>
                  <a:pt x="10338" y="27010"/>
                </a:lnTo>
                <a:lnTo>
                  <a:pt x="10219" y="27607"/>
                </a:lnTo>
                <a:lnTo>
                  <a:pt x="10099" y="28384"/>
                </a:lnTo>
                <a:lnTo>
                  <a:pt x="10099" y="28683"/>
                </a:lnTo>
                <a:lnTo>
                  <a:pt x="10159" y="28922"/>
                </a:lnTo>
                <a:lnTo>
                  <a:pt x="10278" y="28982"/>
                </a:lnTo>
                <a:lnTo>
                  <a:pt x="10338" y="29042"/>
                </a:lnTo>
                <a:lnTo>
                  <a:pt x="10517" y="28982"/>
                </a:lnTo>
                <a:lnTo>
                  <a:pt x="10697" y="28922"/>
                </a:lnTo>
                <a:lnTo>
                  <a:pt x="10816" y="28803"/>
                </a:lnTo>
                <a:lnTo>
                  <a:pt x="10936" y="28683"/>
                </a:lnTo>
                <a:lnTo>
                  <a:pt x="11055" y="28325"/>
                </a:lnTo>
                <a:lnTo>
                  <a:pt x="11055" y="27906"/>
                </a:lnTo>
                <a:lnTo>
                  <a:pt x="11055" y="27607"/>
                </a:lnTo>
                <a:lnTo>
                  <a:pt x="10936" y="27309"/>
                </a:lnTo>
                <a:lnTo>
                  <a:pt x="10756" y="26950"/>
                </a:lnTo>
                <a:lnTo>
                  <a:pt x="10637" y="26771"/>
                </a:lnTo>
                <a:close/>
                <a:moveTo>
                  <a:pt x="14282" y="27368"/>
                </a:moveTo>
                <a:lnTo>
                  <a:pt x="14043" y="27428"/>
                </a:lnTo>
                <a:lnTo>
                  <a:pt x="13744" y="27667"/>
                </a:lnTo>
                <a:lnTo>
                  <a:pt x="13386" y="27966"/>
                </a:lnTo>
                <a:lnTo>
                  <a:pt x="13027" y="28325"/>
                </a:lnTo>
                <a:lnTo>
                  <a:pt x="12728" y="28683"/>
                </a:lnTo>
                <a:lnTo>
                  <a:pt x="12489" y="29101"/>
                </a:lnTo>
                <a:lnTo>
                  <a:pt x="12430" y="29281"/>
                </a:lnTo>
                <a:lnTo>
                  <a:pt x="12430" y="29460"/>
                </a:lnTo>
                <a:lnTo>
                  <a:pt x="12489" y="29579"/>
                </a:lnTo>
                <a:lnTo>
                  <a:pt x="12549" y="29699"/>
                </a:lnTo>
                <a:lnTo>
                  <a:pt x="12669" y="29759"/>
                </a:lnTo>
                <a:lnTo>
                  <a:pt x="12788" y="29759"/>
                </a:lnTo>
                <a:lnTo>
                  <a:pt x="12967" y="29699"/>
                </a:lnTo>
                <a:lnTo>
                  <a:pt x="13087" y="29579"/>
                </a:lnTo>
                <a:lnTo>
                  <a:pt x="13445" y="29221"/>
                </a:lnTo>
                <a:lnTo>
                  <a:pt x="13744" y="28743"/>
                </a:lnTo>
                <a:lnTo>
                  <a:pt x="13983" y="28265"/>
                </a:lnTo>
                <a:lnTo>
                  <a:pt x="14222" y="27787"/>
                </a:lnTo>
                <a:lnTo>
                  <a:pt x="14282" y="27488"/>
                </a:lnTo>
                <a:lnTo>
                  <a:pt x="14282" y="27368"/>
                </a:lnTo>
                <a:close/>
                <a:moveTo>
                  <a:pt x="6872" y="27249"/>
                </a:moveTo>
                <a:lnTo>
                  <a:pt x="6813" y="27309"/>
                </a:lnTo>
                <a:lnTo>
                  <a:pt x="6753" y="27548"/>
                </a:lnTo>
                <a:lnTo>
                  <a:pt x="6693" y="27906"/>
                </a:lnTo>
                <a:lnTo>
                  <a:pt x="6574" y="28384"/>
                </a:lnTo>
                <a:lnTo>
                  <a:pt x="6574" y="28862"/>
                </a:lnTo>
                <a:lnTo>
                  <a:pt x="6633" y="29281"/>
                </a:lnTo>
                <a:lnTo>
                  <a:pt x="6753" y="29639"/>
                </a:lnTo>
                <a:lnTo>
                  <a:pt x="6872" y="29818"/>
                </a:lnTo>
                <a:lnTo>
                  <a:pt x="6992" y="29878"/>
                </a:lnTo>
                <a:lnTo>
                  <a:pt x="7231" y="29938"/>
                </a:lnTo>
                <a:lnTo>
                  <a:pt x="7350" y="29938"/>
                </a:lnTo>
                <a:lnTo>
                  <a:pt x="7470" y="29878"/>
                </a:lnTo>
                <a:lnTo>
                  <a:pt x="7530" y="29759"/>
                </a:lnTo>
                <a:lnTo>
                  <a:pt x="7530" y="29400"/>
                </a:lnTo>
                <a:lnTo>
                  <a:pt x="7470" y="28862"/>
                </a:lnTo>
                <a:lnTo>
                  <a:pt x="7350" y="28325"/>
                </a:lnTo>
                <a:lnTo>
                  <a:pt x="7171" y="27847"/>
                </a:lnTo>
                <a:lnTo>
                  <a:pt x="6872" y="27249"/>
                </a:lnTo>
                <a:close/>
                <a:moveTo>
                  <a:pt x="9621" y="30715"/>
                </a:moveTo>
                <a:lnTo>
                  <a:pt x="9502" y="30775"/>
                </a:lnTo>
                <a:lnTo>
                  <a:pt x="9382" y="30894"/>
                </a:lnTo>
                <a:lnTo>
                  <a:pt x="9203" y="31133"/>
                </a:lnTo>
                <a:lnTo>
                  <a:pt x="9143" y="31551"/>
                </a:lnTo>
                <a:lnTo>
                  <a:pt x="9143" y="31731"/>
                </a:lnTo>
                <a:lnTo>
                  <a:pt x="9203" y="31850"/>
                </a:lnTo>
                <a:lnTo>
                  <a:pt x="9322" y="31970"/>
                </a:lnTo>
                <a:lnTo>
                  <a:pt x="9502" y="32029"/>
                </a:lnTo>
                <a:lnTo>
                  <a:pt x="9800" y="32029"/>
                </a:lnTo>
                <a:lnTo>
                  <a:pt x="9920" y="31910"/>
                </a:lnTo>
                <a:lnTo>
                  <a:pt x="9980" y="31790"/>
                </a:lnTo>
                <a:lnTo>
                  <a:pt x="10099" y="31551"/>
                </a:lnTo>
                <a:lnTo>
                  <a:pt x="10039" y="31253"/>
                </a:lnTo>
                <a:lnTo>
                  <a:pt x="9980" y="31014"/>
                </a:lnTo>
                <a:lnTo>
                  <a:pt x="9860" y="30775"/>
                </a:lnTo>
                <a:lnTo>
                  <a:pt x="9741" y="30775"/>
                </a:lnTo>
                <a:lnTo>
                  <a:pt x="9621" y="30715"/>
                </a:lnTo>
                <a:close/>
                <a:moveTo>
                  <a:pt x="9442" y="6275"/>
                </a:moveTo>
                <a:lnTo>
                  <a:pt x="9920" y="6335"/>
                </a:lnTo>
                <a:lnTo>
                  <a:pt x="10338" y="6454"/>
                </a:lnTo>
                <a:lnTo>
                  <a:pt x="10756" y="6633"/>
                </a:lnTo>
                <a:lnTo>
                  <a:pt x="11115" y="6813"/>
                </a:lnTo>
                <a:lnTo>
                  <a:pt x="11832" y="7231"/>
                </a:lnTo>
                <a:lnTo>
                  <a:pt x="12549" y="7649"/>
                </a:lnTo>
                <a:lnTo>
                  <a:pt x="12967" y="7829"/>
                </a:lnTo>
                <a:lnTo>
                  <a:pt x="13386" y="7888"/>
                </a:lnTo>
                <a:lnTo>
                  <a:pt x="13864" y="8008"/>
                </a:lnTo>
                <a:lnTo>
                  <a:pt x="14342" y="8008"/>
                </a:lnTo>
                <a:lnTo>
                  <a:pt x="15358" y="7948"/>
                </a:lnTo>
                <a:lnTo>
                  <a:pt x="16314" y="7888"/>
                </a:lnTo>
                <a:lnTo>
                  <a:pt x="17270" y="7829"/>
                </a:lnTo>
                <a:lnTo>
                  <a:pt x="17748" y="7769"/>
                </a:lnTo>
                <a:lnTo>
                  <a:pt x="18226" y="7829"/>
                </a:lnTo>
                <a:lnTo>
                  <a:pt x="18644" y="7888"/>
                </a:lnTo>
                <a:lnTo>
                  <a:pt x="19122" y="8008"/>
                </a:lnTo>
                <a:lnTo>
                  <a:pt x="19541" y="8187"/>
                </a:lnTo>
                <a:lnTo>
                  <a:pt x="19959" y="8426"/>
                </a:lnTo>
                <a:lnTo>
                  <a:pt x="20317" y="8785"/>
                </a:lnTo>
                <a:lnTo>
                  <a:pt x="20676" y="9203"/>
                </a:lnTo>
                <a:lnTo>
                  <a:pt x="20915" y="9561"/>
                </a:lnTo>
                <a:lnTo>
                  <a:pt x="21094" y="9920"/>
                </a:lnTo>
                <a:lnTo>
                  <a:pt x="21214" y="10338"/>
                </a:lnTo>
                <a:lnTo>
                  <a:pt x="21393" y="10757"/>
                </a:lnTo>
                <a:lnTo>
                  <a:pt x="21512" y="11593"/>
                </a:lnTo>
                <a:lnTo>
                  <a:pt x="21572" y="12489"/>
                </a:lnTo>
                <a:lnTo>
                  <a:pt x="21572" y="13445"/>
                </a:lnTo>
                <a:lnTo>
                  <a:pt x="21512" y="14342"/>
                </a:lnTo>
                <a:lnTo>
                  <a:pt x="21333" y="16015"/>
                </a:lnTo>
                <a:lnTo>
                  <a:pt x="21154" y="17031"/>
                </a:lnTo>
                <a:lnTo>
                  <a:pt x="20975" y="18106"/>
                </a:lnTo>
                <a:lnTo>
                  <a:pt x="20736" y="19122"/>
                </a:lnTo>
                <a:lnTo>
                  <a:pt x="20437" y="20138"/>
                </a:lnTo>
                <a:lnTo>
                  <a:pt x="20138" y="21154"/>
                </a:lnTo>
                <a:lnTo>
                  <a:pt x="19720" y="22110"/>
                </a:lnTo>
                <a:lnTo>
                  <a:pt x="19301" y="23066"/>
                </a:lnTo>
                <a:lnTo>
                  <a:pt x="18883" y="24022"/>
                </a:lnTo>
                <a:lnTo>
                  <a:pt x="18345" y="24978"/>
                </a:lnTo>
                <a:lnTo>
                  <a:pt x="17808" y="25875"/>
                </a:lnTo>
                <a:lnTo>
                  <a:pt x="17210" y="26711"/>
                </a:lnTo>
                <a:lnTo>
                  <a:pt x="16612" y="27607"/>
                </a:lnTo>
                <a:lnTo>
                  <a:pt x="15955" y="28384"/>
                </a:lnTo>
                <a:lnTo>
                  <a:pt x="15238" y="29161"/>
                </a:lnTo>
                <a:lnTo>
                  <a:pt x="14461" y="29938"/>
                </a:lnTo>
                <a:lnTo>
                  <a:pt x="13744" y="30655"/>
                </a:lnTo>
                <a:lnTo>
                  <a:pt x="13087" y="31253"/>
                </a:lnTo>
                <a:lnTo>
                  <a:pt x="12310" y="31850"/>
                </a:lnTo>
                <a:lnTo>
                  <a:pt x="11533" y="32388"/>
                </a:lnTo>
                <a:lnTo>
                  <a:pt x="10697" y="32866"/>
                </a:lnTo>
                <a:lnTo>
                  <a:pt x="10219" y="33045"/>
                </a:lnTo>
                <a:lnTo>
                  <a:pt x="9800" y="33165"/>
                </a:lnTo>
                <a:lnTo>
                  <a:pt x="9382" y="33284"/>
                </a:lnTo>
                <a:lnTo>
                  <a:pt x="8486" y="33284"/>
                </a:lnTo>
                <a:lnTo>
                  <a:pt x="8067" y="33105"/>
                </a:lnTo>
                <a:lnTo>
                  <a:pt x="7649" y="32926"/>
                </a:lnTo>
                <a:lnTo>
                  <a:pt x="7291" y="32627"/>
                </a:lnTo>
                <a:lnTo>
                  <a:pt x="6932" y="32328"/>
                </a:lnTo>
                <a:lnTo>
                  <a:pt x="6574" y="31910"/>
                </a:lnTo>
                <a:lnTo>
                  <a:pt x="5976" y="31073"/>
                </a:lnTo>
                <a:lnTo>
                  <a:pt x="5438" y="30117"/>
                </a:lnTo>
                <a:lnTo>
                  <a:pt x="5020" y="29101"/>
                </a:lnTo>
                <a:lnTo>
                  <a:pt x="4602" y="28086"/>
                </a:lnTo>
                <a:lnTo>
                  <a:pt x="4183" y="27010"/>
                </a:lnTo>
                <a:lnTo>
                  <a:pt x="3526" y="25158"/>
                </a:lnTo>
                <a:lnTo>
                  <a:pt x="2809" y="22947"/>
                </a:lnTo>
                <a:lnTo>
                  <a:pt x="2152" y="20795"/>
                </a:lnTo>
                <a:lnTo>
                  <a:pt x="1853" y="19660"/>
                </a:lnTo>
                <a:lnTo>
                  <a:pt x="1614" y="18525"/>
                </a:lnTo>
                <a:lnTo>
                  <a:pt x="1435" y="17389"/>
                </a:lnTo>
                <a:lnTo>
                  <a:pt x="1315" y="16254"/>
                </a:lnTo>
                <a:lnTo>
                  <a:pt x="1315" y="15537"/>
                </a:lnTo>
                <a:lnTo>
                  <a:pt x="1315" y="14880"/>
                </a:lnTo>
                <a:lnTo>
                  <a:pt x="1315" y="14163"/>
                </a:lnTo>
                <a:lnTo>
                  <a:pt x="1315" y="13565"/>
                </a:lnTo>
                <a:lnTo>
                  <a:pt x="1255" y="12967"/>
                </a:lnTo>
                <a:lnTo>
                  <a:pt x="1255" y="12370"/>
                </a:lnTo>
                <a:lnTo>
                  <a:pt x="1315" y="11653"/>
                </a:lnTo>
                <a:lnTo>
                  <a:pt x="1494" y="10936"/>
                </a:lnTo>
                <a:lnTo>
                  <a:pt x="1793" y="10159"/>
                </a:lnTo>
                <a:lnTo>
                  <a:pt x="2271" y="9442"/>
                </a:lnTo>
                <a:lnTo>
                  <a:pt x="2749" y="8785"/>
                </a:lnTo>
                <a:lnTo>
                  <a:pt x="3347" y="8247"/>
                </a:lnTo>
                <a:lnTo>
                  <a:pt x="4064" y="7769"/>
                </a:lnTo>
                <a:lnTo>
                  <a:pt x="4781" y="7350"/>
                </a:lnTo>
                <a:lnTo>
                  <a:pt x="5558" y="6992"/>
                </a:lnTo>
                <a:lnTo>
                  <a:pt x="6335" y="6753"/>
                </a:lnTo>
                <a:lnTo>
                  <a:pt x="7291" y="6514"/>
                </a:lnTo>
                <a:lnTo>
                  <a:pt x="8366" y="6335"/>
                </a:lnTo>
                <a:lnTo>
                  <a:pt x="8904" y="6275"/>
                </a:lnTo>
                <a:close/>
                <a:moveTo>
                  <a:pt x="15836" y="1"/>
                </a:moveTo>
                <a:lnTo>
                  <a:pt x="15597" y="60"/>
                </a:lnTo>
                <a:lnTo>
                  <a:pt x="15298" y="180"/>
                </a:lnTo>
                <a:lnTo>
                  <a:pt x="15059" y="359"/>
                </a:lnTo>
                <a:lnTo>
                  <a:pt x="14760" y="598"/>
                </a:lnTo>
                <a:lnTo>
                  <a:pt x="14521" y="837"/>
                </a:lnTo>
                <a:lnTo>
                  <a:pt x="14103" y="1435"/>
                </a:lnTo>
                <a:lnTo>
                  <a:pt x="13744" y="2152"/>
                </a:lnTo>
                <a:lnTo>
                  <a:pt x="13505" y="2929"/>
                </a:lnTo>
                <a:lnTo>
                  <a:pt x="13386" y="3646"/>
                </a:lnTo>
                <a:lnTo>
                  <a:pt x="13266" y="4363"/>
                </a:lnTo>
                <a:lnTo>
                  <a:pt x="13326" y="5020"/>
                </a:lnTo>
                <a:lnTo>
                  <a:pt x="12489" y="4482"/>
                </a:lnTo>
                <a:lnTo>
                  <a:pt x="11772" y="3885"/>
                </a:lnTo>
                <a:lnTo>
                  <a:pt x="11055" y="3168"/>
                </a:lnTo>
                <a:lnTo>
                  <a:pt x="10458" y="2391"/>
                </a:lnTo>
                <a:lnTo>
                  <a:pt x="10099" y="1853"/>
                </a:lnTo>
                <a:lnTo>
                  <a:pt x="9681" y="1196"/>
                </a:lnTo>
                <a:lnTo>
                  <a:pt x="9382" y="837"/>
                </a:lnTo>
                <a:lnTo>
                  <a:pt x="9083" y="598"/>
                </a:lnTo>
                <a:lnTo>
                  <a:pt x="8785" y="419"/>
                </a:lnTo>
                <a:lnTo>
                  <a:pt x="8486" y="419"/>
                </a:lnTo>
                <a:lnTo>
                  <a:pt x="8187" y="479"/>
                </a:lnTo>
                <a:lnTo>
                  <a:pt x="8008" y="658"/>
                </a:lnTo>
                <a:lnTo>
                  <a:pt x="7888" y="897"/>
                </a:lnTo>
                <a:lnTo>
                  <a:pt x="7948" y="1196"/>
                </a:lnTo>
                <a:lnTo>
                  <a:pt x="8008" y="1554"/>
                </a:lnTo>
                <a:lnTo>
                  <a:pt x="8187" y="1972"/>
                </a:lnTo>
                <a:lnTo>
                  <a:pt x="8665" y="2869"/>
                </a:lnTo>
                <a:lnTo>
                  <a:pt x="9263" y="3765"/>
                </a:lnTo>
                <a:lnTo>
                  <a:pt x="9860" y="4602"/>
                </a:lnTo>
                <a:lnTo>
                  <a:pt x="10398" y="5259"/>
                </a:lnTo>
                <a:lnTo>
                  <a:pt x="10756" y="5618"/>
                </a:lnTo>
                <a:lnTo>
                  <a:pt x="9800" y="5498"/>
                </a:lnTo>
                <a:lnTo>
                  <a:pt x="8785" y="5498"/>
                </a:lnTo>
                <a:lnTo>
                  <a:pt x="7828" y="5558"/>
                </a:lnTo>
                <a:lnTo>
                  <a:pt x="6932" y="5677"/>
                </a:lnTo>
                <a:lnTo>
                  <a:pt x="5976" y="5916"/>
                </a:lnTo>
                <a:lnTo>
                  <a:pt x="5139" y="6155"/>
                </a:lnTo>
                <a:lnTo>
                  <a:pt x="4303" y="6514"/>
                </a:lnTo>
                <a:lnTo>
                  <a:pt x="3526" y="6932"/>
                </a:lnTo>
                <a:lnTo>
                  <a:pt x="2809" y="7410"/>
                </a:lnTo>
                <a:lnTo>
                  <a:pt x="2152" y="7948"/>
                </a:lnTo>
                <a:lnTo>
                  <a:pt x="1554" y="8605"/>
                </a:lnTo>
                <a:lnTo>
                  <a:pt x="1076" y="9322"/>
                </a:lnTo>
                <a:lnTo>
                  <a:pt x="658" y="10159"/>
                </a:lnTo>
                <a:lnTo>
                  <a:pt x="359" y="11055"/>
                </a:lnTo>
                <a:lnTo>
                  <a:pt x="120" y="12011"/>
                </a:lnTo>
                <a:lnTo>
                  <a:pt x="60" y="13087"/>
                </a:lnTo>
                <a:lnTo>
                  <a:pt x="1" y="14163"/>
                </a:lnTo>
                <a:lnTo>
                  <a:pt x="60" y="15298"/>
                </a:lnTo>
                <a:lnTo>
                  <a:pt x="180" y="16433"/>
                </a:lnTo>
                <a:lnTo>
                  <a:pt x="299" y="17569"/>
                </a:lnTo>
                <a:lnTo>
                  <a:pt x="479" y="18704"/>
                </a:lnTo>
                <a:lnTo>
                  <a:pt x="718" y="19839"/>
                </a:lnTo>
                <a:lnTo>
                  <a:pt x="1016" y="21034"/>
                </a:lnTo>
                <a:lnTo>
                  <a:pt x="1315" y="22170"/>
                </a:lnTo>
                <a:lnTo>
                  <a:pt x="2032" y="24381"/>
                </a:lnTo>
                <a:lnTo>
                  <a:pt x="2869" y="26592"/>
                </a:lnTo>
                <a:lnTo>
                  <a:pt x="3765" y="28683"/>
                </a:lnTo>
                <a:lnTo>
                  <a:pt x="4661" y="30715"/>
                </a:lnTo>
                <a:lnTo>
                  <a:pt x="5020" y="31432"/>
                </a:lnTo>
                <a:lnTo>
                  <a:pt x="5438" y="32149"/>
                </a:lnTo>
                <a:lnTo>
                  <a:pt x="5916" y="32866"/>
                </a:lnTo>
                <a:lnTo>
                  <a:pt x="6454" y="33463"/>
                </a:lnTo>
                <a:lnTo>
                  <a:pt x="6753" y="33703"/>
                </a:lnTo>
                <a:lnTo>
                  <a:pt x="7052" y="33942"/>
                </a:lnTo>
                <a:lnTo>
                  <a:pt x="7410" y="34121"/>
                </a:lnTo>
                <a:lnTo>
                  <a:pt x="7769" y="34300"/>
                </a:lnTo>
                <a:lnTo>
                  <a:pt x="8127" y="34420"/>
                </a:lnTo>
                <a:lnTo>
                  <a:pt x="8546" y="34479"/>
                </a:lnTo>
                <a:lnTo>
                  <a:pt x="8964" y="34539"/>
                </a:lnTo>
                <a:lnTo>
                  <a:pt x="9442" y="34479"/>
                </a:lnTo>
                <a:lnTo>
                  <a:pt x="9920" y="34420"/>
                </a:lnTo>
                <a:lnTo>
                  <a:pt x="10398" y="34300"/>
                </a:lnTo>
                <a:lnTo>
                  <a:pt x="10876" y="34121"/>
                </a:lnTo>
                <a:lnTo>
                  <a:pt x="11294" y="33882"/>
                </a:lnTo>
                <a:lnTo>
                  <a:pt x="12250" y="33344"/>
                </a:lnTo>
                <a:lnTo>
                  <a:pt x="13087" y="32746"/>
                </a:lnTo>
                <a:lnTo>
                  <a:pt x="13924" y="32029"/>
                </a:lnTo>
                <a:lnTo>
                  <a:pt x="14700" y="31253"/>
                </a:lnTo>
                <a:lnTo>
                  <a:pt x="16075" y="29818"/>
                </a:lnTo>
                <a:lnTo>
                  <a:pt x="16792" y="28982"/>
                </a:lnTo>
                <a:lnTo>
                  <a:pt x="17509" y="28026"/>
                </a:lnTo>
                <a:lnTo>
                  <a:pt x="18226" y="27129"/>
                </a:lnTo>
                <a:lnTo>
                  <a:pt x="18823" y="26173"/>
                </a:lnTo>
                <a:lnTo>
                  <a:pt x="19421" y="25158"/>
                </a:lnTo>
                <a:lnTo>
                  <a:pt x="19959" y="24142"/>
                </a:lnTo>
                <a:lnTo>
                  <a:pt x="20437" y="23066"/>
                </a:lnTo>
                <a:lnTo>
                  <a:pt x="20855" y="22050"/>
                </a:lnTo>
                <a:lnTo>
                  <a:pt x="21273" y="20915"/>
                </a:lnTo>
                <a:lnTo>
                  <a:pt x="21632" y="19839"/>
                </a:lnTo>
                <a:lnTo>
                  <a:pt x="21871" y="18704"/>
                </a:lnTo>
                <a:lnTo>
                  <a:pt x="22110" y="17569"/>
                </a:lnTo>
                <a:lnTo>
                  <a:pt x="22289" y="16433"/>
                </a:lnTo>
                <a:lnTo>
                  <a:pt x="22409" y="15298"/>
                </a:lnTo>
                <a:lnTo>
                  <a:pt x="22469" y="14163"/>
                </a:lnTo>
                <a:lnTo>
                  <a:pt x="22469" y="13027"/>
                </a:lnTo>
                <a:lnTo>
                  <a:pt x="22409" y="11952"/>
                </a:lnTo>
                <a:lnTo>
                  <a:pt x="22289" y="10876"/>
                </a:lnTo>
                <a:lnTo>
                  <a:pt x="22050" y="9920"/>
                </a:lnTo>
                <a:lnTo>
                  <a:pt x="21871" y="9442"/>
                </a:lnTo>
                <a:lnTo>
                  <a:pt x="21692" y="9024"/>
                </a:lnTo>
                <a:lnTo>
                  <a:pt x="21453" y="8605"/>
                </a:lnTo>
                <a:lnTo>
                  <a:pt x="21214" y="8247"/>
                </a:lnTo>
                <a:lnTo>
                  <a:pt x="20855" y="7888"/>
                </a:lnTo>
                <a:lnTo>
                  <a:pt x="20497" y="7589"/>
                </a:lnTo>
                <a:lnTo>
                  <a:pt x="20138" y="7350"/>
                </a:lnTo>
                <a:lnTo>
                  <a:pt x="19660" y="7111"/>
                </a:lnTo>
                <a:lnTo>
                  <a:pt x="19122" y="6932"/>
                </a:lnTo>
                <a:lnTo>
                  <a:pt x="18525" y="6753"/>
                </a:lnTo>
                <a:lnTo>
                  <a:pt x="18943" y="6574"/>
                </a:lnTo>
                <a:lnTo>
                  <a:pt x="19421" y="6335"/>
                </a:lnTo>
                <a:lnTo>
                  <a:pt x="19839" y="6036"/>
                </a:lnTo>
                <a:lnTo>
                  <a:pt x="20198" y="5737"/>
                </a:lnTo>
                <a:lnTo>
                  <a:pt x="20377" y="5498"/>
                </a:lnTo>
                <a:lnTo>
                  <a:pt x="20437" y="5319"/>
                </a:lnTo>
                <a:lnTo>
                  <a:pt x="20497" y="5140"/>
                </a:lnTo>
                <a:lnTo>
                  <a:pt x="20497" y="4960"/>
                </a:lnTo>
                <a:lnTo>
                  <a:pt x="20437" y="4781"/>
                </a:lnTo>
                <a:lnTo>
                  <a:pt x="20317" y="4602"/>
                </a:lnTo>
                <a:lnTo>
                  <a:pt x="20078" y="4422"/>
                </a:lnTo>
                <a:lnTo>
                  <a:pt x="19780" y="4303"/>
                </a:lnTo>
                <a:lnTo>
                  <a:pt x="19541" y="4243"/>
                </a:lnTo>
                <a:lnTo>
                  <a:pt x="19301" y="4183"/>
                </a:lnTo>
                <a:lnTo>
                  <a:pt x="18823" y="4243"/>
                </a:lnTo>
                <a:lnTo>
                  <a:pt x="18286" y="4363"/>
                </a:lnTo>
                <a:lnTo>
                  <a:pt x="17688" y="4542"/>
                </a:lnTo>
                <a:lnTo>
                  <a:pt x="16553" y="5020"/>
                </a:lnTo>
                <a:lnTo>
                  <a:pt x="15716" y="5438"/>
                </a:lnTo>
                <a:lnTo>
                  <a:pt x="15955" y="4661"/>
                </a:lnTo>
                <a:lnTo>
                  <a:pt x="16194" y="3825"/>
                </a:lnTo>
                <a:lnTo>
                  <a:pt x="16314" y="3048"/>
                </a:lnTo>
                <a:lnTo>
                  <a:pt x="16373" y="2212"/>
                </a:lnTo>
                <a:lnTo>
                  <a:pt x="16493" y="1435"/>
                </a:lnTo>
                <a:lnTo>
                  <a:pt x="16553" y="1016"/>
                </a:lnTo>
                <a:lnTo>
                  <a:pt x="16553" y="658"/>
                </a:lnTo>
                <a:lnTo>
                  <a:pt x="16433" y="299"/>
                </a:lnTo>
                <a:lnTo>
                  <a:pt x="16373" y="180"/>
                </a:lnTo>
                <a:lnTo>
                  <a:pt x="16314" y="120"/>
                </a:lnTo>
                <a:lnTo>
                  <a:pt x="16194" y="60"/>
                </a:lnTo>
                <a:lnTo>
                  <a:pt x="160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"/>
          <p:cNvSpPr txBox="1">
            <a:spLocks noGrp="1"/>
          </p:cNvSpPr>
          <p:nvPr>
            <p:ph type="title"/>
          </p:nvPr>
        </p:nvSpPr>
        <p:spPr>
          <a:xfrm>
            <a:off x="457200" y="663175"/>
            <a:ext cx="3599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6"/>
          <p:cNvSpPr txBox="1">
            <a:spLocks noGrp="1"/>
          </p:cNvSpPr>
          <p:nvPr>
            <p:ph type="body" idx="1"/>
          </p:nvPr>
        </p:nvSpPr>
        <p:spPr>
          <a:xfrm>
            <a:off x="457200" y="1428750"/>
            <a:ext cx="3599700" cy="3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༝"/>
              <a:defRPr sz="2400"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880" y="208562"/>
            <a:ext cx="6095635" cy="8876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56144" y="0"/>
            <a:ext cx="2287856" cy="5165016"/>
          </a:xfrm>
          <a:prstGeom prst="rect">
            <a:avLst/>
          </a:prstGeom>
        </p:spPr>
      </p:pic>
      <p:sp>
        <p:nvSpPr>
          <p:cNvPr id="185" name="Google Shape;185;p7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6405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186" name="Google Shape;186;p7"/>
          <p:cNvSpPr txBox="1">
            <a:spLocks noGrp="1"/>
          </p:cNvSpPr>
          <p:nvPr>
            <p:ph type="body" idx="1"/>
          </p:nvPr>
        </p:nvSpPr>
        <p:spPr>
          <a:xfrm>
            <a:off x="457200" y="1430050"/>
            <a:ext cx="3167700" cy="3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༝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87" name="Google Shape;187;p7"/>
          <p:cNvSpPr txBox="1">
            <a:spLocks noGrp="1"/>
          </p:cNvSpPr>
          <p:nvPr>
            <p:ph type="body" idx="2"/>
          </p:nvPr>
        </p:nvSpPr>
        <p:spPr>
          <a:xfrm>
            <a:off x="3815603" y="1430050"/>
            <a:ext cx="3167700" cy="3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༝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88" name="Google Shape;188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628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8"/>
          <p:cNvSpPr txBox="1">
            <a:spLocks noGrp="1"/>
          </p:cNvSpPr>
          <p:nvPr>
            <p:ph type="body" idx="1"/>
          </p:nvPr>
        </p:nvSpPr>
        <p:spPr>
          <a:xfrm>
            <a:off x="457200" y="1440500"/>
            <a:ext cx="2026800" cy="32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༝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13" name="Google Shape;213;p8"/>
          <p:cNvSpPr txBox="1">
            <a:spLocks noGrp="1"/>
          </p:cNvSpPr>
          <p:nvPr>
            <p:ph type="body" idx="2"/>
          </p:nvPr>
        </p:nvSpPr>
        <p:spPr>
          <a:xfrm>
            <a:off x="2587877" y="1440500"/>
            <a:ext cx="2026800" cy="32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༝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14" name="Google Shape;214;p8"/>
          <p:cNvSpPr txBox="1">
            <a:spLocks noGrp="1"/>
          </p:cNvSpPr>
          <p:nvPr>
            <p:ph type="body" idx="3"/>
          </p:nvPr>
        </p:nvSpPr>
        <p:spPr>
          <a:xfrm>
            <a:off x="4718554" y="1440500"/>
            <a:ext cx="2026800" cy="32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༝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15" name="Google Shape;215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6144" y="0"/>
            <a:ext cx="2287856" cy="516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preserve="1">
  <p:cSld name="1_Title + 3 columns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505" y="152700"/>
            <a:ext cx="6095635" cy="887664"/>
          </a:xfrm>
          <a:prstGeom prst="rect">
            <a:avLst/>
          </a:prstGeom>
        </p:spPr>
      </p:pic>
      <p:sp>
        <p:nvSpPr>
          <p:cNvPr id="211" name="Google Shape;211;p8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628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8"/>
          <p:cNvSpPr txBox="1">
            <a:spLocks noGrp="1"/>
          </p:cNvSpPr>
          <p:nvPr>
            <p:ph type="body" idx="1"/>
          </p:nvPr>
        </p:nvSpPr>
        <p:spPr>
          <a:xfrm>
            <a:off x="457200" y="1440500"/>
            <a:ext cx="2026800" cy="32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༝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13" name="Google Shape;213;p8"/>
          <p:cNvSpPr txBox="1">
            <a:spLocks noGrp="1"/>
          </p:cNvSpPr>
          <p:nvPr>
            <p:ph type="body" idx="2"/>
          </p:nvPr>
        </p:nvSpPr>
        <p:spPr>
          <a:xfrm>
            <a:off x="2587877" y="1440500"/>
            <a:ext cx="2026800" cy="32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༝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14" name="Google Shape;214;p8"/>
          <p:cNvSpPr txBox="1">
            <a:spLocks noGrp="1"/>
          </p:cNvSpPr>
          <p:nvPr>
            <p:ph type="body" idx="3"/>
          </p:nvPr>
        </p:nvSpPr>
        <p:spPr>
          <a:xfrm>
            <a:off x="4718554" y="1440500"/>
            <a:ext cx="2026800" cy="32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༝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15" name="Google Shape;215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994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pic>
        <p:nvPicPr>
          <p:cNvPr id="25" name="Imagen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6144" y="0"/>
            <a:ext cx="2287856" cy="516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3122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9" y="-10759"/>
            <a:ext cx="9144000" cy="5186533"/>
          </a:xfrm>
          <a:prstGeom prst="rect">
            <a:avLst/>
          </a:prstGeom>
        </p:spPr>
      </p:pic>
      <p:sp>
        <p:nvSpPr>
          <p:cNvPr id="241" name="Google Shape;241;p10"/>
          <p:cNvSpPr txBox="1">
            <a:spLocks noGrp="1"/>
          </p:cNvSpPr>
          <p:nvPr>
            <p:ph type="body" idx="1"/>
          </p:nvPr>
        </p:nvSpPr>
        <p:spPr>
          <a:xfrm>
            <a:off x="457200" y="4025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242" name="Google Shape;242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n 4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0757" y="-32275"/>
            <a:ext cx="9144000" cy="5186533"/>
          </a:xfrm>
          <a:prstGeom prst="rect">
            <a:avLst/>
          </a:prstGeom>
        </p:spPr>
      </p:pic>
      <p:sp>
        <p:nvSpPr>
          <p:cNvPr id="261" name="Google Shape;261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8"/>
          <a:stretch/>
        </p:blipFill>
        <p:spPr>
          <a:xfrm>
            <a:off x="-6812" y="-1"/>
            <a:ext cx="9150812" cy="5126183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-10757" y="-32275"/>
            <a:ext cx="9144000" cy="5186533"/>
          </a:xfrm>
          <a:prstGeom prst="rect">
            <a:avLst/>
          </a:prstGeom>
        </p:spPr>
      </p:pic>
      <p:sp>
        <p:nvSpPr>
          <p:cNvPr id="261" name="Google Shape;261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0221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color background 1">
  <p:cSld name="BLANK_1">
    <p:bg>
      <p:bgPr>
        <a:solidFill>
          <a:schemeClr val="accent1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303" name="Google Shape;303;p12"/>
          <p:cNvSpPr/>
          <p:nvPr/>
        </p:nvSpPr>
        <p:spPr>
          <a:xfrm rot="1319053">
            <a:off x="-51439" y="1007787"/>
            <a:ext cx="601219" cy="941593"/>
          </a:xfrm>
          <a:custGeom>
            <a:avLst/>
            <a:gdLst/>
            <a:ahLst/>
            <a:cxnLst/>
            <a:rect l="l" t="t" r="r" b="b"/>
            <a:pathLst>
              <a:path w="27548" h="43144" extrusionOk="0">
                <a:moveTo>
                  <a:pt x="16075" y="657"/>
                </a:moveTo>
                <a:lnTo>
                  <a:pt x="16135" y="896"/>
                </a:lnTo>
                <a:lnTo>
                  <a:pt x="15477" y="777"/>
                </a:lnTo>
                <a:lnTo>
                  <a:pt x="16075" y="657"/>
                </a:lnTo>
                <a:close/>
                <a:moveTo>
                  <a:pt x="8068" y="9322"/>
                </a:moveTo>
                <a:lnTo>
                  <a:pt x="7829" y="9382"/>
                </a:lnTo>
                <a:lnTo>
                  <a:pt x="7649" y="9441"/>
                </a:lnTo>
                <a:lnTo>
                  <a:pt x="7590" y="9621"/>
                </a:lnTo>
                <a:lnTo>
                  <a:pt x="7590" y="9740"/>
                </a:lnTo>
                <a:lnTo>
                  <a:pt x="7590" y="9919"/>
                </a:lnTo>
                <a:lnTo>
                  <a:pt x="7709" y="10039"/>
                </a:lnTo>
                <a:lnTo>
                  <a:pt x="7829" y="10099"/>
                </a:lnTo>
                <a:lnTo>
                  <a:pt x="8008" y="10039"/>
                </a:lnTo>
                <a:lnTo>
                  <a:pt x="8127" y="9979"/>
                </a:lnTo>
                <a:lnTo>
                  <a:pt x="8247" y="9860"/>
                </a:lnTo>
                <a:lnTo>
                  <a:pt x="8366" y="9621"/>
                </a:lnTo>
                <a:lnTo>
                  <a:pt x="8366" y="9501"/>
                </a:lnTo>
                <a:lnTo>
                  <a:pt x="8366" y="9382"/>
                </a:lnTo>
                <a:lnTo>
                  <a:pt x="8247" y="9322"/>
                </a:lnTo>
                <a:close/>
                <a:moveTo>
                  <a:pt x="6992" y="12369"/>
                </a:moveTo>
                <a:lnTo>
                  <a:pt x="6872" y="12429"/>
                </a:lnTo>
                <a:lnTo>
                  <a:pt x="6693" y="12489"/>
                </a:lnTo>
                <a:lnTo>
                  <a:pt x="6633" y="12608"/>
                </a:lnTo>
                <a:lnTo>
                  <a:pt x="6574" y="12788"/>
                </a:lnTo>
                <a:lnTo>
                  <a:pt x="6574" y="12967"/>
                </a:lnTo>
                <a:lnTo>
                  <a:pt x="6574" y="13086"/>
                </a:lnTo>
                <a:lnTo>
                  <a:pt x="6693" y="13146"/>
                </a:lnTo>
                <a:lnTo>
                  <a:pt x="6872" y="13206"/>
                </a:lnTo>
                <a:lnTo>
                  <a:pt x="6992" y="13146"/>
                </a:lnTo>
                <a:lnTo>
                  <a:pt x="7171" y="13086"/>
                </a:lnTo>
                <a:lnTo>
                  <a:pt x="7231" y="12967"/>
                </a:lnTo>
                <a:lnTo>
                  <a:pt x="7291" y="12788"/>
                </a:lnTo>
                <a:lnTo>
                  <a:pt x="7291" y="12608"/>
                </a:lnTo>
                <a:lnTo>
                  <a:pt x="7291" y="12489"/>
                </a:lnTo>
                <a:lnTo>
                  <a:pt x="7171" y="12429"/>
                </a:lnTo>
                <a:lnTo>
                  <a:pt x="6992" y="12369"/>
                </a:lnTo>
                <a:close/>
                <a:moveTo>
                  <a:pt x="4124" y="12847"/>
                </a:moveTo>
                <a:lnTo>
                  <a:pt x="3944" y="12967"/>
                </a:lnTo>
                <a:lnTo>
                  <a:pt x="3885" y="13086"/>
                </a:lnTo>
                <a:lnTo>
                  <a:pt x="3765" y="13266"/>
                </a:lnTo>
                <a:lnTo>
                  <a:pt x="3705" y="13445"/>
                </a:lnTo>
                <a:lnTo>
                  <a:pt x="3705" y="13624"/>
                </a:lnTo>
                <a:lnTo>
                  <a:pt x="3765" y="13744"/>
                </a:lnTo>
                <a:lnTo>
                  <a:pt x="3885" y="13863"/>
                </a:lnTo>
                <a:lnTo>
                  <a:pt x="4303" y="13863"/>
                </a:lnTo>
                <a:lnTo>
                  <a:pt x="4482" y="13744"/>
                </a:lnTo>
                <a:lnTo>
                  <a:pt x="4602" y="13564"/>
                </a:lnTo>
                <a:lnTo>
                  <a:pt x="4662" y="13385"/>
                </a:lnTo>
                <a:lnTo>
                  <a:pt x="4662" y="13146"/>
                </a:lnTo>
                <a:lnTo>
                  <a:pt x="4542" y="12967"/>
                </a:lnTo>
                <a:lnTo>
                  <a:pt x="4363" y="12847"/>
                </a:lnTo>
                <a:close/>
                <a:moveTo>
                  <a:pt x="8127" y="14819"/>
                </a:moveTo>
                <a:lnTo>
                  <a:pt x="7948" y="14999"/>
                </a:lnTo>
                <a:lnTo>
                  <a:pt x="7948" y="15178"/>
                </a:lnTo>
                <a:lnTo>
                  <a:pt x="7948" y="15596"/>
                </a:lnTo>
                <a:lnTo>
                  <a:pt x="7948" y="15835"/>
                </a:lnTo>
                <a:lnTo>
                  <a:pt x="8008" y="15955"/>
                </a:lnTo>
                <a:lnTo>
                  <a:pt x="8068" y="16074"/>
                </a:lnTo>
                <a:lnTo>
                  <a:pt x="8187" y="16014"/>
                </a:lnTo>
                <a:lnTo>
                  <a:pt x="8366" y="15835"/>
                </a:lnTo>
                <a:lnTo>
                  <a:pt x="8486" y="15596"/>
                </a:lnTo>
                <a:lnTo>
                  <a:pt x="8546" y="15357"/>
                </a:lnTo>
                <a:lnTo>
                  <a:pt x="8486" y="15118"/>
                </a:lnTo>
                <a:lnTo>
                  <a:pt x="8426" y="14939"/>
                </a:lnTo>
                <a:lnTo>
                  <a:pt x="8307" y="14819"/>
                </a:lnTo>
                <a:close/>
                <a:moveTo>
                  <a:pt x="5259" y="15417"/>
                </a:moveTo>
                <a:lnTo>
                  <a:pt x="5020" y="15477"/>
                </a:lnTo>
                <a:lnTo>
                  <a:pt x="4841" y="15656"/>
                </a:lnTo>
                <a:lnTo>
                  <a:pt x="4662" y="15895"/>
                </a:lnTo>
                <a:lnTo>
                  <a:pt x="4602" y="16194"/>
                </a:lnTo>
                <a:lnTo>
                  <a:pt x="4542" y="16433"/>
                </a:lnTo>
                <a:lnTo>
                  <a:pt x="4662" y="16672"/>
                </a:lnTo>
                <a:lnTo>
                  <a:pt x="4841" y="16791"/>
                </a:lnTo>
                <a:lnTo>
                  <a:pt x="4901" y="16851"/>
                </a:lnTo>
                <a:lnTo>
                  <a:pt x="5020" y="16851"/>
                </a:lnTo>
                <a:lnTo>
                  <a:pt x="5259" y="16731"/>
                </a:lnTo>
                <a:lnTo>
                  <a:pt x="5438" y="16552"/>
                </a:lnTo>
                <a:lnTo>
                  <a:pt x="5618" y="16313"/>
                </a:lnTo>
                <a:lnTo>
                  <a:pt x="5737" y="16074"/>
                </a:lnTo>
                <a:lnTo>
                  <a:pt x="5737" y="15775"/>
                </a:lnTo>
                <a:lnTo>
                  <a:pt x="5677" y="15596"/>
                </a:lnTo>
                <a:lnTo>
                  <a:pt x="5558" y="15477"/>
                </a:lnTo>
                <a:lnTo>
                  <a:pt x="5498" y="15417"/>
                </a:lnTo>
                <a:close/>
                <a:moveTo>
                  <a:pt x="7171" y="18166"/>
                </a:moveTo>
                <a:lnTo>
                  <a:pt x="6992" y="18225"/>
                </a:lnTo>
                <a:lnTo>
                  <a:pt x="6872" y="18345"/>
                </a:lnTo>
                <a:lnTo>
                  <a:pt x="6813" y="18524"/>
                </a:lnTo>
                <a:lnTo>
                  <a:pt x="6813" y="18703"/>
                </a:lnTo>
                <a:lnTo>
                  <a:pt x="6813" y="18883"/>
                </a:lnTo>
                <a:lnTo>
                  <a:pt x="6872" y="19002"/>
                </a:lnTo>
                <a:lnTo>
                  <a:pt x="6992" y="19122"/>
                </a:lnTo>
                <a:lnTo>
                  <a:pt x="7171" y="19122"/>
                </a:lnTo>
                <a:lnTo>
                  <a:pt x="7351" y="19062"/>
                </a:lnTo>
                <a:lnTo>
                  <a:pt x="7470" y="18942"/>
                </a:lnTo>
                <a:lnTo>
                  <a:pt x="7530" y="18763"/>
                </a:lnTo>
                <a:lnTo>
                  <a:pt x="7530" y="18584"/>
                </a:lnTo>
                <a:lnTo>
                  <a:pt x="7530" y="18405"/>
                </a:lnTo>
                <a:lnTo>
                  <a:pt x="7470" y="18285"/>
                </a:lnTo>
                <a:lnTo>
                  <a:pt x="7351" y="18166"/>
                </a:lnTo>
                <a:close/>
                <a:moveTo>
                  <a:pt x="4064" y="18763"/>
                </a:moveTo>
                <a:lnTo>
                  <a:pt x="3885" y="18883"/>
                </a:lnTo>
                <a:lnTo>
                  <a:pt x="3705" y="19002"/>
                </a:lnTo>
                <a:lnTo>
                  <a:pt x="3586" y="19181"/>
                </a:lnTo>
                <a:lnTo>
                  <a:pt x="3586" y="19420"/>
                </a:lnTo>
                <a:lnTo>
                  <a:pt x="3705" y="19659"/>
                </a:lnTo>
                <a:lnTo>
                  <a:pt x="3825" y="19779"/>
                </a:lnTo>
                <a:lnTo>
                  <a:pt x="4004" y="19839"/>
                </a:lnTo>
                <a:lnTo>
                  <a:pt x="4183" y="19839"/>
                </a:lnTo>
                <a:lnTo>
                  <a:pt x="4303" y="19719"/>
                </a:lnTo>
                <a:lnTo>
                  <a:pt x="4423" y="19600"/>
                </a:lnTo>
                <a:lnTo>
                  <a:pt x="4542" y="19420"/>
                </a:lnTo>
                <a:lnTo>
                  <a:pt x="4542" y="19241"/>
                </a:lnTo>
                <a:lnTo>
                  <a:pt x="4542" y="19062"/>
                </a:lnTo>
                <a:lnTo>
                  <a:pt x="4423" y="18823"/>
                </a:lnTo>
                <a:lnTo>
                  <a:pt x="4243" y="18763"/>
                </a:lnTo>
                <a:close/>
                <a:moveTo>
                  <a:pt x="7590" y="20855"/>
                </a:moveTo>
                <a:lnTo>
                  <a:pt x="7351" y="20914"/>
                </a:lnTo>
                <a:lnTo>
                  <a:pt x="7052" y="21094"/>
                </a:lnTo>
                <a:lnTo>
                  <a:pt x="6813" y="21333"/>
                </a:lnTo>
                <a:lnTo>
                  <a:pt x="6693" y="21572"/>
                </a:lnTo>
                <a:lnTo>
                  <a:pt x="6693" y="21751"/>
                </a:lnTo>
                <a:lnTo>
                  <a:pt x="6753" y="21930"/>
                </a:lnTo>
                <a:lnTo>
                  <a:pt x="6932" y="22050"/>
                </a:lnTo>
                <a:lnTo>
                  <a:pt x="7171" y="22109"/>
                </a:lnTo>
                <a:lnTo>
                  <a:pt x="7410" y="22050"/>
                </a:lnTo>
                <a:lnTo>
                  <a:pt x="7649" y="21930"/>
                </a:lnTo>
                <a:lnTo>
                  <a:pt x="7888" y="21691"/>
                </a:lnTo>
                <a:lnTo>
                  <a:pt x="8068" y="21333"/>
                </a:lnTo>
                <a:lnTo>
                  <a:pt x="8068" y="21094"/>
                </a:lnTo>
                <a:lnTo>
                  <a:pt x="8008" y="20914"/>
                </a:lnTo>
                <a:lnTo>
                  <a:pt x="7829" y="20855"/>
                </a:lnTo>
                <a:close/>
                <a:moveTo>
                  <a:pt x="3466" y="22169"/>
                </a:moveTo>
                <a:lnTo>
                  <a:pt x="3347" y="22229"/>
                </a:lnTo>
                <a:lnTo>
                  <a:pt x="3287" y="22348"/>
                </a:lnTo>
                <a:lnTo>
                  <a:pt x="3227" y="22528"/>
                </a:lnTo>
                <a:lnTo>
                  <a:pt x="3227" y="22707"/>
                </a:lnTo>
                <a:lnTo>
                  <a:pt x="3287" y="22826"/>
                </a:lnTo>
                <a:lnTo>
                  <a:pt x="3407" y="22946"/>
                </a:lnTo>
                <a:lnTo>
                  <a:pt x="3586" y="23006"/>
                </a:lnTo>
                <a:lnTo>
                  <a:pt x="3825" y="23006"/>
                </a:lnTo>
                <a:lnTo>
                  <a:pt x="3944" y="22886"/>
                </a:lnTo>
                <a:lnTo>
                  <a:pt x="4064" y="22767"/>
                </a:lnTo>
                <a:lnTo>
                  <a:pt x="4064" y="22647"/>
                </a:lnTo>
                <a:lnTo>
                  <a:pt x="4064" y="22528"/>
                </a:lnTo>
                <a:lnTo>
                  <a:pt x="4004" y="22348"/>
                </a:lnTo>
                <a:lnTo>
                  <a:pt x="3825" y="22229"/>
                </a:lnTo>
                <a:lnTo>
                  <a:pt x="3646" y="22169"/>
                </a:lnTo>
                <a:close/>
                <a:moveTo>
                  <a:pt x="5080" y="23424"/>
                </a:moveTo>
                <a:lnTo>
                  <a:pt x="4960" y="23484"/>
                </a:lnTo>
                <a:lnTo>
                  <a:pt x="4721" y="23723"/>
                </a:lnTo>
                <a:lnTo>
                  <a:pt x="4662" y="23902"/>
                </a:lnTo>
                <a:lnTo>
                  <a:pt x="4602" y="24022"/>
                </a:lnTo>
                <a:lnTo>
                  <a:pt x="4721" y="24141"/>
                </a:lnTo>
                <a:lnTo>
                  <a:pt x="5199" y="24141"/>
                </a:lnTo>
                <a:lnTo>
                  <a:pt x="5319" y="24081"/>
                </a:lnTo>
                <a:lnTo>
                  <a:pt x="5379" y="23962"/>
                </a:lnTo>
                <a:lnTo>
                  <a:pt x="5319" y="23842"/>
                </a:lnTo>
                <a:lnTo>
                  <a:pt x="5199" y="23544"/>
                </a:lnTo>
                <a:lnTo>
                  <a:pt x="5080" y="23424"/>
                </a:lnTo>
                <a:close/>
                <a:moveTo>
                  <a:pt x="9800" y="23424"/>
                </a:moveTo>
                <a:lnTo>
                  <a:pt x="9621" y="23484"/>
                </a:lnTo>
                <a:lnTo>
                  <a:pt x="9561" y="23544"/>
                </a:lnTo>
                <a:lnTo>
                  <a:pt x="9502" y="23723"/>
                </a:lnTo>
                <a:lnTo>
                  <a:pt x="9502" y="23902"/>
                </a:lnTo>
                <a:lnTo>
                  <a:pt x="9561" y="24081"/>
                </a:lnTo>
                <a:lnTo>
                  <a:pt x="9621" y="24201"/>
                </a:lnTo>
                <a:lnTo>
                  <a:pt x="9741" y="24261"/>
                </a:lnTo>
                <a:lnTo>
                  <a:pt x="10099" y="24261"/>
                </a:lnTo>
                <a:lnTo>
                  <a:pt x="10219" y="24201"/>
                </a:lnTo>
                <a:lnTo>
                  <a:pt x="10279" y="24022"/>
                </a:lnTo>
                <a:lnTo>
                  <a:pt x="10279" y="23842"/>
                </a:lnTo>
                <a:lnTo>
                  <a:pt x="10219" y="23723"/>
                </a:lnTo>
                <a:lnTo>
                  <a:pt x="10099" y="23544"/>
                </a:lnTo>
                <a:lnTo>
                  <a:pt x="9980" y="23424"/>
                </a:lnTo>
                <a:close/>
                <a:moveTo>
                  <a:pt x="3227" y="24978"/>
                </a:moveTo>
                <a:lnTo>
                  <a:pt x="3108" y="25097"/>
                </a:lnTo>
                <a:lnTo>
                  <a:pt x="2988" y="25276"/>
                </a:lnTo>
                <a:lnTo>
                  <a:pt x="2929" y="25456"/>
                </a:lnTo>
                <a:lnTo>
                  <a:pt x="2869" y="25635"/>
                </a:lnTo>
                <a:lnTo>
                  <a:pt x="2929" y="25814"/>
                </a:lnTo>
                <a:lnTo>
                  <a:pt x="3048" y="25934"/>
                </a:lnTo>
                <a:lnTo>
                  <a:pt x="3466" y="25934"/>
                </a:lnTo>
                <a:lnTo>
                  <a:pt x="3586" y="25814"/>
                </a:lnTo>
                <a:lnTo>
                  <a:pt x="3705" y="25635"/>
                </a:lnTo>
                <a:lnTo>
                  <a:pt x="3765" y="25456"/>
                </a:lnTo>
                <a:lnTo>
                  <a:pt x="3825" y="25276"/>
                </a:lnTo>
                <a:lnTo>
                  <a:pt x="3765" y="25097"/>
                </a:lnTo>
                <a:lnTo>
                  <a:pt x="3646" y="24978"/>
                </a:lnTo>
                <a:close/>
                <a:moveTo>
                  <a:pt x="6932" y="24858"/>
                </a:moveTo>
                <a:lnTo>
                  <a:pt x="6813" y="24918"/>
                </a:lnTo>
                <a:lnTo>
                  <a:pt x="6753" y="24978"/>
                </a:lnTo>
                <a:lnTo>
                  <a:pt x="6574" y="25276"/>
                </a:lnTo>
                <a:lnTo>
                  <a:pt x="6574" y="25456"/>
                </a:lnTo>
                <a:lnTo>
                  <a:pt x="6633" y="25635"/>
                </a:lnTo>
                <a:lnTo>
                  <a:pt x="6753" y="25874"/>
                </a:lnTo>
                <a:lnTo>
                  <a:pt x="6872" y="26053"/>
                </a:lnTo>
                <a:lnTo>
                  <a:pt x="6992" y="26173"/>
                </a:lnTo>
                <a:lnTo>
                  <a:pt x="7171" y="26233"/>
                </a:lnTo>
                <a:lnTo>
                  <a:pt x="7291" y="26233"/>
                </a:lnTo>
                <a:lnTo>
                  <a:pt x="7410" y="26053"/>
                </a:lnTo>
                <a:lnTo>
                  <a:pt x="7530" y="25814"/>
                </a:lnTo>
                <a:lnTo>
                  <a:pt x="7530" y="25515"/>
                </a:lnTo>
                <a:lnTo>
                  <a:pt x="7410" y="25276"/>
                </a:lnTo>
                <a:lnTo>
                  <a:pt x="7291" y="25037"/>
                </a:lnTo>
                <a:lnTo>
                  <a:pt x="7111" y="24918"/>
                </a:lnTo>
                <a:lnTo>
                  <a:pt x="6932" y="24858"/>
                </a:lnTo>
                <a:close/>
                <a:moveTo>
                  <a:pt x="10099" y="27368"/>
                </a:moveTo>
                <a:lnTo>
                  <a:pt x="9980" y="27428"/>
                </a:lnTo>
                <a:lnTo>
                  <a:pt x="9800" y="27667"/>
                </a:lnTo>
                <a:lnTo>
                  <a:pt x="9681" y="27906"/>
                </a:lnTo>
                <a:lnTo>
                  <a:pt x="9681" y="28145"/>
                </a:lnTo>
                <a:lnTo>
                  <a:pt x="9741" y="28204"/>
                </a:lnTo>
                <a:lnTo>
                  <a:pt x="9800" y="28264"/>
                </a:lnTo>
                <a:lnTo>
                  <a:pt x="9920" y="28324"/>
                </a:lnTo>
                <a:lnTo>
                  <a:pt x="10040" y="28264"/>
                </a:lnTo>
                <a:lnTo>
                  <a:pt x="10398" y="28204"/>
                </a:lnTo>
                <a:lnTo>
                  <a:pt x="10458" y="28145"/>
                </a:lnTo>
                <a:lnTo>
                  <a:pt x="10458" y="27906"/>
                </a:lnTo>
                <a:lnTo>
                  <a:pt x="10398" y="27667"/>
                </a:lnTo>
                <a:lnTo>
                  <a:pt x="10338" y="27487"/>
                </a:lnTo>
                <a:lnTo>
                  <a:pt x="10279" y="27368"/>
                </a:lnTo>
                <a:close/>
                <a:moveTo>
                  <a:pt x="7769" y="28563"/>
                </a:moveTo>
                <a:lnTo>
                  <a:pt x="7530" y="28623"/>
                </a:lnTo>
                <a:lnTo>
                  <a:pt x="7410" y="28683"/>
                </a:lnTo>
                <a:lnTo>
                  <a:pt x="7291" y="28862"/>
                </a:lnTo>
                <a:lnTo>
                  <a:pt x="7231" y="29041"/>
                </a:lnTo>
                <a:lnTo>
                  <a:pt x="7231" y="29220"/>
                </a:lnTo>
                <a:lnTo>
                  <a:pt x="7231" y="29400"/>
                </a:lnTo>
                <a:lnTo>
                  <a:pt x="7351" y="29459"/>
                </a:lnTo>
                <a:lnTo>
                  <a:pt x="7530" y="29519"/>
                </a:lnTo>
                <a:lnTo>
                  <a:pt x="7769" y="29459"/>
                </a:lnTo>
                <a:lnTo>
                  <a:pt x="7888" y="29400"/>
                </a:lnTo>
                <a:lnTo>
                  <a:pt x="8008" y="29220"/>
                </a:lnTo>
                <a:lnTo>
                  <a:pt x="8068" y="29041"/>
                </a:lnTo>
                <a:lnTo>
                  <a:pt x="8068" y="28862"/>
                </a:lnTo>
                <a:lnTo>
                  <a:pt x="8068" y="28683"/>
                </a:lnTo>
                <a:lnTo>
                  <a:pt x="7948" y="28623"/>
                </a:lnTo>
                <a:lnTo>
                  <a:pt x="7769" y="28563"/>
                </a:lnTo>
                <a:close/>
                <a:moveTo>
                  <a:pt x="4901" y="28563"/>
                </a:moveTo>
                <a:lnTo>
                  <a:pt x="4781" y="28683"/>
                </a:lnTo>
                <a:lnTo>
                  <a:pt x="4602" y="28802"/>
                </a:lnTo>
                <a:lnTo>
                  <a:pt x="4542" y="29041"/>
                </a:lnTo>
                <a:lnTo>
                  <a:pt x="4542" y="29280"/>
                </a:lnTo>
                <a:lnTo>
                  <a:pt x="4602" y="29519"/>
                </a:lnTo>
                <a:lnTo>
                  <a:pt x="4781" y="29639"/>
                </a:lnTo>
                <a:lnTo>
                  <a:pt x="4960" y="29698"/>
                </a:lnTo>
                <a:lnTo>
                  <a:pt x="5199" y="29698"/>
                </a:lnTo>
                <a:lnTo>
                  <a:pt x="5379" y="29579"/>
                </a:lnTo>
                <a:lnTo>
                  <a:pt x="5498" y="29400"/>
                </a:lnTo>
                <a:lnTo>
                  <a:pt x="5558" y="29161"/>
                </a:lnTo>
                <a:lnTo>
                  <a:pt x="5498" y="28922"/>
                </a:lnTo>
                <a:lnTo>
                  <a:pt x="5379" y="28802"/>
                </a:lnTo>
                <a:lnTo>
                  <a:pt x="5259" y="28683"/>
                </a:lnTo>
                <a:lnTo>
                  <a:pt x="5080" y="28623"/>
                </a:lnTo>
                <a:lnTo>
                  <a:pt x="4901" y="28563"/>
                </a:lnTo>
                <a:close/>
                <a:moveTo>
                  <a:pt x="2271" y="28742"/>
                </a:moveTo>
                <a:lnTo>
                  <a:pt x="2152" y="28802"/>
                </a:lnTo>
                <a:lnTo>
                  <a:pt x="1973" y="28981"/>
                </a:lnTo>
                <a:lnTo>
                  <a:pt x="1853" y="29161"/>
                </a:lnTo>
                <a:lnTo>
                  <a:pt x="1734" y="29340"/>
                </a:lnTo>
                <a:lnTo>
                  <a:pt x="1734" y="29519"/>
                </a:lnTo>
                <a:lnTo>
                  <a:pt x="1793" y="29698"/>
                </a:lnTo>
                <a:lnTo>
                  <a:pt x="1973" y="29758"/>
                </a:lnTo>
                <a:lnTo>
                  <a:pt x="2212" y="29758"/>
                </a:lnTo>
                <a:lnTo>
                  <a:pt x="2391" y="29698"/>
                </a:lnTo>
                <a:lnTo>
                  <a:pt x="2510" y="29579"/>
                </a:lnTo>
                <a:lnTo>
                  <a:pt x="2630" y="29340"/>
                </a:lnTo>
                <a:lnTo>
                  <a:pt x="2630" y="29161"/>
                </a:lnTo>
                <a:lnTo>
                  <a:pt x="2630" y="28981"/>
                </a:lnTo>
                <a:lnTo>
                  <a:pt x="2570" y="28802"/>
                </a:lnTo>
                <a:lnTo>
                  <a:pt x="2510" y="28742"/>
                </a:lnTo>
                <a:close/>
                <a:moveTo>
                  <a:pt x="10338" y="29459"/>
                </a:moveTo>
                <a:lnTo>
                  <a:pt x="10099" y="29519"/>
                </a:lnTo>
                <a:lnTo>
                  <a:pt x="9980" y="29698"/>
                </a:lnTo>
                <a:lnTo>
                  <a:pt x="9860" y="29937"/>
                </a:lnTo>
                <a:lnTo>
                  <a:pt x="9920" y="30117"/>
                </a:lnTo>
                <a:lnTo>
                  <a:pt x="9980" y="30236"/>
                </a:lnTo>
                <a:lnTo>
                  <a:pt x="10099" y="30356"/>
                </a:lnTo>
                <a:lnTo>
                  <a:pt x="10159" y="30535"/>
                </a:lnTo>
                <a:lnTo>
                  <a:pt x="10219" y="30595"/>
                </a:lnTo>
                <a:lnTo>
                  <a:pt x="10338" y="30535"/>
                </a:lnTo>
                <a:lnTo>
                  <a:pt x="10458" y="30475"/>
                </a:lnTo>
                <a:lnTo>
                  <a:pt x="10577" y="30236"/>
                </a:lnTo>
                <a:lnTo>
                  <a:pt x="10697" y="29997"/>
                </a:lnTo>
                <a:lnTo>
                  <a:pt x="10637" y="29639"/>
                </a:lnTo>
                <a:lnTo>
                  <a:pt x="10577" y="29519"/>
                </a:lnTo>
                <a:lnTo>
                  <a:pt x="10518" y="29459"/>
                </a:lnTo>
                <a:close/>
                <a:moveTo>
                  <a:pt x="5080" y="32268"/>
                </a:moveTo>
                <a:lnTo>
                  <a:pt x="5020" y="32387"/>
                </a:lnTo>
                <a:lnTo>
                  <a:pt x="4960" y="32567"/>
                </a:lnTo>
                <a:lnTo>
                  <a:pt x="5020" y="32925"/>
                </a:lnTo>
                <a:lnTo>
                  <a:pt x="5080" y="33045"/>
                </a:lnTo>
                <a:lnTo>
                  <a:pt x="5140" y="33104"/>
                </a:lnTo>
                <a:lnTo>
                  <a:pt x="5259" y="33045"/>
                </a:lnTo>
                <a:lnTo>
                  <a:pt x="5498" y="32865"/>
                </a:lnTo>
                <a:lnTo>
                  <a:pt x="5618" y="32746"/>
                </a:lnTo>
                <a:lnTo>
                  <a:pt x="5677" y="32626"/>
                </a:lnTo>
                <a:lnTo>
                  <a:pt x="5618" y="32507"/>
                </a:lnTo>
                <a:lnTo>
                  <a:pt x="5498" y="32387"/>
                </a:lnTo>
                <a:lnTo>
                  <a:pt x="5259" y="32268"/>
                </a:lnTo>
                <a:close/>
                <a:moveTo>
                  <a:pt x="7888" y="32447"/>
                </a:moveTo>
                <a:lnTo>
                  <a:pt x="7709" y="32507"/>
                </a:lnTo>
                <a:lnTo>
                  <a:pt x="7590" y="32567"/>
                </a:lnTo>
                <a:lnTo>
                  <a:pt x="7530" y="32686"/>
                </a:lnTo>
                <a:lnTo>
                  <a:pt x="7530" y="32865"/>
                </a:lnTo>
                <a:lnTo>
                  <a:pt x="7530" y="32985"/>
                </a:lnTo>
                <a:lnTo>
                  <a:pt x="7649" y="33164"/>
                </a:lnTo>
                <a:lnTo>
                  <a:pt x="7829" y="33224"/>
                </a:lnTo>
                <a:lnTo>
                  <a:pt x="8008" y="33284"/>
                </a:lnTo>
                <a:lnTo>
                  <a:pt x="8187" y="33284"/>
                </a:lnTo>
                <a:lnTo>
                  <a:pt x="8366" y="33164"/>
                </a:lnTo>
                <a:lnTo>
                  <a:pt x="8426" y="33045"/>
                </a:lnTo>
                <a:lnTo>
                  <a:pt x="8426" y="32865"/>
                </a:lnTo>
                <a:lnTo>
                  <a:pt x="8426" y="32746"/>
                </a:lnTo>
                <a:lnTo>
                  <a:pt x="8307" y="32567"/>
                </a:lnTo>
                <a:lnTo>
                  <a:pt x="8127" y="32447"/>
                </a:lnTo>
                <a:close/>
                <a:moveTo>
                  <a:pt x="11235" y="32686"/>
                </a:moveTo>
                <a:lnTo>
                  <a:pt x="11055" y="32746"/>
                </a:lnTo>
                <a:lnTo>
                  <a:pt x="10936" y="32925"/>
                </a:lnTo>
                <a:lnTo>
                  <a:pt x="10816" y="33104"/>
                </a:lnTo>
                <a:lnTo>
                  <a:pt x="10816" y="33343"/>
                </a:lnTo>
                <a:lnTo>
                  <a:pt x="10816" y="33523"/>
                </a:lnTo>
                <a:lnTo>
                  <a:pt x="10876" y="33762"/>
                </a:lnTo>
                <a:lnTo>
                  <a:pt x="10996" y="33881"/>
                </a:lnTo>
                <a:lnTo>
                  <a:pt x="11115" y="33941"/>
                </a:lnTo>
                <a:lnTo>
                  <a:pt x="11354" y="33941"/>
                </a:lnTo>
                <a:lnTo>
                  <a:pt x="11533" y="33821"/>
                </a:lnTo>
                <a:lnTo>
                  <a:pt x="11593" y="33582"/>
                </a:lnTo>
                <a:lnTo>
                  <a:pt x="11653" y="33343"/>
                </a:lnTo>
                <a:lnTo>
                  <a:pt x="11653" y="33104"/>
                </a:lnTo>
                <a:lnTo>
                  <a:pt x="11593" y="32925"/>
                </a:lnTo>
                <a:lnTo>
                  <a:pt x="11474" y="32746"/>
                </a:lnTo>
                <a:lnTo>
                  <a:pt x="11235" y="32686"/>
                </a:lnTo>
                <a:close/>
                <a:moveTo>
                  <a:pt x="8008" y="35076"/>
                </a:moveTo>
                <a:lnTo>
                  <a:pt x="7888" y="35196"/>
                </a:lnTo>
                <a:lnTo>
                  <a:pt x="7769" y="35315"/>
                </a:lnTo>
                <a:lnTo>
                  <a:pt x="7709" y="35495"/>
                </a:lnTo>
                <a:lnTo>
                  <a:pt x="7709" y="35674"/>
                </a:lnTo>
                <a:lnTo>
                  <a:pt x="7769" y="35793"/>
                </a:lnTo>
                <a:lnTo>
                  <a:pt x="7888" y="35913"/>
                </a:lnTo>
                <a:lnTo>
                  <a:pt x="8247" y="35913"/>
                </a:lnTo>
                <a:lnTo>
                  <a:pt x="8366" y="35793"/>
                </a:lnTo>
                <a:lnTo>
                  <a:pt x="8486" y="35674"/>
                </a:lnTo>
                <a:lnTo>
                  <a:pt x="8546" y="35495"/>
                </a:lnTo>
                <a:lnTo>
                  <a:pt x="8546" y="35315"/>
                </a:lnTo>
                <a:lnTo>
                  <a:pt x="8486" y="35196"/>
                </a:lnTo>
                <a:lnTo>
                  <a:pt x="8366" y="35076"/>
                </a:lnTo>
                <a:close/>
                <a:moveTo>
                  <a:pt x="14163" y="36152"/>
                </a:moveTo>
                <a:lnTo>
                  <a:pt x="13924" y="36271"/>
                </a:lnTo>
                <a:lnTo>
                  <a:pt x="13685" y="36391"/>
                </a:lnTo>
                <a:lnTo>
                  <a:pt x="13505" y="36570"/>
                </a:lnTo>
                <a:lnTo>
                  <a:pt x="13147" y="37048"/>
                </a:lnTo>
                <a:lnTo>
                  <a:pt x="12788" y="37646"/>
                </a:lnTo>
                <a:lnTo>
                  <a:pt x="12549" y="38184"/>
                </a:lnTo>
                <a:lnTo>
                  <a:pt x="12430" y="38721"/>
                </a:lnTo>
                <a:lnTo>
                  <a:pt x="12310" y="39080"/>
                </a:lnTo>
                <a:lnTo>
                  <a:pt x="12310" y="39199"/>
                </a:lnTo>
                <a:lnTo>
                  <a:pt x="12370" y="39199"/>
                </a:lnTo>
                <a:lnTo>
                  <a:pt x="12549" y="39080"/>
                </a:lnTo>
                <a:lnTo>
                  <a:pt x="12848" y="38721"/>
                </a:lnTo>
                <a:lnTo>
                  <a:pt x="13565" y="37706"/>
                </a:lnTo>
                <a:lnTo>
                  <a:pt x="14163" y="36630"/>
                </a:lnTo>
                <a:lnTo>
                  <a:pt x="14342" y="36331"/>
                </a:lnTo>
                <a:lnTo>
                  <a:pt x="14402" y="36212"/>
                </a:lnTo>
                <a:lnTo>
                  <a:pt x="14342" y="36152"/>
                </a:lnTo>
                <a:close/>
                <a:moveTo>
                  <a:pt x="10159" y="37168"/>
                </a:moveTo>
                <a:lnTo>
                  <a:pt x="10040" y="37227"/>
                </a:lnTo>
                <a:lnTo>
                  <a:pt x="9980" y="37347"/>
                </a:lnTo>
                <a:lnTo>
                  <a:pt x="9920" y="37765"/>
                </a:lnTo>
                <a:lnTo>
                  <a:pt x="9980" y="38184"/>
                </a:lnTo>
                <a:lnTo>
                  <a:pt x="10040" y="38482"/>
                </a:lnTo>
                <a:lnTo>
                  <a:pt x="10159" y="38841"/>
                </a:lnTo>
                <a:lnTo>
                  <a:pt x="10338" y="39259"/>
                </a:lnTo>
                <a:lnTo>
                  <a:pt x="10458" y="39498"/>
                </a:lnTo>
                <a:lnTo>
                  <a:pt x="10577" y="39677"/>
                </a:lnTo>
                <a:lnTo>
                  <a:pt x="10697" y="39797"/>
                </a:lnTo>
                <a:lnTo>
                  <a:pt x="10876" y="39797"/>
                </a:lnTo>
                <a:lnTo>
                  <a:pt x="11115" y="39737"/>
                </a:lnTo>
                <a:lnTo>
                  <a:pt x="11235" y="39618"/>
                </a:lnTo>
                <a:lnTo>
                  <a:pt x="11235" y="39438"/>
                </a:lnTo>
                <a:lnTo>
                  <a:pt x="11175" y="39259"/>
                </a:lnTo>
                <a:lnTo>
                  <a:pt x="10936" y="38841"/>
                </a:lnTo>
                <a:lnTo>
                  <a:pt x="10757" y="38482"/>
                </a:lnTo>
                <a:lnTo>
                  <a:pt x="10697" y="38124"/>
                </a:lnTo>
                <a:lnTo>
                  <a:pt x="10637" y="37646"/>
                </a:lnTo>
                <a:lnTo>
                  <a:pt x="10577" y="37407"/>
                </a:lnTo>
                <a:lnTo>
                  <a:pt x="10458" y="37227"/>
                </a:lnTo>
                <a:lnTo>
                  <a:pt x="10338" y="37168"/>
                </a:lnTo>
                <a:close/>
                <a:moveTo>
                  <a:pt x="15178" y="1434"/>
                </a:moveTo>
                <a:lnTo>
                  <a:pt x="15477" y="1494"/>
                </a:lnTo>
                <a:lnTo>
                  <a:pt x="15836" y="1613"/>
                </a:lnTo>
                <a:lnTo>
                  <a:pt x="16194" y="1793"/>
                </a:lnTo>
                <a:lnTo>
                  <a:pt x="16433" y="1972"/>
                </a:lnTo>
                <a:lnTo>
                  <a:pt x="16732" y="2151"/>
                </a:lnTo>
                <a:lnTo>
                  <a:pt x="17210" y="2689"/>
                </a:lnTo>
                <a:lnTo>
                  <a:pt x="17628" y="3287"/>
                </a:lnTo>
                <a:lnTo>
                  <a:pt x="18047" y="3944"/>
                </a:lnTo>
                <a:lnTo>
                  <a:pt x="18883" y="5378"/>
                </a:lnTo>
                <a:lnTo>
                  <a:pt x="19242" y="6035"/>
                </a:lnTo>
                <a:lnTo>
                  <a:pt x="19600" y="6633"/>
                </a:lnTo>
                <a:lnTo>
                  <a:pt x="20676" y="8007"/>
                </a:lnTo>
                <a:lnTo>
                  <a:pt x="21811" y="9382"/>
                </a:lnTo>
                <a:lnTo>
                  <a:pt x="22887" y="10696"/>
                </a:lnTo>
                <a:lnTo>
                  <a:pt x="23962" y="12071"/>
                </a:lnTo>
                <a:lnTo>
                  <a:pt x="24441" y="12788"/>
                </a:lnTo>
                <a:lnTo>
                  <a:pt x="24799" y="13445"/>
                </a:lnTo>
                <a:lnTo>
                  <a:pt x="25217" y="14162"/>
                </a:lnTo>
                <a:lnTo>
                  <a:pt x="25516" y="14879"/>
                </a:lnTo>
                <a:lnTo>
                  <a:pt x="25815" y="15596"/>
                </a:lnTo>
                <a:lnTo>
                  <a:pt x="26054" y="16373"/>
                </a:lnTo>
                <a:lnTo>
                  <a:pt x="26233" y="17090"/>
                </a:lnTo>
                <a:lnTo>
                  <a:pt x="26412" y="17867"/>
                </a:lnTo>
                <a:lnTo>
                  <a:pt x="26532" y="18644"/>
                </a:lnTo>
                <a:lnTo>
                  <a:pt x="26592" y="19420"/>
                </a:lnTo>
                <a:lnTo>
                  <a:pt x="26651" y="20197"/>
                </a:lnTo>
                <a:lnTo>
                  <a:pt x="26651" y="20974"/>
                </a:lnTo>
                <a:lnTo>
                  <a:pt x="26592" y="21751"/>
                </a:lnTo>
                <a:lnTo>
                  <a:pt x="26532" y="22587"/>
                </a:lnTo>
                <a:lnTo>
                  <a:pt x="26412" y="23364"/>
                </a:lnTo>
                <a:lnTo>
                  <a:pt x="26233" y="24141"/>
                </a:lnTo>
                <a:lnTo>
                  <a:pt x="25815" y="25695"/>
                </a:lnTo>
                <a:lnTo>
                  <a:pt x="25337" y="27189"/>
                </a:lnTo>
                <a:lnTo>
                  <a:pt x="24799" y="28683"/>
                </a:lnTo>
                <a:lnTo>
                  <a:pt x="24082" y="30117"/>
                </a:lnTo>
                <a:lnTo>
                  <a:pt x="23305" y="31491"/>
                </a:lnTo>
                <a:lnTo>
                  <a:pt x="22469" y="32806"/>
                </a:lnTo>
                <a:lnTo>
                  <a:pt x="21991" y="33463"/>
                </a:lnTo>
                <a:lnTo>
                  <a:pt x="21453" y="34060"/>
                </a:lnTo>
                <a:lnTo>
                  <a:pt x="20915" y="34658"/>
                </a:lnTo>
                <a:lnTo>
                  <a:pt x="20377" y="35196"/>
                </a:lnTo>
                <a:lnTo>
                  <a:pt x="19839" y="35614"/>
                </a:lnTo>
                <a:lnTo>
                  <a:pt x="19302" y="36032"/>
                </a:lnTo>
                <a:lnTo>
                  <a:pt x="18166" y="36809"/>
                </a:lnTo>
                <a:lnTo>
                  <a:pt x="15896" y="38243"/>
                </a:lnTo>
                <a:lnTo>
                  <a:pt x="14700" y="39080"/>
                </a:lnTo>
                <a:lnTo>
                  <a:pt x="14103" y="39558"/>
                </a:lnTo>
                <a:lnTo>
                  <a:pt x="13625" y="40036"/>
                </a:lnTo>
                <a:lnTo>
                  <a:pt x="13326" y="40514"/>
                </a:lnTo>
                <a:lnTo>
                  <a:pt x="13027" y="41052"/>
                </a:lnTo>
                <a:lnTo>
                  <a:pt x="12728" y="41590"/>
                </a:lnTo>
                <a:lnTo>
                  <a:pt x="12549" y="41769"/>
                </a:lnTo>
                <a:lnTo>
                  <a:pt x="12430" y="41948"/>
                </a:lnTo>
                <a:lnTo>
                  <a:pt x="12131" y="42068"/>
                </a:lnTo>
                <a:lnTo>
                  <a:pt x="11832" y="42187"/>
                </a:lnTo>
                <a:lnTo>
                  <a:pt x="11294" y="42187"/>
                </a:lnTo>
                <a:lnTo>
                  <a:pt x="11055" y="42068"/>
                </a:lnTo>
                <a:lnTo>
                  <a:pt x="10816" y="41948"/>
                </a:lnTo>
                <a:lnTo>
                  <a:pt x="10338" y="41590"/>
                </a:lnTo>
                <a:lnTo>
                  <a:pt x="9920" y="41112"/>
                </a:lnTo>
                <a:lnTo>
                  <a:pt x="9561" y="40634"/>
                </a:lnTo>
                <a:lnTo>
                  <a:pt x="9024" y="39677"/>
                </a:lnTo>
                <a:lnTo>
                  <a:pt x="8605" y="39020"/>
                </a:lnTo>
                <a:lnTo>
                  <a:pt x="8127" y="38423"/>
                </a:lnTo>
                <a:lnTo>
                  <a:pt x="7649" y="37945"/>
                </a:lnTo>
                <a:lnTo>
                  <a:pt x="7171" y="37407"/>
                </a:lnTo>
                <a:lnTo>
                  <a:pt x="6036" y="36451"/>
                </a:lnTo>
                <a:lnTo>
                  <a:pt x="4901" y="35495"/>
                </a:lnTo>
                <a:lnTo>
                  <a:pt x="4423" y="35017"/>
                </a:lnTo>
                <a:lnTo>
                  <a:pt x="3885" y="34419"/>
                </a:lnTo>
                <a:lnTo>
                  <a:pt x="3407" y="33821"/>
                </a:lnTo>
                <a:lnTo>
                  <a:pt x="3227" y="33523"/>
                </a:lnTo>
                <a:lnTo>
                  <a:pt x="3108" y="33224"/>
                </a:lnTo>
                <a:lnTo>
                  <a:pt x="2988" y="32806"/>
                </a:lnTo>
                <a:lnTo>
                  <a:pt x="2929" y="32447"/>
                </a:lnTo>
                <a:lnTo>
                  <a:pt x="2929" y="32148"/>
                </a:lnTo>
                <a:lnTo>
                  <a:pt x="2809" y="31790"/>
                </a:lnTo>
                <a:lnTo>
                  <a:pt x="2749" y="31670"/>
                </a:lnTo>
                <a:lnTo>
                  <a:pt x="2690" y="31670"/>
                </a:lnTo>
                <a:lnTo>
                  <a:pt x="2570" y="31730"/>
                </a:lnTo>
                <a:lnTo>
                  <a:pt x="2451" y="31790"/>
                </a:lnTo>
                <a:lnTo>
                  <a:pt x="2391" y="31790"/>
                </a:lnTo>
                <a:lnTo>
                  <a:pt x="2331" y="31730"/>
                </a:lnTo>
                <a:lnTo>
                  <a:pt x="2092" y="31371"/>
                </a:lnTo>
                <a:lnTo>
                  <a:pt x="1973" y="30893"/>
                </a:lnTo>
                <a:lnTo>
                  <a:pt x="1734" y="30057"/>
                </a:lnTo>
                <a:lnTo>
                  <a:pt x="1494" y="29220"/>
                </a:lnTo>
                <a:lnTo>
                  <a:pt x="1255" y="28324"/>
                </a:lnTo>
                <a:lnTo>
                  <a:pt x="1136" y="27487"/>
                </a:lnTo>
                <a:lnTo>
                  <a:pt x="1016" y="26591"/>
                </a:lnTo>
                <a:lnTo>
                  <a:pt x="1255" y="26770"/>
                </a:lnTo>
                <a:lnTo>
                  <a:pt x="1375" y="26890"/>
                </a:lnTo>
                <a:lnTo>
                  <a:pt x="1494" y="26890"/>
                </a:lnTo>
                <a:lnTo>
                  <a:pt x="1614" y="26770"/>
                </a:lnTo>
                <a:lnTo>
                  <a:pt x="1674" y="26651"/>
                </a:lnTo>
                <a:lnTo>
                  <a:pt x="1734" y="26472"/>
                </a:lnTo>
                <a:lnTo>
                  <a:pt x="1734" y="26053"/>
                </a:lnTo>
                <a:lnTo>
                  <a:pt x="1614" y="25695"/>
                </a:lnTo>
                <a:lnTo>
                  <a:pt x="1554" y="25515"/>
                </a:lnTo>
                <a:lnTo>
                  <a:pt x="1494" y="25456"/>
                </a:lnTo>
                <a:lnTo>
                  <a:pt x="1375" y="25456"/>
                </a:lnTo>
                <a:lnTo>
                  <a:pt x="1255" y="25575"/>
                </a:lnTo>
                <a:lnTo>
                  <a:pt x="1136" y="25754"/>
                </a:lnTo>
                <a:lnTo>
                  <a:pt x="957" y="26053"/>
                </a:lnTo>
                <a:lnTo>
                  <a:pt x="897" y="24440"/>
                </a:lnTo>
                <a:lnTo>
                  <a:pt x="957" y="22826"/>
                </a:lnTo>
                <a:lnTo>
                  <a:pt x="1136" y="21273"/>
                </a:lnTo>
                <a:lnTo>
                  <a:pt x="1435" y="19659"/>
                </a:lnTo>
                <a:lnTo>
                  <a:pt x="1435" y="19839"/>
                </a:lnTo>
                <a:lnTo>
                  <a:pt x="1554" y="19958"/>
                </a:lnTo>
                <a:lnTo>
                  <a:pt x="1734" y="20018"/>
                </a:lnTo>
                <a:lnTo>
                  <a:pt x="1913" y="19958"/>
                </a:lnTo>
                <a:lnTo>
                  <a:pt x="2032" y="19898"/>
                </a:lnTo>
                <a:lnTo>
                  <a:pt x="2212" y="19779"/>
                </a:lnTo>
                <a:lnTo>
                  <a:pt x="2331" y="19659"/>
                </a:lnTo>
                <a:lnTo>
                  <a:pt x="2391" y="19480"/>
                </a:lnTo>
                <a:lnTo>
                  <a:pt x="2391" y="19301"/>
                </a:lnTo>
                <a:lnTo>
                  <a:pt x="2331" y="19122"/>
                </a:lnTo>
                <a:lnTo>
                  <a:pt x="2212" y="19002"/>
                </a:lnTo>
                <a:lnTo>
                  <a:pt x="2092" y="18942"/>
                </a:lnTo>
                <a:lnTo>
                  <a:pt x="1913" y="18942"/>
                </a:lnTo>
                <a:lnTo>
                  <a:pt x="1734" y="19002"/>
                </a:lnTo>
                <a:lnTo>
                  <a:pt x="1614" y="19122"/>
                </a:lnTo>
                <a:lnTo>
                  <a:pt x="1494" y="19301"/>
                </a:lnTo>
                <a:lnTo>
                  <a:pt x="1853" y="17747"/>
                </a:lnTo>
                <a:lnTo>
                  <a:pt x="2391" y="16253"/>
                </a:lnTo>
                <a:lnTo>
                  <a:pt x="2929" y="14760"/>
                </a:lnTo>
                <a:lnTo>
                  <a:pt x="3646" y="13325"/>
                </a:lnTo>
                <a:lnTo>
                  <a:pt x="4423" y="11951"/>
                </a:lnTo>
                <a:lnTo>
                  <a:pt x="5259" y="10577"/>
                </a:lnTo>
                <a:lnTo>
                  <a:pt x="6215" y="9322"/>
                </a:lnTo>
                <a:lnTo>
                  <a:pt x="7291" y="8127"/>
                </a:lnTo>
                <a:lnTo>
                  <a:pt x="7829" y="7529"/>
                </a:lnTo>
                <a:lnTo>
                  <a:pt x="8486" y="6932"/>
                </a:lnTo>
                <a:lnTo>
                  <a:pt x="9741" y="5856"/>
                </a:lnTo>
                <a:lnTo>
                  <a:pt x="10996" y="4780"/>
                </a:lnTo>
                <a:lnTo>
                  <a:pt x="11593" y="4183"/>
                </a:lnTo>
                <a:lnTo>
                  <a:pt x="12191" y="3645"/>
                </a:lnTo>
                <a:lnTo>
                  <a:pt x="13087" y="2629"/>
                </a:lnTo>
                <a:lnTo>
                  <a:pt x="13505" y="2151"/>
                </a:lnTo>
                <a:lnTo>
                  <a:pt x="13924" y="1793"/>
                </a:lnTo>
                <a:lnTo>
                  <a:pt x="14402" y="1554"/>
                </a:lnTo>
                <a:lnTo>
                  <a:pt x="14641" y="1434"/>
                </a:lnTo>
                <a:close/>
                <a:moveTo>
                  <a:pt x="15597" y="0"/>
                </a:moveTo>
                <a:lnTo>
                  <a:pt x="15059" y="120"/>
                </a:lnTo>
                <a:lnTo>
                  <a:pt x="14641" y="239"/>
                </a:lnTo>
                <a:lnTo>
                  <a:pt x="14222" y="478"/>
                </a:lnTo>
                <a:lnTo>
                  <a:pt x="13864" y="777"/>
                </a:lnTo>
                <a:lnTo>
                  <a:pt x="13147" y="1554"/>
                </a:lnTo>
                <a:lnTo>
                  <a:pt x="11952" y="2689"/>
                </a:lnTo>
                <a:lnTo>
                  <a:pt x="10697" y="3824"/>
                </a:lnTo>
                <a:lnTo>
                  <a:pt x="8247" y="6095"/>
                </a:lnTo>
                <a:lnTo>
                  <a:pt x="7231" y="7051"/>
                </a:lnTo>
                <a:lnTo>
                  <a:pt x="6335" y="8007"/>
                </a:lnTo>
                <a:lnTo>
                  <a:pt x="5438" y="9083"/>
                </a:lnTo>
                <a:lnTo>
                  <a:pt x="4662" y="10158"/>
                </a:lnTo>
                <a:lnTo>
                  <a:pt x="3885" y="11294"/>
                </a:lnTo>
                <a:lnTo>
                  <a:pt x="3227" y="12489"/>
                </a:lnTo>
                <a:lnTo>
                  <a:pt x="2570" y="13684"/>
                </a:lnTo>
                <a:lnTo>
                  <a:pt x="2032" y="14939"/>
                </a:lnTo>
                <a:lnTo>
                  <a:pt x="1614" y="16014"/>
                </a:lnTo>
                <a:lnTo>
                  <a:pt x="1255" y="17090"/>
                </a:lnTo>
                <a:lnTo>
                  <a:pt x="897" y="18225"/>
                </a:lnTo>
                <a:lnTo>
                  <a:pt x="598" y="19361"/>
                </a:lnTo>
                <a:lnTo>
                  <a:pt x="359" y="20556"/>
                </a:lnTo>
                <a:lnTo>
                  <a:pt x="180" y="21751"/>
                </a:lnTo>
                <a:lnTo>
                  <a:pt x="60" y="22946"/>
                </a:lnTo>
                <a:lnTo>
                  <a:pt x="1" y="24141"/>
                </a:lnTo>
                <a:lnTo>
                  <a:pt x="1" y="25336"/>
                </a:lnTo>
                <a:lnTo>
                  <a:pt x="60" y="26531"/>
                </a:lnTo>
                <a:lnTo>
                  <a:pt x="180" y="27726"/>
                </a:lnTo>
                <a:lnTo>
                  <a:pt x="359" y="28862"/>
                </a:lnTo>
                <a:lnTo>
                  <a:pt x="658" y="29997"/>
                </a:lnTo>
                <a:lnTo>
                  <a:pt x="1016" y="31132"/>
                </a:lnTo>
                <a:lnTo>
                  <a:pt x="1435" y="32208"/>
                </a:lnTo>
                <a:lnTo>
                  <a:pt x="1973" y="33224"/>
                </a:lnTo>
                <a:lnTo>
                  <a:pt x="2630" y="34299"/>
                </a:lnTo>
                <a:lnTo>
                  <a:pt x="3347" y="35256"/>
                </a:lnTo>
                <a:lnTo>
                  <a:pt x="4183" y="36092"/>
                </a:lnTo>
                <a:lnTo>
                  <a:pt x="5140" y="36869"/>
                </a:lnTo>
                <a:lnTo>
                  <a:pt x="6155" y="37646"/>
                </a:lnTo>
                <a:lnTo>
                  <a:pt x="6633" y="38004"/>
                </a:lnTo>
                <a:lnTo>
                  <a:pt x="7111" y="38482"/>
                </a:lnTo>
                <a:lnTo>
                  <a:pt x="7351" y="38781"/>
                </a:lnTo>
                <a:lnTo>
                  <a:pt x="7590" y="39140"/>
                </a:lnTo>
                <a:lnTo>
                  <a:pt x="8008" y="39797"/>
                </a:lnTo>
                <a:lnTo>
                  <a:pt x="8366" y="40574"/>
                </a:lnTo>
                <a:lnTo>
                  <a:pt x="8785" y="41291"/>
                </a:lnTo>
                <a:lnTo>
                  <a:pt x="9024" y="41649"/>
                </a:lnTo>
                <a:lnTo>
                  <a:pt x="9382" y="42068"/>
                </a:lnTo>
                <a:lnTo>
                  <a:pt x="9741" y="42426"/>
                </a:lnTo>
                <a:lnTo>
                  <a:pt x="10159" y="42725"/>
                </a:lnTo>
                <a:lnTo>
                  <a:pt x="10577" y="42904"/>
                </a:lnTo>
                <a:lnTo>
                  <a:pt x="11055" y="43084"/>
                </a:lnTo>
                <a:lnTo>
                  <a:pt x="11533" y="43143"/>
                </a:lnTo>
                <a:lnTo>
                  <a:pt x="12071" y="43024"/>
                </a:lnTo>
                <a:lnTo>
                  <a:pt x="12310" y="42904"/>
                </a:lnTo>
                <a:lnTo>
                  <a:pt x="12549" y="42785"/>
                </a:lnTo>
                <a:lnTo>
                  <a:pt x="12968" y="42486"/>
                </a:lnTo>
                <a:lnTo>
                  <a:pt x="13326" y="42068"/>
                </a:lnTo>
                <a:lnTo>
                  <a:pt x="13685" y="41590"/>
                </a:lnTo>
                <a:lnTo>
                  <a:pt x="14402" y="40634"/>
                </a:lnTo>
                <a:lnTo>
                  <a:pt x="14760" y="40156"/>
                </a:lnTo>
                <a:lnTo>
                  <a:pt x="15178" y="39797"/>
                </a:lnTo>
                <a:lnTo>
                  <a:pt x="15716" y="39379"/>
                </a:lnTo>
                <a:lnTo>
                  <a:pt x="16254" y="39020"/>
                </a:lnTo>
                <a:lnTo>
                  <a:pt x="17389" y="38363"/>
                </a:lnTo>
                <a:lnTo>
                  <a:pt x="18525" y="37706"/>
                </a:lnTo>
                <a:lnTo>
                  <a:pt x="19660" y="36988"/>
                </a:lnTo>
                <a:lnTo>
                  <a:pt x="20258" y="36510"/>
                </a:lnTo>
                <a:lnTo>
                  <a:pt x="20855" y="35973"/>
                </a:lnTo>
                <a:lnTo>
                  <a:pt x="21393" y="35435"/>
                </a:lnTo>
                <a:lnTo>
                  <a:pt x="21931" y="34897"/>
                </a:lnTo>
                <a:lnTo>
                  <a:pt x="22409" y="34240"/>
                </a:lnTo>
                <a:lnTo>
                  <a:pt x="22887" y="33642"/>
                </a:lnTo>
                <a:lnTo>
                  <a:pt x="23783" y="32328"/>
                </a:lnTo>
                <a:lnTo>
                  <a:pt x="24620" y="30893"/>
                </a:lnTo>
                <a:lnTo>
                  <a:pt x="25397" y="29340"/>
                </a:lnTo>
                <a:lnTo>
                  <a:pt x="26054" y="27786"/>
                </a:lnTo>
                <a:lnTo>
                  <a:pt x="26592" y="26173"/>
                </a:lnTo>
                <a:lnTo>
                  <a:pt x="27070" y="24500"/>
                </a:lnTo>
                <a:lnTo>
                  <a:pt x="27369" y="22826"/>
                </a:lnTo>
                <a:lnTo>
                  <a:pt x="27488" y="21990"/>
                </a:lnTo>
                <a:lnTo>
                  <a:pt x="27548" y="21153"/>
                </a:lnTo>
                <a:lnTo>
                  <a:pt x="27548" y="20317"/>
                </a:lnTo>
                <a:lnTo>
                  <a:pt x="27548" y="19480"/>
                </a:lnTo>
                <a:lnTo>
                  <a:pt x="27488" y="18703"/>
                </a:lnTo>
                <a:lnTo>
                  <a:pt x="27428" y="17986"/>
                </a:lnTo>
                <a:lnTo>
                  <a:pt x="27249" y="17329"/>
                </a:lnTo>
                <a:lnTo>
                  <a:pt x="27130" y="16612"/>
                </a:lnTo>
                <a:lnTo>
                  <a:pt x="26891" y="15955"/>
                </a:lnTo>
                <a:lnTo>
                  <a:pt x="26651" y="15297"/>
                </a:lnTo>
                <a:lnTo>
                  <a:pt x="26054" y="14042"/>
                </a:lnTo>
                <a:lnTo>
                  <a:pt x="25397" y="12847"/>
                </a:lnTo>
                <a:lnTo>
                  <a:pt x="24620" y="11712"/>
                </a:lnTo>
                <a:lnTo>
                  <a:pt x="23843" y="10517"/>
                </a:lnTo>
                <a:lnTo>
                  <a:pt x="22947" y="9382"/>
                </a:lnTo>
                <a:lnTo>
                  <a:pt x="21274" y="7230"/>
                </a:lnTo>
                <a:lnTo>
                  <a:pt x="19660" y="5019"/>
                </a:lnTo>
                <a:lnTo>
                  <a:pt x="18883" y="3824"/>
                </a:lnTo>
                <a:lnTo>
                  <a:pt x="18166" y="2689"/>
                </a:lnTo>
                <a:lnTo>
                  <a:pt x="17867" y="2032"/>
                </a:lnTo>
                <a:lnTo>
                  <a:pt x="17449" y="1255"/>
                </a:lnTo>
                <a:lnTo>
                  <a:pt x="17031" y="538"/>
                </a:lnTo>
                <a:lnTo>
                  <a:pt x="16792" y="299"/>
                </a:lnTo>
                <a:lnTo>
                  <a:pt x="16553" y="60"/>
                </a:lnTo>
                <a:lnTo>
                  <a:pt x="163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2"/>
          <p:cNvSpPr/>
          <p:nvPr/>
        </p:nvSpPr>
        <p:spPr>
          <a:xfrm>
            <a:off x="2597036" y="-234941"/>
            <a:ext cx="817717" cy="835985"/>
          </a:xfrm>
          <a:custGeom>
            <a:avLst/>
            <a:gdLst/>
            <a:ahLst/>
            <a:cxnLst/>
            <a:rect l="l" t="t" r="r" b="b"/>
            <a:pathLst>
              <a:path w="37467" h="38304" extrusionOk="0">
                <a:moveTo>
                  <a:pt x="20676" y="6753"/>
                </a:moveTo>
                <a:lnTo>
                  <a:pt x="21333" y="6812"/>
                </a:lnTo>
                <a:lnTo>
                  <a:pt x="21990" y="6872"/>
                </a:lnTo>
                <a:lnTo>
                  <a:pt x="22528" y="6992"/>
                </a:lnTo>
                <a:lnTo>
                  <a:pt x="23126" y="7171"/>
                </a:lnTo>
                <a:lnTo>
                  <a:pt x="23544" y="7470"/>
                </a:lnTo>
                <a:lnTo>
                  <a:pt x="23903" y="7768"/>
                </a:lnTo>
                <a:lnTo>
                  <a:pt x="24082" y="8187"/>
                </a:lnTo>
                <a:lnTo>
                  <a:pt x="24142" y="8605"/>
                </a:lnTo>
                <a:lnTo>
                  <a:pt x="24142" y="9083"/>
                </a:lnTo>
                <a:lnTo>
                  <a:pt x="24022" y="9621"/>
                </a:lnTo>
                <a:lnTo>
                  <a:pt x="23843" y="10159"/>
                </a:lnTo>
                <a:lnTo>
                  <a:pt x="23425" y="11115"/>
                </a:lnTo>
                <a:lnTo>
                  <a:pt x="22887" y="12011"/>
                </a:lnTo>
                <a:lnTo>
                  <a:pt x="22349" y="12907"/>
                </a:lnTo>
                <a:lnTo>
                  <a:pt x="21751" y="13744"/>
                </a:lnTo>
                <a:lnTo>
                  <a:pt x="20496" y="15477"/>
                </a:lnTo>
                <a:lnTo>
                  <a:pt x="19301" y="17090"/>
                </a:lnTo>
                <a:lnTo>
                  <a:pt x="19062" y="16493"/>
                </a:lnTo>
                <a:lnTo>
                  <a:pt x="18823" y="15895"/>
                </a:lnTo>
                <a:lnTo>
                  <a:pt x="18345" y="14581"/>
                </a:lnTo>
                <a:lnTo>
                  <a:pt x="17927" y="13505"/>
                </a:lnTo>
                <a:lnTo>
                  <a:pt x="17688" y="12609"/>
                </a:lnTo>
                <a:lnTo>
                  <a:pt x="17150" y="9800"/>
                </a:lnTo>
                <a:lnTo>
                  <a:pt x="16911" y="8366"/>
                </a:lnTo>
                <a:lnTo>
                  <a:pt x="16792" y="7828"/>
                </a:lnTo>
                <a:lnTo>
                  <a:pt x="16792" y="7649"/>
                </a:lnTo>
                <a:lnTo>
                  <a:pt x="16792" y="7529"/>
                </a:lnTo>
                <a:lnTo>
                  <a:pt x="16851" y="7470"/>
                </a:lnTo>
                <a:lnTo>
                  <a:pt x="16971" y="7350"/>
                </a:lnTo>
                <a:lnTo>
                  <a:pt x="17449" y="7171"/>
                </a:lnTo>
                <a:lnTo>
                  <a:pt x="17987" y="6992"/>
                </a:lnTo>
                <a:lnTo>
                  <a:pt x="18584" y="6872"/>
                </a:lnTo>
                <a:lnTo>
                  <a:pt x="19242" y="6753"/>
                </a:lnTo>
                <a:close/>
                <a:moveTo>
                  <a:pt x="19660" y="6215"/>
                </a:moveTo>
                <a:lnTo>
                  <a:pt x="18345" y="6334"/>
                </a:lnTo>
                <a:lnTo>
                  <a:pt x="17688" y="6454"/>
                </a:lnTo>
                <a:lnTo>
                  <a:pt x="17090" y="6573"/>
                </a:lnTo>
                <a:lnTo>
                  <a:pt x="16851" y="6693"/>
                </a:lnTo>
                <a:lnTo>
                  <a:pt x="16612" y="6812"/>
                </a:lnTo>
                <a:lnTo>
                  <a:pt x="16433" y="6932"/>
                </a:lnTo>
                <a:lnTo>
                  <a:pt x="16314" y="7111"/>
                </a:lnTo>
                <a:lnTo>
                  <a:pt x="16194" y="7231"/>
                </a:lnTo>
                <a:lnTo>
                  <a:pt x="16134" y="7410"/>
                </a:lnTo>
                <a:lnTo>
                  <a:pt x="16134" y="7828"/>
                </a:lnTo>
                <a:lnTo>
                  <a:pt x="16194" y="8247"/>
                </a:lnTo>
                <a:lnTo>
                  <a:pt x="16314" y="8725"/>
                </a:lnTo>
                <a:lnTo>
                  <a:pt x="16493" y="9262"/>
                </a:lnTo>
                <a:lnTo>
                  <a:pt x="16612" y="9800"/>
                </a:lnTo>
                <a:lnTo>
                  <a:pt x="16971" y="11772"/>
                </a:lnTo>
                <a:lnTo>
                  <a:pt x="17150" y="12728"/>
                </a:lnTo>
                <a:lnTo>
                  <a:pt x="17449" y="13744"/>
                </a:lnTo>
                <a:lnTo>
                  <a:pt x="17808" y="14999"/>
                </a:lnTo>
                <a:lnTo>
                  <a:pt x="18286" y="16254"/>
                </a:lnTo>
                <a:lnTo>
                  <a:pt x="18584" y="17090"/>
                </a:lnTo>
                <a:lnTo>
                  <a:pt x="18764" y="17628"/>
                </a:lnTo>
                <a:lnTo>
                  <a:pt x="18823" y="17748"/>
                </a:lnTo>
                <a:lnTo>
                  <a:pt x="18883" y="17867"/>
                </a:lnTo>
                <a:lnTo>
                  <a:pt x="19062" y="17927"/>
                </a:lnTo>
                <a:lnTo>
                  <a:pt x="19242" y="17927"/>
                </a:lnTo>
                <a:lnTo>
                  <a:pt x="19421" y="17867"/>
                </a:lnTo>
                <a:lnTo>
                  <a:pt x="19540" y="17748"/>
                </a:lnTo>
                <a:lnTo>
                  <a:pt x="19959" y="17389"/>
                </a:lnTo>
                <a:lnTo>
                  <a:pt x="20317" y="16911"/>
                </a:lnTo>
                <a:lnTo>
                  <a:pt x="20975" y="15835"/>
                </a:lnTo>
                <a:lnTo>
                  <a:pt x="21453" y="15059"/>
                </a:lnTo>
                <a:lnTo>
                  <a:pt x="22767" y="13206"/>
                </a:lnTo>
                <a:lnTo>
                  <a:pt x="23425" y="12310"/>
                </a:lnTo>
                <a:lnTo>
                  <a:pt x="24022" y="11294"/>
                </a:lnTo>
                <a:lnTo>
                  <a:pt x="24440" y="10457"/>
                </a:lnTo>
                <a:lnTo>
                  <a:pt x="24620" y="10039"/>
                </a:lnTo>
                <a:lnTo>
                  <a:pt x="24739" y="9621"/>
                </a:lnTo>
                <a:lnTo>
                  <a:pt x="24799" y="9203"/>
                </a:lnTo>
                <a:lnTo>
                  <a:pt x="24799" y="8784"/>
                </a:lnTo>
                <a:lnTo>
                  <a:pt x="24799" y="8426"/>
                </a:lnTo>
                <a:lnTo>
                  <a:pt x="24739" y="8067"/>
                </a:lnTo>
                <a:lnTo>
                  <a:pt x="24620" y="7709"/>
                </a:lnTo>
                <a:lnTo>
                  <a:pt x="24440" y="7410"/>
                </a:lnTo>
                <a:lnTo>
                  <a:pt x="24201" y="7171"/>
                </a:lnTo>
                <a:lnTo>
                  <a:pt x="23962" y="6932"/>
                </a:lnTo>
                <a:lnTo>
                  <a:pt x="23604" y="6693"/>
                </a:lnTo>
                <a:lnTo>
                  <a:pt x="23185" y="6514"/>
                </a:lnTo>
                <a:lnTo>
                  <a:pt x="22767" y="6394"/>
                </a:lnTo>
                <a:lnTo>
                  <a:pt x="22229" y="6334"/>
                </a:lnTo>
                <a:lnTo>
                  <a:pt x="20975" y="6215"/>
                </a:lnTo>
                <a:close/>
                <a:moveTo>
                  <a:pt x="11414" y="9023"/>
                </a:moveTo>
                <a:lnTo>
                  <a:pt x="11055" y="9083"/>
                </a:lnTo>
                <a:lnTo>
                  <a:pt x="10637" y="9143"/>
                </a:lnTo>
                <a:lnTo>
                  <a:pt x="10278" y="9262"/>
                </a:lnTo>
                <a:lnTo>
                  <a:pt x="9920" y="9442"/>
                </a:lnTo>
                <a:lnTo>
                  <a:pt x="9561" y="9681"/>
                </a:lnTo>
                <a:lnTo>
                  <a:pt x="8844" y="10218"/>
                </a:lnTo>
                <a:lnTo>
                  <a:pt x="8247" y="10876"/>
                </a:lnTo>
                <a:lnTo>
                  <a:pt x="7709" y="11533"/>
                </a:lnTo>
                <a:lnTo>
                  <a:pt x="7410" y="12071"/>
                </a:lnTo>
                <a:lnTo>
                  <a:pt x="7111" y="12728"/>
                </a:lnTo>
                <a:lnTo>
                  <a:pt x="6872" y="13385"/>
                </a:lnTo>
                <a:lnTo>
                  <a:pt x="6633" y="14162"/>
                </a:lnTo>
                <a:lnTo>
                  <a:pt x="6514" y="14879"/>
                </a:lnTo>
                <a:lnTo>
                  <a:pt x="6394" y="15596"/>
                </a:lnTo>
                <a:lnTo>
                  <a:pt x="6454" y="16313"/>
                </a:lnTo>
                <a:lnTo>
                  <a:pt x="6573" y="16911"/>
                </a:lnTo>
                <a:lnTo>
                  <a:pt x="6693" y="17210"/>
                </a:lnTo>
                <a:lnTo>
                  <a:pt x="6872" y="17509"/>
                </a:lnTo>
                <a:lnTo>
                  <a:pt x="7052" y="17688"/>
                </a:lnTo>
                <a:lnTo>
                  <a:pt x="7350" y="17867"/>
                </a:lnTo>
                <a:lnTo>
                  <a:pt x="7589" y="17987"/>
                </a:lnTo>
                <a:lnTo>
                  <a:pt x="7948" y="18106"/>
                </a:lnTo>
                <a:lnTo>
                  <a:pt x="8605" y="18285"/>
                </a:lnTo>
                <a:lnTo>
                  <a:pt x="9322" y="18405"/>
                </a:lnTo>
                <a:lnTo>
                  <a:pt x="10099" y="18465"/>
                </a:lnTo>
                <a:lnTo>
                  <a:pt x="11354" y="18524"/>
                </a:lnTo>
                <a:lnTo>
                  <a:pt x="12669" y="18704"/>
                </a:lnTo>
                <a:lnTo>
                  <a:pt x="14640" y="18883"/>
                </a:lnTo>
                <a:lnTo>
                  <a:pt x="15656" y="18943"/>
                </a:lnTo>
                <a:lnTo>
                  <a:pt x="16553" y="18943"/>
                </a:lnTo>
                <a:lnTo>
                  <a:pt x="16911" y="18883"/>
                </a:lnTo>
                <a:lnTo>
                  <a:pt x="17210" y="18823"/>
                </a:lnTo>
                <a:lnTo>
                  <a:pt x="17509" y="18704"/>
                </a:lnTo>
                <a:lnTo>
                  <a:pt x="17628" y="18584"/>
                </a:lnTo>
                <a:lnTo>
                  <a:pt x="17688" y="18465"/>
                </a:lnTo>
                <a:lnTo>
                  <a:pt x="17688" y="18405"/>
                </a:lnTo>
                <a:lnTo>
                  <a:pt x="17628" y="18345"/>
                </a:lnTo>
                <a:lnTo>
                  <a:pt x="17509" y="18285"/>
                </a:lnTo>
                <a:lnTo>
                  <a:pt x="17150" y="18166"/>
                </a:lnTo>
                <a:lnTo>
                  <a:pt x="16672" y="18106"/>
                </a:lnTo>
                <a:lnTo>
                  <a:pt x="15178" y="18106"/>
                </a:lnTo>
                <a:lnTo>
                  <a:pt x="13326" y="17987"/>
                </a:lnTo>
                <a:lnTo>
                  <a:pt x="11414" y="17807"/>
                </a:lnTo>
                <a:lnTo>
                  <a:pt x="10039" y="17688"/>
                </a:lnTo>
                <a:lnTo>
                  <a:pt x="9382" y="17628"/>
                </a:lnTo>
                <a:lnTo>
                  <a:pt x="8725" y="17449"/>
                </a:lnTo>
                <a:lnTo>
                  <a:pt x="8426" y="17389"/>
                </a:lnTo>
                <a:lnTo>
                  <a:pt x="8127" y="17270"/>
                </a:lnTo>
                <a:lnTo>
                  <a:pt x="7948" y="17090"/>
                </a:lnTo>
                <a:lnTo>
                  <a:pt x="7709" y="16911"/>
                </a:lnTo>
                <a:lnTo>
                  <a:pt x="7530" y="16672"/>
                </a:lnTo>
                <a:lnTo>
                  <a:pt x="7410" y="16373"/>
                </a:lnTo>
                <a:lnTo>
                  <a:pt x="7350" y="16015"/>
                </a:lnTo>
                <a:lnTo>
                  <a:pt x="7350" y="15656"/>
                </a:lnTo>
                <a:lnTo>
                  <a:pt x="7410" y="14939"/>
                </a:lnTo>
                <a:lnTo>
                  <a:pt x="7530" y="14222"/>
                </a:lnTo>
                <a:lnTo>
                  <a:pt x="7709" y="13505"/>
                </a:lnTo>
                <a:lnTo>
                  <a:pt x="8008" y="12848"/>
                </a:lnTo>
                <a:lnTo>
                  <a:pt x="8306" y="12190"/>
                </a:lnTo>
                <a:lnTo>
                  <a:pt x="8725" y="11593"/>
                </a:lnTo>
                <a:lnTo>
                  <a:pt x="9203" y="11055"/>
                </a:lnTo>
                <a:lnTo>
                  <a:pt x="9741" y="10577"/>
                </a:lnTo>
                <a:lnTo>
                  <a:pt x="10159" y="10338"/>
                </a:lnTo>
                <a:lnTo>
                  <a:pt x="10517" y="10159"/>
                </a:lnTo>
                <a:lnTo>
                  <a:pt x="10816" y="10039"/>
                </a:lnTo>
                <a:lnTo>
                  <a:pt x="11175" y="9979"/>
                </a:lnTo>
                <a:lnTo>
                  <a:pt x="11473" y="9979"/>
                </a:lnTo>
                <a:lnTo>
                  <a:pt x="11772" y="10039"/>
                </a:lnTo>
                <a:lnTo>
                  <a:pt x="12011" y="10099"/>
                </a:lnTo>
                <a:lnTo>
                  <a:pt x="12250" y="10278"/>
                </a:lnTo>
                <a:lnTo>
                  <a:pt x="12788" y="10637"/>
                </a:lnTo>
                <a:lnTo>
                  <a:pt x="13206" y="11115"/>
                </a:lnTo>
                <a:lnTo>
                  <a:pt x="13625" y="11712"/>
                </a:lnTo>
                <a:lnTo>
                  <a:pt x="14043" y="12370"/>
                </a:lnTo>
                <a:lnTo>
                  <a:pt x="15656" y="15298"/>
                </a:lnTo>
                <a:lnTo>
                  <a:pt x="17090" y="17867"/>
                </a:lnTo>
                <a:lnTo>
                  <a:pt x="17150" y="17748"/>
                </a:lnTo>
                <a:lnTo>
                  <a:pt x="17210" y="17628"/>
                </a:lnTo>
                <a:lnTo>
                  <a:pt x="17150" y="17150"/>
                </a:lnTo>
                <a:lnTo>
                  <a:pt x="17031" y="16612"/>
                </a:lnTo>
                <a:lnTo>
                  <a:pt x="16792" y="15955"/>
                </a:lnTo>
                <a:lnTo>
                  <a:pt x="16314" y="14760"/>
                </a:lnTo>
                <a:lnTo>
                  <a:pt x="15955" y="13983"/>
                </a:lnTo>
                <a:lnTo>
                  <a:pt x="15417" y="12848"/>
                </a:lnTo>
                <a:lnTo>
                  <a:pt x="14820" y="11772"/>
                </a:lnTo>
                <a:lnTo>
                  <a:pt x="14103" y="10756"/>
                </a:lnTo>
                <a:lnTo>
                  <a:pt x="13744" y="10278"/>
                </a:lnTo>
                <a:lnTo>
                  <a:pt x="13326" y="9800"/>
                </a:lnTo>
                <a:lnTo>
                  <a:pt x="12967" y="9501"/>
                </a:lnTo>
                <a:lnTo>
                  <a:pt x="12609" y="9262"/>
                </a:lnTo>
                <a:lnTo>
                  <a:pt x="12191" y="9143"/>
                </a:lnTo>
                <a:lnTo>
                  <a:pt x="11832" y="9023"/>
                </a:lnTo>
                <a:close/>
                <a:moveTo>
                  <a:pt x="27906" y="12370"/>
                </a:moveTo>
                <a:lnTo>
                  <a:pt x="28205" y="12429"/>
                </a:lnTo>
                <a:lnTo>
                  <a:pt x="28444" y="12609"/>
                </a:lnTo>
                <a:lnTo>
                  <a:pt x="28743" y="12788"/>
                </a:lnTo>
                <a:lnTo>
                  <a:pt x="29042" y="13087"/>
                </a:lnTo>
                <a:lnTo>
                  <a:pt x="29340" y="13445"/>
                </a:lnTo>
                <a:lnTo>
                  <a:pt x="29699" y="13864"/>
                </a:lnTo>
                <a:lnTo>
                  <a:pt x="30296" y="14820"/>
                </a:lnTo>
                <a:lnTo>
                  <a:pt x="30655" y="15417"/>
                </a:lnTo>
                <a:lnTo>
                  <a:pt x="30954" y="16015"/>
                </a:lnTo>
                <a:lnTo>
                  <a:pt x="31252" y="16672"/>
                </a:lnTo>
                <a:lnTo>
                  <a:pt x="31491" y="17270"/>
                </a:lnTo>
                <a:lnTo>
                  <a:pt x="31551" y="17867"/>
                </a:lnTo>
                <a:lnTo>
                  <a:pt x="31611" y="18166"/>
                </a:lnTo>
                <a:lnTo>
                  <a:pt x="31551" y="18465"/>
                </a:lnTo>
                <a:lnTo>
                  <a:pt x="31491" y="18704"/>
                </a:lnTo>
                <a:lnTo>
                  <a:pt x="31372" y="18943"/>
                </a:lnTo>
                <a:lnTo>
                  <a:pt x="31193" y="19122"/>
                </a:lnTo>
                <a:lnTo>
                  <a:pt x="31013" y="19301"/>
                </a:lnTo>
                <a:lnTo>
                  <a:pt x="30774" y="19421"/>
                </a:lnTo>
                <a:lnTo>
                  <a:pt x="30535" y="19540"/>
                </a:lnTo>
                <a:lnTo>
                  <a:pt x="29998" y="19660"/>
                </a:lnTo>
                <a:lnTo>
                  <a:pt x="29400" y="19720"/>
                </a:lnTo>
                <a:lnTo>
                  <a:pt x="28743" y="19779"/>
                </a:lnTo>
                <a:lnTo>
                  <a:pt x="27667" y="19779"/>
                </a:lnTo>
                <a:lnTo>
                  <a:pt x="26771" y="19839"/>
                </a:lnTo>
                <a:lnTo>
                  <a:pt x="25815" y="19779"/>
                </a:lnTo>
                <a:lnTo>
                  <a:pt x="24918" y="19779"/>
                </a:lnTo>
                <a:lnTo>
                  <a:pt x="23962" y="19660"/>
                </a:lnTo>
                <a:lnTo>
                  <a:pt x="22170" y="19421"/>
                </a:lnTo>
                <a:lnTo>
                  <a:pt x="20317" y="19002"/>
                </a:lnTo>
                <a:lnTo>
                  <a:pt x="20975" y="18584"/>
                </a:lnTo>
                <a:lnTo>
                  <a:pt x="21632" y="18106"/>
                </a:lnTo>
                <a:lnTo>
                  <a:pt x="22229" y="17509"/>
                </a:lnTo>
                <a:lnTo>
                  <a:pt x="22827" y="16851"/>
                </a:lnTo>
                <a:lnTo>
                  <a:pt x="23962" y="15477"/>
                </a:lnTo>
                <a:lnTo>
                  <a:pt x="25038" y="14282"/>
                </a:lnTo>
                <a:lnTo>
                  <a:pt x="25635" y="13625"/>
                </a:lnTo>
                <a:lnTo>
                  <a:pt x="26233" y="13087"/>
                </a:lnTo>
                <a:lnTo>
                  <a:pt x="26831" y="12668"/>
                </a:lnTo>
                <a:lnTo>
                  <a:pt x="27070" y="12549"/>
                </a:lnTo>
                <a:lnTo>
                  <a:pt x="27368" y="12429"/>
                </a:lnTo>
                <a:lnTo>
                  <a:pt x="27607" y="12370"/>
                </a:lnTo>
                <a:close/>
                <a:moveTo>
                  <a:pt x="27428" y="11533"/>
                </a:moveTo>
                <a:lnTo>
                  <a:pt x="26950" y="11653"/>
                </a:lnTo>
                <a:lnTo>
                  <a:pt x="26412" y="11951"/>
                </a:lnTo>
                <a:lnTo>
                  <a:pt x="25994" y="12250"/>
                </a:lnTo>
                <a:lnTo>
                  <a:pt x="25635" y="12549"/>
                </a:lnTo>
                <a:lnTo>
                  <a:pt x="24918" y="13326"/>
                </a:lnTo>
                <a:lnTo>
                  <a:pt x="23544" y="14879"/>
                </a:lnTo>
                <a:lnTo>
                  <a:pt x="22648" y="15776"/>
                </a:lnTo>
                <a:lnTo>
                  <a:pt x="21632" y="16732"/>
                </a:lnTo>
                <a:lnTo>
                  <a:pt x="21154" y="17210"/>
                </a:lnTo>
                <a:lnTo>
                  <a:pt x="20676" y="17748"/>
                </a:lnTo>
                <a:lnTo>
                  <a:pt x="20317" y="18285"/>
                </a:lnTo>
                <a:lnTo>
                  <a:pt x="20018" y="18823"/>
                </a:lnTo>
                <a:lnTo>
                  <a:pt x="19959" y="18883"/>
                </a:lnTo>
                <a:lnTo>
                  <a:pt x="19481" y="18883"/>
                </a:lnTo>
                <a:lnTo>
                  <a:pt x="19361" y="18943"/>
                </a:lnTo>
                <a:lnTo>
                  <a:pt x="19301" y="19062"/>
                </a:lnTo>
                <a:lnTo>
                  <a:pt x="19361" y="19241"/>
                </a:lnTo>
                <a:lnTo>
                  <a:pt x="19361" y="19361"/>
                </a:lnTo>
                <a:lnTo>
                  <a:pt x="19421" y="19481"/>
                </a:lnTo>
                <a:lnTo>
                  <a:pt x="19720" y="19600"/>
                </a:lnTo>
                <a:lnTo>
                  <a:pt x="20018" y="19720"/>
                </a:lnTo>
                <a:lnTo>
                  <a:pt x="20437" y="19839"/>
                </a:lnTo>
                <a:lnTo>
                  <a:pt x="21214" y="19959"/>
                </a:lnTo>
                <a:lnTo>
                  <a:pt x="21751" y="20078"/>
                </a:lnTo>
                <a:lnTo>
                  <a:pt x="23066" y="20317"/>
                </a:lnTo>
                <a:lnTo>
                  <a:pt x="24381" y="20437"/>
                </a:lnTo>
                <a:lnTo>
                  <a:pt x="25695" y="20556"/>
                </a:lnTo>
                <a:lnTo>
                  <a:pt x="27070" y="20556"/>
                </a:lnTo>
                <a:lnTo>
                  <a:pt x="28026" y="20496"/>
                </a:lnTo>
                <a:lnTo>
                  <a:pt x="29101" y="20496"/>
                </a:lnTo>
                <a:lnTo>
                  <a:pt x="30237" y="20377"/>
                </a:lnTo>
                <a:lnTo>
                  <a:pt x="30715" y="20257"/>
                </a:lnTo>
                <a:lnTo>
                  <a:pt x="31193" y="20078"/>
                </a:lnTo>
                <a:lnTo>
                  <a:pt x="31611" y="19839"/>
                </a:lnTo>
                <a:lnTo>
                  <a:pt x="31910" y="19481"/>
                </a:lnTo>
                <a:lnTo>
                  <a:pt x="32149" y="19122"/>
                </a:lnTo>
                <a:lnTo>
                  <a:pt x="32209" y="18763"/>
                </a:lnTo>
                <a:lnTo>
                  <a:pt x="32268" y="18345"/>
                </a:lnTo>
                <a:lnTo>
                  <a:pt x="32209" y="17867"/>
                </a:lnTo>
                <a:lnTo>
                  <a:pt x="32089" y="17389"/>
                </a:lnTo>
                <a:lnTo>
                  <a:pt x="31970" y="16971"/>
                </a:lnTo>
                <a:lnTo>
                  <a:pt x="31671" y="16015"/>
                </a:lnTo>
                <a:lnTo>
                  <a:pt x="31193" y="14999"/>
                </a:lnTo>
                <a:lnTo>
                  <a:pt x="30655" y="13923"/>
                </a:lnTo>
                <a:lnTo>
                  <a:pt x="30296" y="13445"/>
                </a:lnTo>
                <a:lnTo>
                  <a:pt x="29998" y="12967"/>
                </a:lnTo>
                <a:lnTo>
                  <a:pt x="29579" y="12489"/>
                </a:lnTo>
                <a:lnTo>
                  <a:pt x="29221" y="12131"/>
                </a:lnTo>
                <a:lnTo>
                  <a:pt x="28802" y="11832"/>
                </a:lnTo>
                <a:lnTo>
                  <a:pt x="28324" y="11653"/>
                </a:lnTo>
                <a:lnTo>
                  <a:pt x="27906" y="11533"/>
                </a:lnTo>
                <a:close/>
                <a:moveTo>
                  <a:pt x="9920" y="20317"/>
                </a:moveTo>
                <a:lnTo>
                  <a:pt x="10995" y="20377"/>
                </a:lnTo>
                <a:lnTo>
                  <a:pt x="12549" y="20437"/>
                </a:lnTo>
                <a:lnTo>
                  <a:pt x="14043" y="20616"/>
                </a:lnTo>
                <a:lnTo>
                  <a:pt x="15537" y="20855"/>
                </a:lnTo>
                <a:lnTo>
                  <a:pt x="16971" y="21154"/>
                </a:lnTo>
                <a:lnTo>
                  <a:pt x="16433" y="21512"/>
                </a:lnTo>
                <a:lnTo>
                  <a:pt x="15955" y="21871"/>
                </a:lnTo>
                <a:lnTo>
                  <a:pt x="15477" y="22349"/>
                </a:lnTo>
                <a:lnTo>
                  <a:pt x="14999" y="22827"/>
                </a:lnTo>
                <a:lnTo>
                  <a:pt x="14103" y="23902"/>
                </a:lnTo>
                <a:lnTo>
                  <a:pt x="13266" y="24799"/>
                </a:lnTo>
                <a:lnTo>
                  <a:pt x="12489" y="25755"/>
                </a:lnTo>
                <a:lnTo>
                  <a:pt x="12011" y="26352"/>
                </a:lnTo>
                <a:lnTo>
                  <a:pt x="11473" y="26890"/>
                </a:lnTo>
                <a:lnTo>
                  <a:pt x="10936" y="27368"/>
                </a:lnTo>
                <a:lnTo>
                  <a:pt x="10338" y="27727"/>
                </a:lnTo>
                <a:lnTo>
                  <a:pt x="10099" y="27846"/>
                </a:lnTo>
                <a:lnTo>
                  <a:pt x="9800" y="27906"/>
                </a:lnTo>
                <a:lnTo>
                  <a:pt x="9502" y="27966"/>
                </a:lnTo>
                <a:lnTo>
                  <a:pt x="9203" y="27906"/>
                </a:lnTo>
                <a:lnTo>
                  <a:pt x="8964" y="27786"/>
                </a:lnTo>
                <a:lnTo>
                  <a:pt x="8605" y="27547"/>
                </a:lnTo>
                <a:lnTo>
                  <a:pt x="8306" y="27189"/>
                </a:lnTo>
                <a:lnTo>
                  <a:pt x="7948" y="26771"/>
                </a:lnTo>
                <a:lnTo>
                  <a:pt x="7231" y="25755"/>
                </a:lnTo>
                <a:lnTo>
                  <a:pt x="6514" y="24619"/>
                </a:lnTo>
                <a:lnTo>
                  <a:pt x="6275" y="24022"/>
                </a:lnTo>
                <a:lnTo>
                  <a:pt x="6036" y="23424"/>
                </a:lnTo>
                <a:lnTo>
                  <a:pt x="5856" y="22887"/>
                </a:lnTo>
                <a:lnTo>
                  <a:pt x="5737" y="22349"/>
                </a:lnTo>
                <a:lnTo>
                  <a:pt x="5677" y="21871"/>
                </a:lnTo>
                <a:lnTo>
                  <a:pt x="5797" y="21452"/>
                </a:lnTo>
                <a:lnTo>
                  <a:pt x="5976" y="21094"/>
                </a:lnTo>
                <a:lnTo>
                  <a:pt x="6095" y="20915"/>
                </a:lnTo>
                <a:lnTo>
                  <a:pt x="6275" y="20855"/>
                </a:lnTo>
                <a:lnTo>
                  <a:pt x="6753" y="20616"/>
                </a:lnTo>
                <a:lnTo>
                  <a:pt x="7291" y="20496"/>
                </a:lnTo>
                <a:lnTo>
                  <a:pt x="7948" y="20377"/>
                </a:lnTo>
                <a:lnTo>
                  <a:pt x="8605" y="20317"/>
                </a:lnTo>
                <a:close/>
                <a:moveTo>
                  <a:pt x="10039" y="19660"/>
                </a:moveTo>
                <a:lnTo>
                  <a:pt x="8725" y="19720"/>
                </a:lnTo>
                <a:lnTo>
                  <a:pt x="7828" y="19779"/>
                </a:lnTo>
                <a:lnTo>
                  <a:pt x="7291" y="19839"/>
                </a:lnTo>
                <a:lnTo>
                  <a:pt x="6753" y="19899"/>
                </a:lnTo>
                <a:lnTo>
                  <a:pt x="6215" y="20078"/>
                </a:lnTo>
                <a:lnTo>
                  <a:pt x="5737" y="20257"/>
                </a:lnTo>
                <a:lnTo>
                  <a:pt x="5558" y="20377"/>
                </a:lnTo>
                <a:lnTo>
                  <a:pt x="5378" y="20556"/>
                </a:lnTo>
                <a:lnTo>
                  <a:pt x="5259" y="20735"/>
                </a:lnTo>
                <a:lnTo>
                  <a:pt x="5139" y="20974"/>
                </a:lnTo>
                <a:lnTo>
                  <a:pt x="5080" y="21333"/>
                </a:lnTo>
                <a:lnTo>
                  <a:pt x="5020" y="21811"/>
                </a:lnTo>
                <a:lnTo>
                  <a:pt x="5080" y="22349"/>
                </a:lnTo>
                <a:lnTo>
                  <a:pt x="5199" y="22887"/>
                </a:lnTo>
                <a:lnTo>
                  <a:pt x="5319" y="23484"/>
                </a:lnTo>
                <a:lnTo>
                  <a:pt x="5558" y="24082"/>
                </a:lnTo>
                <a:lnTo>
                  <a:pt x="6095" y="25277"/>
                </a:lnTo>
                <a:lnTo>
                  <a:pt x="6753" y="26472"/>
                </a:lnTo>
                <a:lnTo>
                  <a:pt x="7111" y="26950"/>
                </a:lnTo>
                <a:lnTo>
                  <a:pt x="7470" y="27428"/>
                </a:lnTo>
                <a:lnTo>
                  <a:pt x="7828" y="27906"/>
                </a:lnTo>
                <a:lnTo>
                  <a:pt x="8247" y="28205"/>
                </a:lnTo>
                <a:lnTo>
                  <a:pt x="8605" y="28504"/>
                </a:lnTo>
                <a:lnTo>
                  <a:pt x="8964" y="28683"/>
                </a:lnTo>
                <a:lnTo>
                  <a:pt x="9382" y="28802"/>
                </a:lnTo>
                <a:lnTo>
                  <a:pt x="9800" y="28743"/>
                </a:lnTo>
                <a:lnTo>
                  <a:pt x="10278" y="28623"/>
                </a:lnTo>
                <a:lnTo>
                  <a:pt x="10756" y="28444"/>
                </a:lnTo>
                <a:lnTo>
                  <a:pt x="11234" y="28145"/>
                </a:lnTo>
                <a:lnTo>
                  <a:pt x="11653" y="27786"/>
                </a:lnTo>
                <a:lnTo>
                  <a:pt x="12609" y="26890"/>
                </a:lnTo>
                <a:lnTo>
                  <a:pt x="13445" y="25934"/>
                </a:lnTo>
                <a:lnTo>
                  <a:pt x="14222" y="24978"/>
                </a:lnTo>
                <a:lnTo>
                  <a:pt x="14939" y="24141"/>
                </a:lnTo>
                <a:lnTo>
                  <a:pt x="15477" y="23484"/>
                </a:lnTo>
                <a:lnTo>
                  <a:pt x="16612" y="22349"/>
                </a:lnTo>
                <a:lnTo>
                  <a:pt x="17270" y="21691"/>
                </a:lnTo>
                <a:lnTo>
                  <a:pt x="17867" y="21213"/>
                </a:lnTo>
                <a:lnTo>
                  <a:pt x="17748" y="21034"/>
                </a:lnTo>
                <a:lnTo>
                  <a:pt x="17628" y="20795"/>
                </a:lnTo>
                <a:lnTo>
                  <a:pt x="17449" y="20616"/>
                </a:lnTo>
                <a:lnTo>
                  <a:pt x="17210" y="20496"/>
                </a:lnTo>
                <a:lnTo>
                  <a:pt x="16732" y="20257"/>
                </a:lnTo>
                <a:lnTo>
                  <a:pt x="16134" y="20138"/>
                </a:lnTo>
                <a:lnTo>
                  <a:pt x="15537" y="20018"/>
                </a:lnTo>
                <a:lnTo>
                  <a:pt x="14999" y="19959"/>
                </a:lnTo>
                <a:lnTo>
                  <a:pt x="14043" y="19839"/>
                </a:lnTo>
                <a:lnTo>
                  <a:pt x="12728" y="19720"/>
                </a:lnTo>
                <a:lnTo>
                  <a:pt x="11414" y="19660"/>
                </a:lnTo>
                <a:close/>
                <a:moveTo>
                  <a:pt x="20556" y="20855"/>
                </a:moveTo>
                <a:lnTo>
                  <a:pt x="20257" y="20915"/>
                </a:lnTo>
                <a:lnTo>
                  <a:pt x="20078" y="20974"/>
                </a:lnTo>
                <a:lnTo>
                  <a:pt x="20018" y="21094"/>
                </a:lnTo>
                <a:lnTo>
                  <a:pt x="20018" y="21154"/>
                </a:lnTo>
                <a:lnTo>
                  <a:pt x="20078" y="21273"/>
                </a:lnTo>
                <a:lnTo>
                  <a:pt x="20138" y="21333"/>
                </a:lnTo>
                <a:lnTo>
                  <a:pt x="20496" y="21512"/>
                </a:lnTo>
                <a:lnTo>
                  <a:pt x="20915" y="21632"/>
                </a:lnTo>
                <a:lnTo>
                  <a:pt x="21871" y="21871"/>
                </a:lnTo>
                <a:lnTo>
                  <a:pt x="22409" y="21990"/>
                </a:lnTo>
                <a:lnTo>
                  <a:pt x="24201" y="22468"/>
                </a:lnTo>
                <a:lnTo>
                  <a:pt x="26054" y="23006"/>
                </a:lnTo>
                <a:lnTo>
                  <a:pt x="27368" y="23424"/>
                </a:lnTo>
                <a:lnTo>
                  <a:pt x="28026" y="23604"/>
                </a:lnTo>
                <a:lnTo>
                  <a:pt x="28623" y="23843"/>
                </a:lnTo>
                <a:lnTo>
                  <a:pt x="28922" y="24022"/>
                </a:lnTo>
                <a:lnTo>
                  <a:pt x="29101" y="24201"/>
                </a:lnTo>
                <a:lnTo>
                  <a:pt x="29340" y="24380"/>
                </a:lnTo>
                <a:lnTo>
                  <a:pt x="29460" y="24619"/>
                </a:lnTo>
                <a:lnTo>
                  <a:pt x="29579" y="24918"/>
                </a:lnTo>
                <a:lnTo>
                  <a:pt x="29639" y="25217"/>
                </a:lnTo>
                <a:lnTo>
                  <a:pt x="29639" y="25516"/>
                </a:lnTo>
                <a:lnTo>
                  <a:pt x="29579" y="25934"/>
                </a:lnTo>
                <a:lnTo>
                  <a:pt x="29400" y="26591"/>
                </a:lnTo>
                <a:lnTo>
                  <a:pt x="29161" y="27308"/>
                </a:lnTo>
                <a:lnTo>
                  <a:pt x="28802" y="27966"/>
                </a:lnTo>
                <a:lnTo>
                  <a:pt x="28444" y="28563"/>
                </a:lnTo>
                <a:lnTo>
                  <a:pt x="27966" y="29101"/>
                </a:lnTo>
                <a:lnTo>
                  <a:pt x="27428" y="29639"/>
                </a:lnTo>
                <a:lnTo>
                  <a:pt x="26890" y="30057"/>
                </a:lnTo>
                <a:lnTo>
                  <a:pt x="26233" y="30416"/>
                </a:lnTo>
                <a:lnTo>
                  <a:pt x="25516" y="30655"/>
                </a:lnTo>
                <a:lnTo>
                  <a:pt x="25217" y="30714"/>
                </a:lnTo>
                <a:lnTo>
                  <a:pt x="24620" y="30714"/>
                </a:lnTo>
                <a:lnTo>
                  <a:pt x="24381" y="30655"/>
                </a:lnTo>
                <a:lnTo>
                  <a:pt x="24142" y="30595"/>
                </a:lnTo>
                <a:lnTo>
                  <a:pt x="23962" y="30475"/>
                </a:lnTo>
                <a:lnTo>
                  <a:pt x="23544" y="30117"/>
                </a:lnTo>
                <a:lnTo>
                  <a:pt x="23245" y="29639"/>
                </a:lnTo>
                <a:lnTo>
                  <a:pt x="22887" y="29101"/>
                </a:lnTo>
                <a:lnTo>
                  <a:pt x="22648" y="28444"/>
                </a:lnTo>
                <a:lnTo>
                  <a:pt x="21453" y="24918"/>
                </a:lnTo>
                <a:lnTo>
                  <a:pt x="20795" y="22767"/>
                </a:lnTo>
                <a:lnTo>
                  <a:pt x="20496" y="21811"/>
                </a:lnTo>
                <a:lnTo>
                  <a:pt x="20437" y="21930"/>
                </a:lnTo>
                <a:lnTo>
                  <a:pt x="20317" y="22110"/>
                </a:lnTo>
                <a:lnTo>
                  <a:pt x="20317" y="22289"/>
                </a:lnTo>
                <a:lnTo>
                  <a:pt x="20257" y="22588"/>
                </a:lnTo>
                <a:lnTo>
                  <a:pt x="20317" y="23305"/>
                </a:lnTo>
                <a:lnTo>
                  <a:pt x="20437" y="24082"/>
                </a:lnTo>
                <a:lnTo>
                  <a:pt x="20795" y="25576"/>
                </a:lnTo>
                <a:lnTo>
                  <a:pt x="21034" y="26532"/>
                </a:lnTo>
                <a:lnTo>
                  <a:pt x="21333" y="27607"/>
                </a:lnTo>
                <a:lnTo>
                  <a:pt x="21692" y="28683"/>
                </a:lnTo>
                <a:lnTo>
                  <a:pt x="21931" y="29280"/>
                </a:lnTo>
                <a:lnTo>
                  <a:pt x="22170" y="29758"/>
                </a:lnTo>
                <a:lnTo>
                  <a:pt x="22409" y="30296"/>
                </a:lnTo>
                <a:lnTo>
                  <a:pt x="22767" y="30714"/>
                </a:lnTo>
                <a:lnTo>
                  <a:pt x="23066" y="31013"/>
                </a:lnTo>
                <a:lnTo>
                  <a:pt x="23365" y="31312"/>
                </a:lnTo>
                <a:lnTo>
                  <a:pt x="23723" y="31491"/>
                </a:lnTo>
                <a:lnTo>
                  <a:pt x="24082" y="31611"/>
                </a:lnTo>
                <a:lnTo>
                  <a:pt x="24440" y="31671"/>
                </a:lnTo>
                <a:lnTo>
                  <a:pt x="24799" y="31671"/>
                </a:lnTo>
                <a:lnTo>
                  <a:pt x="25217" y="31611"/>
                </a:lnTo>
                <a:lnTo>
                  <a:pt x="25635" y="31551"/>
                </a:lnTo>
                <a:lnTo>
                  <a:pt x="26412" y="31252"/>
                </a:lnTo>
                <a:lnTo>
                  <a:pt x="27129" y="30894"/>
                </a:lnTo>
                <a:lnTo>
                  <a:pt x="27846" y="30416"/>
                </a:lnTo>
                <a:lnTo>
                  <a:pt x="28384" y="29878"/>
                </a:lnTo>
                <a:lnTo>
                  <a:pt x="28802" y="29400"/>
                </a:lnTo>
                <a:lnTo>
                  <a:pt x="29221" y="28862"/>
                </a:lnTo>
                <a:lnTo>
                  <a:pt x="29639" y="28205"/>
                </a:lnTo>
                <a:lnTo>
                  <a:pt x="29998" y="27547"/>
                </a:lnTo>
                <a:lnTo>
                  <a:pt x="30296" y="26830"/>
                </a:lnTo>
                <a:lnTo>
                  <a:pt x="30535" y="26173"/>
                </a:lnTo>
                <a:lnTo>
                  <a:pt x="30655" y="25456"/>
                </a:lnTo>
                <a:lnTo>
                  <a:pt x="30655" y="24799"/>
                </a:lnTo>
                <a:lnTo>
                  <a:pt x="30595" y="24500"/>
                </a:lnTo>
                <a:lnTo>
                  <a:pt x="30476" y="24201"/>
                </a:lnTo>
                <a:lnTo>
                  <a:pt x="30296" y="23962"/>
                </a:lnTo>
                <a:lnTo>
                  <a:pt x="30057" y="23783"/>
                </a:lnTo>
                <a:lnTo>
                  <a:pt x="29818" y="23544"/>
                </a:lnTo>
                <a:lnTo>
                  <a:pt x="29520" y="23365"/>
                </a:lnTo>
                <a:lnTo>
                  <a:pt x="28862" y="23066"/>
                </a:lnTo>
                <a:lnTo>
                  <a:pt x="28205" y="22827"/>
                </a:lnTo>
                <a:lnTo>
                  <a:pt x="27488" y="22648"/>
                </a:lnTo>
                <a:lnTo>
                  <a:pt x="26233" y="22289"/>
                </a:lnTo>
                <a:lnTo>
                  <a:pt x="24978" y="21871"/>
                </a:lnTo>
                <a:lnTo>
                  <a:pt x="23066" y="21273"/>
                </a:lnTo>
                <a:lnTo>
                  <a:pt x="22110" y="21034"/>
                </a:lnTo>
                <a:lnTo>
                  <a:pt x="21273" y="20855"/>
                </a:lnTo>
                <a:close/>
                <a:moveTo>
                  <a:pt x="18047" y="22409"/>
                </a:moveTo>
                <a:lnTo>
                  <a:pt x="18823" y="24440"/>
                </a:lnTo>
                <a:lnTo>
                  <a:pt x="19301" y="25874"/>
                </a:lnTo>
                <a:lnTo>
                  <a:pt x="19600" y="26950"/>
                </a:lnTo>
                <a:lnTo>
                  <a:pt x="20138" y="29758"/>
                </a:lnTo>
                <a:lnTo>
                  <a:pt x="20377" y="31193"/>
                </a:lnTo>
                <a:lnTo>
                  <a:pt x="20496" y="31730"/>
                </a:lnTo>
                <a:lnTo>
                  <a:pt x="20556" y="31850"/>
                </a:lnTo>
                <a:lnTo>
                  <a:pt x="20556" y="32029"/>
                </a:lnTo>
                <a:lnTo>
                  <a:pt x="20496" y="32089"/>
                </a:lnTo>
                <a:lnTo>
                  <a:pt x="20377" y="32208"/>
                </a:lnTo>
                <a:lnTo>
                  <a:pt x="19899" y="32388"/>
                </a:lnTo>
                <a:lnTo>
                  <a:pt x="19361" y="32567"/>
                </a:lnTo>
                <a:lnTo>
                  <a:pt x="18704" y="32686"/>
                </a:lnTo>
                <a:lnTo>
                  <a:pt x="18047" y="32746"/>
                </a:lnTo>
                <a:lnTo>
                  <a:pt x="17329" y="32806"/>
                </a:lnTo>
                <a:lnTo>
                  <a:pt x="16672" y="32806"/>
                </a:lnTo>
                <a:lnTo>
                  <a:pt x="15955" y="32746"/>
                </a:lnTo>
                <a:lnTo>
                  <a:pt x="15358" y="32627"/>
                </a:lnTo>
                <a:lnTo>
                  <a:pt x="14760" y="32567"/>
                </a:lnTo>
                <a:lnTo>
                  <a:pt x="14222" y="32388"/>
                </a:lnTo>
                <a:lnTo>
                  <a:pt x="13744" y="32089"/>
                </a:lnTo>
                <a:lnTo>
                  <a:pt x="13445" y="31790"/>
                </a:lnTo>
                <a:lnTo>
                  <a:pt x="13206" y="31372"/>
                </a:lnTo>
                <a:lnTo>
                  <a:pt x="13147" y="30954"/>
                </a:lnTo>
                <a:lnTo>
                  <a:pt x="13147" y="30416"/>
                </a:lnTo>
                <a:lnTo>
                  <a:pt x="13266" y="29938"/>
                </a:lnTo>
                <a:lnTo>
                  <a:pt x="13445" y="29340"/>
                </a:lnTo>
                <a:lnTo>
                  <a:pt x="13923" y="28444"/>
                </a:lnTo>
                <a:lnTo>
                  <a:pt x="14401" y="27547"/>
                </a:lnTo>
                <a:lnTo>
                  <a:pt x="14999" y="26651"/>
                </a:lnTo>
                <a:lnTo>
                  <a:pt x="15597" y="25815"/>
                </a:lnTo>
                <a:lnTo>
                  <a:pt x="16851" y="24082"/>
                </a:lnTo>
                <a:lnTo>
                  <a:pt x="18047" y="22409"/>
                </a:lnTo>
                <a:close/>
                <a:moveTo>
                  <a:pt x="18106" y="21632"/>
                </a:moveTo>
                <a:lnTo>
                  <a:pt x="17927" y="21691"/>
                </a:lnTo>
                <a:lnTo>
                  <a:pt x="17748" y="21811"/>
                </a:lnTo>
                <a:lnTo>
                  <a:pt x="17389" y="22170"/>
                </a:lnTo>
                <a:lnTo>
                  <a:pt x="17031" y="22648"/>
                </a:lnTo>
                <a:lnTo>
                  <a:pt x="16314" y="23723"/>
                </a:lnTo>
                <a:lnTo>
                  <a:pt x="15895" y="24500"/>
                </a:lnTo>
                <a:lnTo>
                  <a:pt x="14521" y="26352"/>
                </a:lnTo>
                <a:lnTo>
                  <a:pt x="13923" y="27249"/>
                </a:lnTo>
                <a:lnTo>
                  <a:pt x="13326" y="28205"/>
                </a:lnTo>
                <a:lnTo>
                  <a:pt x="12848" y="29101"/>
                </a:lnTo>
                <a:lnTo>
                  <a:pt x="12728" y="29519"/>
                </a:lnTo>
                <a:lnTo>
                  <a:pt x="12609" y="29938"/>
                </a:lnTo>
                <a:lnTo>
                  <a:pt x="12489" y="30356"/>
                </a:lnTo>
                <a:lnTo>
                  <a:pt x="12489" y="30774"/>
                </a:lnTo>
                <a:lnTo>
                  <a:pt x="12489" y="31133"/>
                </a:lnTo>
                <a:lnTo>
                  <a:pt x="12549" y="31491"/>
                </a:lnTo>
                <a:lnTo>
                  <a:pt x="12669" y="31790"/>
                </a:lnTo>
                <a:lnTo>
                  <a:pt x="12848" y="32089"/>
                </a:lnTo>
                <a:lnTo>
                  <a:pt x="13087" y="32388"/>
                </a:lnTo>
                <a:lnTo>
                  <a:pt x="13386" y="32627"/>
                </a:lnTo>
                <a:lnTo>
                  <a:pt x="13684" y="32866"/>
                </a:lnTo>
                <a:lnTo>
                  <a:pt x="14103" y="33045"/>
                </a:lnTo>
                <a:lnTo>
                  <a:pt x="14581" y="33164"/>
                </a:lnTo>
                <a:lnTo>
                  <a:pt x="15119" y="33224"/>
                </a:lnTo>
                <a:lnTo>
                  <a:pt x="16373" y="33344"/>
                </a:lnTo>
                <a:lnTo>
                  <a:pt x="17688" y="33344"/>
                </a:lnTo>
                <a:lnTo>
                  <a:pt x="18943" y="33224"/>
                </a:lnTo>
                <a:lnTo>
                  <a:pt x="19600" y="33105"/>
                </a:lnTo>
                <a:lnTo>
                  <a:pt x="20198" y="32925"/>
                </a:lnTo>
                <a:lnTo>
                  <a:pt x="20496" y="32866"/>
                </a:lnTo>
                <a:lnTo>
                  <a:pt x="20736" y="32746"/>
                </a:lnTo>
                <a:lnTo>
                  <a:pt x="20915" y="32627"/>
                </a:lnTo>
                <a:lnTo>
                  <a:pt x="21034" y="32447"/>
                </a:lnTo>
                <a:lnTo>
                  <a:pt x="21094" y="32268"/>
                </a:lnTo>
                <a:lnTo>
                  <a:pt x="21154" y="32089"/>
                </a:lnTo>
                <a:lnTo>
                  <a:pt x="21154" y="31730"/>
                </a:lnTo>
                <a:lnTo>
                  <a:pt x="21094" y="31312"/>
                </a:lnTo>
                <a:lnTo>
                  <a:pt x="20975" y="30834"/>
                </a:lnTo>
                <a:lnTo>
                  <a:pt x="20855" y="30296"/>
                </a:lnTo>
                <a:lnTo>
                  <a:pt x="20736" y="29758"/>
                </a:lnTo>
                <a:lnTo>
                  <a:pt x="20377" y="27786"/>
                </a:lnTo>
                <a:lnTo>
                  <a:pt x="20138" y="26771"/>
                </a:lnTo>
                <a:lnTo>
                  <a:pt x="19899" y="25815"/>
                </a:lnTo>
                <a:lnTo>
                  <a:pt x="19481" y="24560"/>
                </a:lnTo>
                <a:lnTo>
                  <a:pt x="19003" y="23305"/>
                </a:lnTo>
                <a:lnTo>
                  <a:pt x="18764" y="22409"/>
                </a:lnTo>
                <a:lnTo>
                  <a:pt x="18584" y="21930"/>
                </a:lnTo>
                <a:lnTo>
                  <a:pt x="18465" y="21751"/>
                </a:lnTo>
                <a:lnTo>
                  <a:pt x="18405" y="21691"/>
                </a:lnTo>
                <a:lnTo>
                  <a:pt x="18226" y="21632"/>
                </a:lnTo>
                <a:close/>
                <a:moveTo>
                  <a:pt x="20138" y="2630"/>
                </a:moveTo>
                <a:lnTo>
                  <a:pt x="18823" y="2749"/>
                </a:lnTo>
                <a:lnTo>
                  <a:pt x="17509" y="2988"/>
                </a:lnTo>
                <a:lnTo>
                  <a:pt x="16254" y="3347"/>
                </a:lnTo>
                <a:lnTo>
                  <a:pt x="14939" y="3765"/>
                </a:lnTo>
                <a:lnTo>
                  <a:pt x="13684" y="4303"/>
                </a:lnTo>
                <a:lnTo>
                  <a:pt x="12430" y="4900"/>
                </a:lnTo>
                <a:lnTo>
                  <a:pt x="11234" y="5617"/>
                </a:lnTo>
                <a:lnTo>
                  <a:pt x="10039" y="6394"/>
                </a:lnTo>
                <a:lnTo>
                  <a:pt x="8904" y="7231"/>
                </a:lnTo>
                <a:lnTo>
                  <a:pt x="7888" y="8127"/>
                </a:lnTo>
                <a:lnTo>
                  <a:pt x="6872" y="9083"/>
                </a:lnTo>
                <a:lnTo>
                  <a:pt x="5976" y="10159"/>
                </a:lnTo>
                <a:lnTo>
                  <a:pt x="5139" y="11175"/>
                </a:lnTo>
                <a:lnTo>
                  <a:pt x="4363" y="12310"/>
                </a:lnTo>
                <a:lnTo>
                  <a:pt x="3705" y="13445"/>
                </a:lnTo>
                <a:lnTo>
                  <a:pt x="3227" y="14640"/>
                </a:lnTo>
                <a:lnTo>
                  <a:pt x="2809" y="15835"/>
                </a:lnTo>
                <a:lnTo>
                  <a:pt x="2510" y="16971"/>
                </a:lnTo>
                <a:lnTo>
                  <a:pt x="2331" y="18226"/>
                </a:lnTo>
                <a:lnTo>
                  <a:pt x="2271" y="19421"/>
                </a:lnTo>
                <a:lnTo>
                  <a:pt x="2331" y="20616"/>
                </a:lnTo>
                <a:lnTo>
                  <a:pt x="2450" y="21871"/>
                </a:lnTo>
                <a:lnTo>
                  <a:pt x="2630" y="23066"/>
                </a:lnTo>
                <a:lnTo>
                  <a:pt x="2988" y="24261"/>
                </a:lnTo>
                <a:lnTo>
                  <a:pt x="3347" y="25396"/>
                </a:lnTo>
                <a:lnTo>
                  <a:pt x="3825" y="26532"/>
                </a:lnTo>
                <a:lnTo>
                  <a:pt x="4363" y="27667"/>
                </a:lnTo>
                <a:lnTo>
                  <a:pt x="5020" y="28683"/>
                </a:lnTo>
                <a:lnTo>
                  <a:pt x="5737" y="29699"/>
                </a:lnTo>
                <a:lnTo>
                  <a:pt x="6454" y="30655"/>
                </a:lnTo>
                <a:lnTo>
                  <a:pt x="7291" y="31551"/>
                </a:lnTo>
                <a:lnTo>
                  <a:pt x="8187" y="32388"/>
                </a:lnTo>
                <a:lnTo>
                  <a:pt x="9262" y="33224"/>
                </a:lnTo>
                <a:lnTo>
                  <a:pt x="10398" y="33941"/>
                </a:lnTo>
                <a:lnTo>
                  <a:pt x="11533" y="34539"/>
                </a:lnTo>
                <a:lnTo>
                  <a:pt x="12728" y="35077"/>
                </a:lnTo>
                <a:lnTo>
                  <a:pt x="13983" y="35495"/>
                </a:lnTo>
                <a:lnTo>
                  <a:pt x="15238" y="35794"/>
                </a:lnTo>
                <a:lnTo>
                  <a:pt x="16493" y="36033"/>
                </a:lnTo>
                <a:lnTo>
                  <a:pt x="17748" y="36152"/>
                </a:lnTo>
                <a:lnTo>
                  <a:pt x="19062" y="36152"/>
                </a:lnTo>
                <a:lnTo>
                  <a:pt x="20377" y="36092"/>
                </a:lnTo>
                <a:lnTo>
                  <a:pt x="21692" y="35913"/>
                </a:lnTo>
                <a:lnTo>
                  <a:pt x="22946" y="35674"/>
                </a:lnTo>
                <a:lnTo>
                  <a:pt x="24261" y="35375"/>
                </a:lnTo>
                <a:lnTo>
                  <a:pt x="25516" y="34957"/>
                </a:lnTo>
                <a:lnTo>
                  <a:pt x="26711" y="34479"/>
                </a:lnTo>
                <a:lnTo>
                  <a:pt x="27966" y="33882"/>
                </a:lnTo>
                <a:lnTo>
                  <a:pt x="28444" y="33583"/>
                </a:lnTo>
                <a:lnTo>
                  <a:pt x="28862" y="33284"/>
                </a:lnTo>
                <a:lnTo>
                  <a:pt x="29221" y="32925"/>
                </a:lnTo>
                <a:lnTo>
                  <a:pt x="29520" y="32567"/>
                </a:lnTo>
                <a:lnTo>
                  <a:pt x="29699" y="32268"/>
                </a:lnTo>
                <a:lnTo>
                  <a:pt x="29818" y="32029"/>
                </a:lnTo>
                <a:lnTo>
                  <a:pt x="29818" y="31969"/>
                </a:lnTo>
                <a:lnTo>
                  <a:pt x="29699" y="31969"/>
                </a:lnTo>
                <a:lnTo>
                  <a:pt x="28444" y="32686"/>
                </a:lnTo>
                <a:lnTo>
                  <a:pt x="27129" y="33344"/>
                </a:lnTo>
                <a:lnTo>
                  <a:pt x="25815" y="33941"/>
                </a:lnTo>
                <a:lnTo>
                  <a:pt x="24500" y="34479"/>
                </a:lnTo>
                <a:lnTo>
                  <a:pt x="23126" y="34897"/>
                </a:lnTo>
                <a:lnTo>
                  <a:pt x="21751" y="35196"/>
                </a:lnTo>
                <a:lnTo>
                  <a:pt x="20317" y="35435"/>
                </a:lnTo>
                <a:lnTo>
                  <a:pt x="19600" y="35495"/>
                </a:lnTo>
                <a:lnTo>
                  <a:pt x="18883" y="35495"/>
                </a:lnTo>
                <a:lnTo>
                  <a:pt x="17688" y="35435"/>
                </a:lnTo>
                <a:lnTo>
                  <a:pt x="16493" y="35316"/>
                </a:lnTo>
                <a:lnTo>
                  <a:pt x="15298" y="35077"/>
                </a:lnTo>
                <a:lnTo>
                  <a:pt x="14103" y="34778"/>
                </a:lnTo>
                <a:lnTo>
                  <a:pt x="13027" y="34360"/>
                </a:lnTo>
                <a:lnTo>
                  <a:pt x="11892" y="33882"/>
                </a:lnTo>
                <a:lnTo>
                  <a:pt x="10876" y="33284"/>
                </a:lnTo>
                <a:lnTo>
                  <a:pt x="9860" y="32627"/>
                </a:lnTo>
                <a:lnTo>
                  <a:pt x="8904" y="31969"/>
                </a:lnTo>
                <a:lnTo>
                  <a:pt x="8008" y="31133"/>
                </a:lnTo>
                <a:lnTo>
                  <a:pt x="7171" y="30296"/>
                </a:lnTo>
                <a:lnTo>
                  <a:pt x="6394" y="29400"/>
                </a:lnTo>
                <a:lnTo>
                  <a:pt x="5677" y="28444"/>
                </a:lnTo>
                <a:lnTo>
                  <a:pt x="5080" y="27428"/>
                </a:lnTo>
                <a:lnTo>
                  <a:pt x="4542" y="26352"/>
                </a:lnTo>
                <a:lnTo>
                  <a:pt x="4064" y="25217"/>
                </a:lnTo>
                <a:lnTo>
                  <a:pt x="3645" y="23843"/>
                </a:lnTo>
                <a:lnTo>
                  <a:pt x="3347" y="22528"/>
                </a:lnTo>
                <a:lnTo>
                  <a:pt x="3167" y="21154"/>
                </a:lnTo>
                <a:lnTo>
                  <a:pt x="3108" y="19839"/>
                </a:lnTo>
                <a:lnTo>
                  <a:pt x="3167" y="18584"/>
                </a:lnTo>
                <a:lnTo>
                  <a:pt x="3287" y="17270"/>
                </a:lnTo>
                <a:lnTo>
                  <a:pt x="3586" y="16074"/>
                </a:lnTo>
                <a:lnTo>
                  <a:pt x="4004" y="14820"/>
                </a:lnTo>
                <a:lnTo>
                  <a:pt x="4482" y="13684"/>
                </a:lnTo>
                <a:lnTo>
                  <a:pt x="5080" y="12549"/>
                </a:lnTo>
                <a:lnTo>
                  <a:pt x="5737" y="11473"/>
                </a:lnTo>
                <a:lnTo>
                  <a:pt x="6573" y="10398"/>
                </a:lnTo>
                <a:lnTo>
                  <a:pt x="7410" y="9442"/>
                </a:lnTo>
                <a:lnTo>
                  <a:pt x="8366" y="8486"/>
                </a:lnTo>
                <a:lnTo>
                  <a:pt x="9382" y="7649"/>
                </a:lnTo>
                <a:lnTo>
                  <a:pt x="10517" y="6812"/>
                </a:lnTo>
                <a:lnTo>
                  <a:pt x="11892" y="5976"/>
                </a:lnTo>
                <a:lnTo>
                  <a:pt x="13386" y="5199"/>
                </a:lnTo>
                <a:lnTo>
                  <a:pt x="14162" y="4840"/>
                </a:lnTo>
                <a:lnTo>
                  <a:pt x="14999" y="4542"/>
                </a:lnTo>
                <a:lnTo>
                  <a:pt x="15836" y="4303"/>
                </a:lnTo>
                <a:lnTo>
                  <a:pt x="16672" y="4064"/>
                </a:lnTo>
                <a:lnTo>
                  <a:pt x="17509" y="3884"/>
                </a:lnTo>
                <a:lnTo>
                  <a:pt x="18345" y="3705"/>
                </a:lnTo>
                <a:lnTo>
                  <a:pt x="19242" y="3586"/>
                </a:lnTo>
                <a:lnTo>
                  <a:pt x="20078" y="3526"/>
                </a:lnTo>
                <a:lnTo>
                  <a:pt x="20915" y="3526"/>
                </a:lnTo>
                <a:lnTo>
                  <a:pt x="21751" y="3586"/>
                </a:lnTo>
                <a:lnTo>
                  <a:pt x="22588" y="3705"/>
                </a:lnTo>
                <a:lnTo>
                  <a:pt x="23365" y="3884"/>
                </a:lnTo>
                <a:lnTo>
                  <a:pt x="24082" y="4064"/>
                </a:lnTo>
                <a:lnTo>
                  <a:pt x="24739" y="4303"/>
                </a:lnTo>
                <a:lnTo>
                  <a:pt x="25396" y="4601"/>
                </a:lnTo>
                <a:lnTo>
                  <a:pt x="26054" y="4900"/>
                </a:lnTo>
                <a:lnTo>
                  <a:pt x="26651" y="5259"/>
                </a:lnTo>
                <a:lnTo>
                  <a:pt x="27249" y="5677"/>
                </a:lnTo>
                <a:lnTo>
                  <a:pt x="27846" y="6095"/>
                </a:lnTo>
                <a:lnTo>
                  <a:pt x="28384" y="6514"/>
                </a:lnTo>
                <a:lnTo>
                  <a:pt x="29460" y="7529"/>
                </a:lnTo>
                <a:lnTo>
                  <a:pt x="30416" y="8605"/>
                </a:lnTo>
                <a:lnTo>
                  <a:pt x="31252" y="9740"/>
                </a:lnTo>
                <a:lnTo>
                  <a:pt x="32029" y="10936"/>
                </a:lnTo>
                <a:lnTo>
                  <a:pt x="32806" y="12370"/>
                </a:lnTo>
                <a:lnTo>
                  <a:pt x="33463" y="13804"/>
                </a:lnTo>
                <a:lnTo>
                  <a:pt x="34001" y="15357"/>
                </a:lnTo>
                <a:lnTo>
                  <a:pt x="34240" y="16134"/>
                </a:lnTo>
                <a:lnTo>
                  <a:pt x="34419" y="16911"/>
                </a:lnTo>
                <a:lnTo>
                  <a:pt x="34599" y="17688"/>
                </a:lnTo>
                <a:lnTo>
                  <a:pt x="34659" y="18465"/>
                </a:lnTo>
                <a:lnTo>
                  <a:pt x="34778" y="19241"/>
                </a:lnTo>
                <a:lnTo>
                  <a:pt x="34778" y="20078"/>
                </a:lnTo>
                <a:lnTo>
                  <a:pt x="34718" y="20855"/>
                </a:lnTo>
                <a:lnTo>
                  <a:pt x="34659" y="21691"/>
                </a:lnTo>
                <a:lnTo>
                  <a:pt x="34539" y="22468"/>
                </a:lnTo>
                <a:lnTo>
                  <a:pt x="34419" y="23245"/>
                </a:lnTo>
                <a:lnTo>
                  <a:pt x="34180" y="23962"/>
                </a:lnTo>
                <a:lnTo>
                  <a:pt x="33941" y="24619"/>
                </a:lnTo>
                <a:lnTo>
                  <a:pt x="33702" y="25277"/>
                </a:lnTo>
                <a:lnTo>
                  <a:pt x="33404" y="25934"/>
                </a:lnTo>
                <a:lnTo>
                  <a:pt x="33045" y="26532"/>
                </a:lnTo>
                <a:lnTo>
                  <a:pt x="32687" y="27189"/>
                </a:lnTo>
                <a:lnTo>
                  <a:pt x="31850" y="28324"/>
                </a:lnTo>
                <a:lnTo>
                  <a:pt x="30894" y="29519"/>
                </a:lnTo>
                <a:lnTo>
                  <a:pt x="29878" y="30595"/>
                </a:lnTo>
                <a:lnTo>
                  <a:pt x="29400" y="31013"/>
                </a:lnTo>
                <a:lnTo>
                  <a:pt x="29161" y="31252"/>
                </a:lnTo>
                <a:lnTo>
                  <a:pt x="28982" y="31491"/>
                </a:lnTo>
                <a:lnTo>
                  <a:pt x="28683" y="31910"/>
                </a:lnTo>
                <a:lnTo>
                  <a:pt x="28563" y="32149"/>
                </a:lnTo>
                <a:lnTo>
                  <a:pt x="28623" y="32208"/>
                </a:lnTo>
                <a:lnTo>
                  <a:pt x="28683" y="32149"/>
                </a:lnTo>
                <a:lnTo>
                  <a:pt x="29639" y="31312"/>
                </a:lnTo>
                <a:lnTo>
                  <a:pt x="30535" y="30416"/>
                </a:lnTo>
                <a:lnTo>
                  <a:pt x="31372" y="29519"/>
                </a:lnTo>
                <a:lnTo>
                  <a:pt x="32149" y="28623"/>
                </a:lnTo>
                <a:lnTo>
                  <a:pt x="32806" y="27607"/>
                </a:lnTo>
                <a:lnTo>
                  <a:pt x="33404" y="26651"/>
                </a:lnTo>
                <a:lnTo>
                  <a:pt x="33941" y="25576"/>
                </a:lnTo>
                <a:lnTo>
                  <a:pt x="34360" y="24560"/>
                </a:lnTo>
                <a:lnTo>
                  <a:pt x="34718" y="23424"/>
                </a:lnTo>
                <a:lnTo>
                  <a:pt x="35017" y="22349"/>
                </a:lnTo>
                <a:lnTo>
                  <a:pt x="35196" y="21213"/>
                </a:lnTo>
                <a:lnTo>
                  <a:pt x="35256" y="20018"/>
                </a:lnTo>
                <a:lnTo>
                  <a:pt x="35256" y="18823"/>
                </a:lnTo>
                <a:lnTo>
                  <a:pt x="35137" y="17628"/>
                </a:lnTo>
                <a:lnTo>
                  <a:pt x="34957" y="16433"/>
                </a:lnTo>
                <a:lnTo>
                  <a:pt x="34599" y="15178"/>
                </a:lnTo>
                <a:lnTo>
                  <a:pt x="34240" y="13983"/>
                </a:lnTo>
                <a:lnTo>
                  <a:pt x="33762" y="12788"/>
                </a:lnTo>
                <a:lnTo>
                  <a:pt x="33224" y="11593"/>
                </a:lnTo>
                <a:lnTo>
                  <a:pt x="32567" y="10457"/>
                </a:lnTo>
                <a:lnTo>
                  <a:pt x="31850" y="9322"/>
                </a:lnTo>
                <a:lnTo>
                  <a:pt x="31133" y="8306"/>
                </a:lnTo>
                <a:lnTo>
                  <a:pt x="30296" y="7290"/>
                </a:lnTo>
                <a:lnTo>
                  <a:pt x="29400" y="6334"/>
                </a:lnTo>
                <a:lnTo>
                  <a:pt x="28444" y="5498"/>
                </a:lnTo>
                <a:lnTo>
                  <a:pt x="27368" y="4781"/>
                </a:lnTo>
                <a:lnTo>
                  <a:pt x="26293" y="4123"/>
                </a:lnTo>
                <a:lnTo>
                  <a:pt x="25157" y="3526"/>
                </a:lnTo>
                <a:lnTo>
                  <a:pt x="23962" y="3108"/>
                </a:lnTo>
                <a:lnTo>
                  <a:pt x="23365" y="2928"/>
                </a:lnTo>
                <a:lnTo>
                  <a:pt x="22767" y="2809"/>
                </a:lnTo>
                <a:lnTo>
                  <a:pt x="22110" y="2749"/>
                </a:lnTo>
                <a:lnTo>
                  <a:pt x="21453" y="2689"/>
                </a:lnTo>
                <a:lnTo>
                  <a:pt x="20795" y="2630"/>
                </a:lnTo>
                <a:close/>
                <a:moveTo>
                  <a:pt x="21094" y="0"/>
                </a:moveTo>
                <a:lnTo>
                  <a:pt x="20915" y="60"/>
                </a:lnTo>
                <a:lnTo>
                  <a:pt x="20855" y="239"/>
                </a:lnTo>
                <a:lnTo>
                  <a:pt x="20855" y="419"/>
                </a:lnTo>
                <a:lnTo>
                  <a:pt x="20915" y="598"/>
                </a:lnTo>
                <a:lnTo>
                  <a:pt x="21034" y="777"/>
                </a:lnTo>
                <a:lnTo>
                  <a:pt x="21273" y="897"/>
                </a:lnTo>
                <a:lnTo>
                  <a:pt x="21453" y="1016"/>
                </a:lnTo>
                <a:lnTo>
                  <a:pt x="22349" y="1255"/>
                </a:lnTo>
                <a:lnTo>
                  <a:pt x="23185" y="1494"/>
                </a:lnTo>
                <a:lnTo>
                  <a:pt x="24022" y="1853"/>
                </a:lnTo>
                <a:lnTo>
                  <a:pt x="24859" y="2152"/>
                </a:lnTo>
                <a:lnTo>
                  <a:pt x="25635" y="2570"/>
                </a:lnTo>
                <a:lnTo>
                  <a:pt x="26412" y="2988"/>
                </a:lnTo>
                <a:lnTo>
                  <a:pt x="27189" y="3406"/>
                </a:lnTo>
                <a:lnTo>
                  <a:pt x="27966" y="3884"/>
                </a:lnTo>
                <a:lnTo>
                  <a:pt x="28683" y="4422"/>
                </a:lnTo>
                <a:lnTo>
                  <a:pt x="29340" y="4900"/>
                </a:lnTo>
                <a:lnTo>
                  <a:pt x="29998" y="5498"/>
                </a:lnTo>
                <a:lnTo>
                  <a:pt x="30655" y="6036"/>
                </a:lnTo>
                <a:lnTo>
                  <a:pt x="31252" y="6633"/>
                </a:lnTo>
                <a:lnTo>
                  <a:pt x="31790" y="7290"/>
                </a:lnTo>
                <a:lnTo>
                  <a:pt x="32328" y="7948"/>
                </a:lnTo>
                <a:lnTo>
                  <a:pt x="32866" y="8605"/>
                </a:lnTo>
                <a:lnTo>
                  <a:pt x="33344" y="9322"/>
                </a:lnTo>
                <a:lnTo>
                  <a:pt x="33822" y="10039"/>
                </a:lnTo>
                <a:lnTo>
                  <a:pt x="34240" y="10756"/>
                </a:lnTo>
                <a:lnTo>
                  <a:pt x="34599" y="11533"/>
                </a:lnTo>
                <a:lnTo>
                  <a:pt x="34957" y="12310"/>
                </a:lnTo>
                <a:lnTo>
                  <a:pt x="35316" y="13087"/>
                </a:lnTo>
                <a:lnTo>
                  <a:pt x="35555" y="13923"/>
                </a:lnTo>
                <a:lnTo>
                  <a:pt x="35794" y="14760"/>
                </a:lnTo>
                <a:lnTo>
                  <a:pt x="35973" y="15596"/>
                </a:lnTo>
                <a:lnTo>
                  <a:pt x="36152" y="16373"/>
                </a:lnTo>
                <a:lnTo>
                  <a:pt x="36272" y="17210"/>
                </a:lnTo>
                <a:lnTo>
                  <a:pt x="36332" y="18106"/>
                </a:lnTo>
                <a:lnTo>
                  <a:pt x="36391" y="18943"/>
                </a:lnTo>
                <a:lnTo>
                  <a:pt x="36391" y="19779"/>
                </a:lnTo>
                <a:lnTo>
                  <a:pt x="36332" y="20676"/>
                </a:lnTo>
                <a:lnTo>
                  <a:pt x="36272" y="21512"/>
                </a:lnTo>
                <a:lnTo>
                  <a:pt x="36152" y="22349"/>
                </a:lnTo>
                <a:lnTo>
                  <a:pt x="36033" y="23185"/>
                </a:lnTo>
                <a:lnTo>
                  <a:pt x="35854" y="24022"/>
                </a:lnTo>
                <a:lnTo>
                  <a:pt x="35615" y="24858"/>
                </a:lnTo>
                <a:lnTo>
                  <a:pt x="35376" y="25695"/>
                </a:lnTo>
                <a:lnTo>
                  <a:pt x="35077" y="26532"/>
                </a:lnTo>
                <a:lnTo>
                  <a:pt x="34778" y="27308"/>
                </a:lnTo>
                <a:lnTo>
                  <a:pt x="34419" y="28085"/>
                </a:lnTo>
                <a:lnTo>
                  <a:pt x="34061" y="28862"/>
                </a:lnTo>
                <a:lnTo>
                  <a:pt x="33583" y="29579"/>
                </a:lnTo>
                <a:lnTo>
                  <a:pt x="33165" y="30296"/>
                </a:lnTo>
                <a:lnTo>
                  <a:pt x="32687" y="31013"/>
                </a:lnTo>
                <a:lnTo>
                  <a:pt x="32149" y="31671"/>
                </a:lnTo>
                <a:lnTo>
                  <a:pt x="31611" y="32268"/>
                </a:lnTo>
                <a:lnTo>
                  <a:pt x="31013" y="32866"/>
                </a:lnTo>
                <a:lnTo>
                  <a:pt x="30416" y="33463"/>
                </a:lnTo>
                <a:lnTo>
                  <a:pt x="29759" y="34001"/>
                </a:lnTo>
                <a:lnTo>
                  <a:pt x="29101" y="34479"/>
                </a:lnTo>
                <a:lnTo>
                  <a:pt x="28384" y="34957"/>
                </a:lnTo>
                <a:lnTo>
                  <a:pt x="27667" y="35375"/>
                </a:lnTo>
                <a:lnTo>
                  <a:pt x="26890" y="35734"/>
                </a:lnTo>
                <a:lnTo>
                  <a:pt x="26054" y="36092"/>
                </a:lnTo>
                <a:lnTo>
                  <a:pt x="25277" y="36331"/>
                </a:lnTo>
                <a:lnTo>
                  <a:pt x="24381" y="36571"/>
                </a:lnTo>
                <a:lnTo>
                  <a:pt x="23484" y="36810"/>
                </a:lnTo>
                <a:lnTo>
                  <a:pt x="22588" y="36929"/>
                </a:lnTo>
                <a:lnTo>
                  <a:pt x="21632" y="37049"/>
                </a:lnTo>
                <a:lnTo>
                  <a:pt x="20676" y="37108"/>
                </a:lnTo>
                <a:lnTo>
                  <a:pt x="19720" y="37168"/>
                </a:lnTo>
                <a:lnTo>
                  <a:pt x="18704" y="37108"/>
                </a:lnTo>
                <a:lnTo>
                  <a:pt x="17748" y="37049"/>
                </a:lnTo>
                <a:lnTo>
                  <a:pt x="16732" y="36989"/>
                </a:lnTo>
                <a:lnTo>
                  <a:pt x="15776" y="36869"/>
                </a:lnTo>
                <a:lnTo>
                  <a:pt x="14760" y="36690"/>
                </a:lnTo>
                <a:lnTo>
                  <a:pt x="13804" y="36451"/>
                </a:lnTo>
                <a:lnTo>
                  <a:pt x="12848" y="36212"/>
                </a:lnTo>
                <a:lnTo>
                  <a:pt x="11892" y="35913"/>
                </a:lnTo>
                <a:lnTo>
                  <a:pt x="10995" y="35555"/>
                </a:lnTo>
                <a:lnTo>
                  <a:pt x="10039" y="35136"/>
                </a:lnTo>
                <a:lnTo>
                  <a:pt x="9143" y="34718"/>
                </a:lnTo>
                <a:lnTo>
                  <a:pt x="8306" y="34300"/>
                </a:lnTo>
                <a:lnTo>
                  <a:pt x="7470" y="33762"/>
                </a:lnTo>
                <a:lnTo>
                  <a:pt x="6693" y="33224"/>
                </a:lnTo>
                <a:lnTo>
                  <a:pt x="5916" y="32686"/>
                </a:lnTo>
                <a:lnTo>
                  <a:pt x="5199" y="32089"/>
                </a:lnTo>
                <a:lnTo>
                  <a:pt x="4542" y="31432"/>
                </a:lnTo>
                <a:lnTo>
                  <a:pt x="3885" y="30714"/>
                </a:lnTo>
                <a:lnTo>
                  <a:pt x="3347" y="29997"/>
                </a:lnTo>
                <a:lnTo>
                  <a:pt x="2809" y="29221"/>
                </a:lnTo>
                <a:lnTo>
                  <a:pt x="2331" y="28384"/>
                </a:lnTo>
                <a:lnTo>
                  <a:pt x="1913" y="27547"/>
                </a:lnTo>
                <a:lnTo>
                  <a:pt x="1554" y="26711"/>
                </a:lnTo>
                <a:lnTo>
                  <a:pt x="1255" y="25755"/>
                </a:lnTo>
                <a:lnTo>
                  <a:pt x="1076" y="24799"/>
                </a:lnTo>
                <a:lnTo>
                  <a:pt x="956" y="23843"/>
                </a:lnTo>
                <a:lnTo>
                  <a:pt x="837" y="22767"/>
                </a:lnTo>
                <a:lnTo>
                  <a:pt x="837" y="21751"/>
                </a:lnTo>
                <a:lnTo>
                  <a:pt x="897" y="20735"/>
                </a:lnTo>
                <a:lnTo>
                  <a:pt x="1016" y="19660"/>
                </a:lnTo>
                <a:lnTo>
                  <a:pt x="1196" y="18644"/>
                </a:lnTo>
                <a:lnTo>
                  <a:pt x="1375" y="17628"/>
                </a:lnTo>
                <a:lnTo>
                  <a:pt x="1674" y="16553"/>
                </a:lnTo>
                <a:lnTo>
                  <a:pt x="1972" y="15596"/>
                </a:lnTo>
                <a:lnTo>
                  <a:pt x="2331" y="14581"/>
                </a:lnTo>
                <a:lnTo>
                  <a:pt x="2749" y="13625"/>
                </a:lnTo>
                <a:lnTo>
                  <a:pt x="3167" y="12668"/>
                </a:lnTo>
                <a:lnTo>
                  <a:pt x="3705" y="11712"/>
                </a:lnTo>
                <a:lnTo>
                  <a:pt x="4243" y="10816"/>
                </a:lnTo>
                <a:lnTo>
                  <a:pt x="4781" y="9920"/>
                </a:lnTo>
                <a:lnTo>
                  <a:pt x="5438" y="9083"/>
                </a:lnTo>
                <a:lnTo>
                  <a:pt x="6095" y="8306"/>
                </a:lnTo>
                <a:lnTo>
                  <a:pt x="6813" y="7529"/>
                </a:lnTo>
                <a:lnTo>
                  <a:pt x="7530" y="6812"/>
                </a:lnTo>
                <a:lnTo>
                  <a:pt x="8306" y="6155"/>
                </a:lnTo>
                <a:lnTo>
                  <a:pt x="9143" y="5558"/>
                </a:lnTo>
                <a:lnTo>
                  <a:pt x="9980" y="4960"/>
                </a:lnTo>
                <a:lnTo>
                  <a:pt x="10816" y="4422"/>
                </a:lnTo>
                <a:lnTo>
                  <a:pt x="11712" y="3944"/>
                </a:lnTo>
                <a:lnTo>
                  <a:pt x="12669" y="3526"/>
                </a:lnTo>
                <a:lnTo>
                  <a:pt x="13625" y="3108"/>
                </a:lnTo>
                <a:lnTo>
                  <a:pt x="14640" y="2809"/>
                </a:lnTo>
                <a:lnTo>
                  <a:pt x="15656" y="2510"/>
                </a:lnTo>
                <a:lnTo>
                  <a:pt x="16672" y="2271"/>
                </a:lnTo>
                <a:lnTo>
                  <a:pt x="17748" y="2092"/>
                </a:lnTo>
                <a:lnTo>
                  <a:pt x="19959" y="1972"/>
                </a:lnTo>
                <a:lnTo>
                  <a:pt x="21273" y="1912"/>
                </a:lnTo>
                <a:lnTo>
                  <a:pt x="21751" y="1853"/>
                </a:lnTo>
                <a:lnTo>
                  <a:pt x="21871" y="1793"/>
                </a:lnTo>
                <a:lnTo>
                  <a:pt x="21871" y="1673"/>
                </a:lnTo>
                <a:lnTo>
                  <a:pt x="21811" y="1614"/>
                </a:lnTo>
                <a:lnTo>
                  <a:pt x="21453" y="1554"/>
                </a:lnTo>
                <a:lnTo>
                  <a:pt x="20915" y="1494"/>
                </a:lnTo>
                <a:lnTo>
                  <a:pt x="20198" y="1494"/>
                </a:lnTo>
                <a:lnTo>
                  <a:pt x="19301" y="1554"/>
                </a:lnTo>
                <a:lnTo>
                  <a:pt x="18286" y="1614"/>
                </a:lnTo>
                <a:lnTo>
                  <a:pt x="17150" y="1793"/>
                </a:lnTo>
                <a:lnTo>
                  <a:pt x="15955" y="2032"/>
                </a:lnTo>
                <a:lnTo>
                  <a:pt x="14700" y="2331"/>
                </a:lnTo>
                <a:lnTo>
                  <a:pt x="13386" y="2689"/>
                </a:lnTo>
                <a:lnTo>
                  <a:pt x="12071" y="3167"/>
                </a:lnTo>
                <a:lnTo>
                  <a:pt x="10816" y="3705"/>
                </a:lnTo>
                <a:lnTo>
                  <a:pt x="9561" y="4303"/>
                </a:lnTo>
                <a:lnTo>
                  <a:pt x="8426" y="5080"/>
                </a:lnTo>
                <a:lnTo>
                  <a:pt x="7888" y="5438"/>
                </a:lnTo>
                <a:lnTo>
                  <a:pt x="7350" y="5856"/>
                </a:lnTo>
                <a:lnTo>
                  <a:pt x="6872" y="6334"/>
                </a:lnTo>
                <a:lnTo>
                  <a:pt x="6454" y="6812"/>
                </a:lnTo>
                <a:lnTo>
                  <a:pt x="5677" y="7768"/>
                </a:lnTo>
                <a:lnTo>
                  <a:pt x="4900" y="8725"/>
                </a:lnTo>
                <a:lnTo>
                  <a:pt x="4243" y="9800"/>
                </a:lnTo>
                <a:lnTo>
                  <a:pt x="3526" y="10816"/>
                </a:lnTo>
                <a:lnTo>
                  <a:pt x="2928" y="11951"/>
                </a:lnTo>
                <a:lnTo>
                  <a:pt x="2331" y="13087"/>
                </a:lnTo>
                <a:lnTo>
                  <a:pt x="1793" y="14222"/>
                </a:lnTo>
                <a:lnTo>
                  <a:pt x="1315" y="15417"/>
                </a:lnTo>
                <a:lnTo>
                  <a:pt x="956" y="16612"/>
                </a:lnTo>
                <a:lnTo>
                  <a:pt x="598" y="17867"/>
                </a:lnTo>
                <a:lnTo>
                  <a:pt x="299" y="19062"/>
                </a:lnTo>
                <a:lnTo>
                  <a:pt x="120" y="20317"/>
                </a:lnTo>
                <a:lnTo>
                  <a:pt x="0" y="21512"/>
                </a:lnTo>
                <a:lnTo>
                  <a:pt x="0" y="22767"/>
                </a:lnTo>
                <a:lnTo>
                  <a:pt x="0" y="23962"/>
                </a:lnTo>
                <a:lnTo>
                  <a:pt x="180" y="25217"/>
                </a:lnTo>
                <a:lnTo>
                  <a:pt x="419" y="26412"/>
                </a:lnTo>
                <a:lnTo>
                  <a:pt x="777" y="27607"/>
                </a:lnTo>
                <a:lnTo>
                  <a:pt x="1255" y="28743"/>
                </a:lnTo>
                <a:lnTo>
                  <a:pt x="1853" y="29758"/>
                </a:lnTo>
                <a:lnTo>
                  <a:pt x="2510" y="30774"/>
                </a:lnTo>
                <a:lnTo>
                  <a:pt x="3227" y="31730"/>
                </a:lnTo>
                <a:lnTo>
                  <a:pt x="4064" y="32627"/>
                </a:lnTo>
                <a:lnTo>
                  <a:pt x="4900" y="33403"/>
                </a:lnTo>
                <a:lnTo>
                  <a:pt x="5856" y="34180"/>
                </a:lnTo>
                <a:lnTo>
                  <a:pt x="6872" y="34897"/>
                </a:lnTo>
                <a:lnTo>
                  <a:pt x="7948" y="35555"/>
                </a:lnTo>
                <a:lnTo>
                  <a:pt x="9083" y="36092"/>
                </a:lnTo>
                <a:lnTo>
                  <a:pt x="10219" y="36630"/>
                </a:lnTo>
                <a:lnTo>
                  <a:pt x="11414" y="37049"/>
                </a:lnTo>
                <a:lnTo>
                  <a:pt x="12609" y="37407"/>
                </a:lnTo>
                <a:lnTo>
                  <a:pt x="13864" y="37766"/>
                </a:lnTo>
                <a:lnTo>
                  <a:pt x="15119" y="38005"/>
                </a:lnTo>
                <a:lnTo>
                  <a:pt x="16433" y="38184"/>
                </a:lnTo>
                <a:lnTo>
                  <a:pt x="17688" y="38303"/>
                </a:lnTo>
                <a:lnTo>
                  <a:pt x="20257" y="38303"/>
                </a:lnTo>
                <a:lnTo>
                  <a:pt x="21512" y="38184"/>
                </a:lnTo>
                <a:lnTo>
                  <a:pt x="22767" y="38064"/>
                </a:lnTo>
                <a:lnTo>
                  <a:pt x="24022" y="37825"/>
                </a:lnTo>
                <a:lnTo>
                  <a:pt x="25217" y="37467"/>
                </a:lnTo>
                <a:lnTo>
                  <a:pt x="26353" y="37108"/>
                </a:lnTo>
                <a:lnTo>
                  <a:pt x="27488" y="36630"/>
                </a:lnTo>
                <a:lnTo>
                  <a:pt x="28563" y="36092"/>
                </a:lnTo>
                <a:lnTo>
                  <a:pt x="29579" y="35495"/>
                </a:lnTo>
                <a:lnTo>
                  <a:pt x="30595" y="34838"/>
                </a:lnTo>
                <a:lnTo>
                  <a:pt x="31491" y="34061"/>
                </a:lnTo>
                <a:lnTo>
                  <a:pt x="32328" y="33224"/>
                </a:lnTo>
                <a:lnTo>
                  <a:pt x="33165" y="32268"/>
                </a:lnTo>
                <a:lnTo>
                  <a:pt x="33882" y="31252"/>
                </a:lnTo>
                <a:lnTo>
                  <a:pt x="34599" y="30177"/>
                </a:lnTo>
                <a:lnTo>
                  <a:pt x="35196" y="29041"/>
                </a:lnTo>
                <a:lnTo>
                  <a:pt x="35734" y="27906"/>
                </a:lnTo>
                <a:lnTo>
                  <a:pt x="36212" y="26711"/>
                </a:lnTo>
                <a:lnTo>
                  <a:pt x="36630" y="25516"/>
                </a:lnTo>
                <a:lnTo>
                  <a:pt x="36929" y="24261"/>
                </a:lnTo>
                <a:lnTo>
                  <a:pt x="37168" y="23006"/>
                </a:lnTo>
                <a:lnTo>
                  <a:pt x="37347" y="21751"/>
                </a:lnTo>
                <a:lnTo>
                  <a:pt x="37467" y="20496"/>
                </a:lnTo>
                <a:lnTo>
                  <a:pt x="37467" y="19241"/>
                </a:lnTo>
                <a:lnTo>
                  <a:pt x="37407" y="17927"/>
                </a:lnTo>
                <a:lnTo>
                  <a:pt x="37288" y="16672"/>
                </a:lnTo>
                <a:lnTo>
                  <a:pt x="37108" y="15417"/>
                </a:lnTo>
                <a:lnTo>
                  <a:pt x="36810" y="14162"/>
                </a:lnTo>
                <a:lnTo>
                  <a:pt x="36571" y="13385"/>
                </a:lnTo>
                <a:lnTo>
                  <a:pt x="36272" y="12609"/>
                </a:lnTo>
                <a:lnTo>
                  <a:pt x="35973" y="11832"/>
                </a:lnTo>
                <a:lnTo>
                  <a:pt x="35615" y="11055"/>
                </a:lnTo>
                <a:lnTo>
                  <a:pt x="35256" y="10338"/>
                </a:lnTo>
                <a:lnTo>
                  <a:pt x="34898" y="9621"/>
                </a:lnTo>
                <a:lnTo>
                  <a:pt x="34001" y="8187"/>
                </a:lnTo>
                <a:lnTo>
                  <a:pt x="32985" y="6872"/>
                </a:lnTo>
                <a:lnTo>
                  <a:pt x="31850" y="5677"/>
                </a:lnTo>
                <a:lnTo>
                  <a:pt x="30655" y="4542"/>
                </a:lnTo>
                <a:lnTo>
                  <a:pt x="29340" y="3526"/>
                </a:lnTo>
                <a:lnTo>
                  <a:pt x="28085" y="2630"/>
                </a:lnTo>
                <a:lnTo>
                  <a:pt x="26771" y="1912"/>
                </a:lnTo>
                <a:lnTo>
                  <a:pt x="25396" y="1255"/>
                </a:lnTo>
                <a:lnTo>
                  <a:pt x="23962" y="717"/>
                </a:lnTo>
                <a:lnTo>
                  <a:pt x="22648" y="299"/>
                </a:lnTo>
                <a:lnTo>
                  <a:pt x="2133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"/>
          <p:cNvSpPr/>
          <p:nvPr/>
        </p:nvSpPr>
        <p:spPr>
          <a:xfrm rot="-5330471">
            <a:off x="8178192" y="2569786"/>
            <a:ext cx="748134" cy="560241"/>
          </a:xfrm>
          <a:custGeom>
            <a:avLst/>
            <a:gdLst/>
            <a:ahLst/>
            <a:cxnLst/>
            <a:rect l="l" t="t" r="r" b="b"/>
            <a:pathLst>
              <a:path w="38304" h="28684" extrusionOk="0">
                <a:moveTo>
                  <a:pt x="33404" y="2690"/>
                </a:moveTo>
                <a:lnTo>
                  <a:pt x="34061" y="5200"/>
                </a:lnTo>
                <a:lnTo>
                  <a:pt x="34778" y="7769"/>
                </a:lnTo>
                <a:lnTo>
                  <a:pt x="35017" y="9084"/>
                </a:lnTo>
                <a:lnTo>
                  <a:pt x="35256" y="10398"/>
                </a:lnTo>
                <a:lnTo>
                  <a:pt x="35316" y="11713"/>
                </a:lnTo>
                <a:lnTo>
                  <a:pt x="35316" y="12370"/>
                </a:lnTo>
                <a:lnTo>
                  <a:pt x="35316" y="12968"/>
                </a:lnTo>
                <a:lnTo>
                  <a:pt x="33344" y="12251"/>
                </a:lnTo>
                <a:lnTo>
                  <a:pt x="31313" y="11593"/>
                </a:lnTo>
                <a:lnTo>
                  <a:pt x="29281" y="10996"/>
                </a:lnTo>
                <a:lnTo>
                  <a:pt x="27249" y="10458"/>
                </a:lnTo>
                <a:lnTo>
                  <a:pt x="25277" y="9861"/>
                </a:lnTo>
                <a:lnTo>
                  <a:pt x="23186" y="9323"/>
                </a:lnTo>
                <a:lnTo>
                  <a:pt x="22170" y="9084"/>
                </a:lnTo>
                <a:lnTo>
                  <a:pt x="21094" y="8904"/>
                </a:lnTo>
                <a:lnTo>
                  <a:pt x="20079" y="8785"/>
                </a:lnTo>
                <a:lnTo>
                  <a:pt x="19063" y="8665"/>
                </a:lnTo>
                <a:lnTo>
                  <a:pt x="26233" y="5678"/>
                </a:lnTo>
                <a:lnTo>
                  <a:pt x="33404" y="2690"/>
                </a:lnTo>
                <a:close/>
                <a:moveTo>
                  <a:pt x="17330" y="9442"/>
                </a:moveTo>
                <a:lnTo>
                  <a:pt x="17330" y="9502"/>
                </a:lnTo>
                <a:lnTo>
                  <a:pt x="17270" y="9622"/>
                </a:lnTo>
                <a:lnTo>
                  <a:pt x="17091" y="9980"/>
                </a:lnTo>
                <a:lnTo>
                  <a:pt x="16493" y="10936"/>
                </a:lnTo>
                <a:lnTo>
                  <a:pt x="15358" y="12490"/>
                </a:lnTo>
                <a:lnTo>
                  <a:pt x="14223" y="14342"/>
                </a:lnTo>
                <a:lnTo>
                  <a:pt x="13147" y="16195"/>
                </a:lnTo>
                <a:lnTo>
                  <a:pt x="10996" y="19959"/>
                </a:lnTo>
                <a:lnTo>
                  <a:pt x="10697" y="20676"/>
                </a:lnTo>
                <a:lnTo>
                  <a:pt x="10338" y="21513"/>
                </a:lnTo>
                <a:lnTo>
                  <a:pt x="9920" y="22349"/>
                </a:lnTo>
                <a:lnTo>
                  <a:pt x="9741" y="22708"/>
                </a:lnTo>
                <a:lnTo>
                  <a:pt x="9502" y="22947"/>
                </a:lnTo>
                <a:lnTo>
                  <a:pt x="9263" y="23126"/>
                </a:lnTo>
                <a:lnTo>
                  <a:pt x="8964" y="23186"/>
                </a:lnTo>
                <a:lnTo>
                  <a:pt x="8665" y="23186"/>
                </a:lnTo>
                <a:lnTo>
                  <a:pt x="8367" y="23126"/>
                </a:lnTo>
                <a:lnTo>
                  <a:pt x="8068" y="23007"/>
                </a:lnTo>
                <a:lnTo>
                  <a:pt x="7709" y="22827"/>
                </a:lnTo>
                <a:lnTo>
                  <a:pt x="6992" y="22349"/>
                </a:lnTo>
                <a:lnTo>
                  <a:pt x="6275" y="21812"/>
                </a:lnTo>
                <a:lnTo>
                  <a:pt x="5618" y="21274"/>
                </a:lnTo>
                <a:lnTo>
                  <a:pt x="4602" y="20318"/>
                </a:lnTo>
                <a:lnTo>
                  <a:pt x="3945" y="19660"/>
                </a:lnTo>
                <a:lnTo>
                  <a:pt x="3347" y="19003"/>
                </a:lnTo>
                <a:lnTo>
                  <a:pt x="2750" y="18286"/>
                </a:lnTo>
                <a:lnTo>
                  <a:pt x="2272" y="17509"/>
                </a:lnTo>
                <a:lnTo>
                  <a:pt x="2032" y="17031"/>
                </a:lnTo>
                <a:lnTo>
                  <a:pt x="1913" y="16673"/>
                </a:lnTo>
                <a:lnTo>
                  <a:pt x="1853" y="16493"/>
                </a:lnTo>
                <a:lnTo>
                  <a:pt x="1913" y="16314"/>
                </a:lnTo>
                <a:lnTo>
                  <a:pt x="1973" y="16195"/>
                </a:lnTo>
                <a:lnTo>
                  <a:pt x="2092" y="16015"/>
                </a:lnTo>
                <a:lnTo>
                  <a:pt x="2331" y="15836"/>
                </a:lnTo>
                <a:lnTo>
                  <a:pt x="2570" y="15657"/>
                </a:lnTo>
                <a:lnTo>
                  <a:pt x="3228" y="15418"/>
                </a:lnTo>
                <a:lnTo>
                  <a:pt x="4542" y="14999"/>
                </a:lnTo>
                <a:lnTo>
                  <a:pt x="17330" y="9442"/>
                </a:lnTo>
                <a:close/>
                <a:moveTo>
                  <a:pt x="18107" y="9263"/>
                </a:moveTo>
                <a:lnTo>
                  <a:pt x="18286" y="9323"/>
                </a:lnTo>
                <a:lnTo>
                  <a:pt x="18824" y="9382"/>
                </a:lnTo>
                <a:lnTo>
                  <a:pt x="20437" y="9622"/>
                </a:lnTo>
                <a:lnTo>
                  <a:pt x="21991" y="9920"/>
                </a:lnTo>
                <a:lnTo>
                  <a:pt x="23724" y="10219"/>
                </a:lnTo>
                <a:lnTo>
                  <a:pt x="25516" y="10637"/>
                </a:lnTo>
                <a:lnTo>
                  <a:pt x="27249" y="11115"/>
                </a:lnTo>
                <a:lnTo>
                  <a:pt x="28922" y="11593"/>
                </a:lnTo>
                <a:lnTo>
                  <a:pt x="32388" y="12669"/>
                </a:lnTo>
                <a:lnTo>
                  <a:pt x="33046" y="12908"/>
                </a:lnTo>
                <a:lnTo>
                  <a:pt x="33822" y="13267"/>
                </a:lnTo>
                <a:lnTo>
                  <a:pt x="34599" y="13446"/>
                </a:lnTo>
                <a:lnTo>
                  <a:pt x="34958" y="13506"/>
                </a:lnTo>
                <a:lnTo>
                  <a:pt x="35256" y="13506"/>
                </a:lnTo>
                <a:lnTo>
                  <a:pt x="35137" y="14043"/>
                </a:lnTo>
                <a:lnTo>
                  <a:pt x="34958" y="14641"/>
                </a:lnTo>
                <a:lnTo>
                  <a:pt x="34539" y="15776"/>
                </a:lnTo>
                <a:lnTo>
                  <a:pt x="34061" y="16852"/>
                </a:lnTo>
                <a:lnTo>
                  <a:pt x="33404" y="17868"/>
                </a:lnTo>
                <a:lnTo>
                  <a:pt x="32687" y="18884"/>
                </a:lnTo>
                <a:lnTo>
                  <a:pt x="31850" y="19780"/>
                </a:lnTo>
                <a:lnTo>
                  <a:pt x="30954" y="20676"/>
                </a:lnTo>
                <a:lnTo>
                  <a:pt x="29938" y="21453"/>
                </a:lnTo>
                <a:lnTo>
                  <a:pt x="28922" y="22230"/>
                </a:lnTo>
                <a:lnTo>
                  <a:pt x="27847" y="22887"/>
                </a:lnTo>
                <a:lnTo>
                  <a:pt x="26711" y="23544"/>
                </a:lnTo>
                <a:lnTo>
                  <a:pt x="25576" y="24082"/>
                </a:lnTo>
                <a:lnTo>
                  <a:pt x="24441" y="24501"/>
                </a:lnTo>
                <a:lnTo>
                  <a:pt x="23305" y="24919"/>
                </a:lnTo>
                <a:lnTo>
                  <a:pt x="22170" y="25218"/>
                </a:lnTo>
                <a:lnTo>
                  <a:pt x="21035" y="25457"/>
                </a:lnTo>
                <a:lnTo>
                  <a:pt x="21035" y="25457"/>
                </a:lnTo>
                <a:lnTo>
                  <a:pt x="21094" y="25277"/>
                </a:lnTo>
                <a:lnTo>
                  <a:pt x="21035" y="25098"/>
                </a:lnTo>
                <a:lnTo>
                  <a:pt x="20915" y="24979"/>
                </a:lnTo>
                <a:lnTo>
                  <a:pt x="20796" y="25038"/>
                </a:lnTo>
                <a:lnTo>
                  <a:pt x="20736" y="25038"/>
                </a:lnTo>
                <a:lnTo>
                  <a:pt x="20796" y="24919"/>
                </a:lnTo>
                <a:lnTo>
                  <a:pt x="20796" y="24680"/>
                </a:lnTo>
                <a:lnTo>
                  <a:pt x="20736" y="23963"/>
                </a:lnTo>
                <a:lnTo>
                  <a:pt x="20497" y="22887"/>
                </a:lnTo>
                <a:lnTo>
                  <a:pt x="20198" y="21752"/>
                </a:lnTo>
                <a:lnTo>
                  <a:pt x="19541" y="19421"/>
                </a:lnTo>
                <a:lnTo>
                  <a:pt x="19123" y="18107"/>
                </a:lnTo>
                <a:lnTo>
                  <a:pt x="18704" y="16195"/>
                </a:lnTo>
                <a:lnTo>
                  <a:pt x="18346" y="14282"/>
                </a:lnTo>
                <a:lnTo>
                  <a:pt x="18107" y="12370"/>
                </a:lnTo>
                <a:lnTo>
                  <a:pt x="17987" y="10458"/>
                </a:lnTo>
                <a:lnTo>
                  <a:pt x="19003" y="11713"/>
                </a:lnTo>
                <a:lnTo>
                  <a:pt x="20138" y="13028"/>
                </a:lnTo>
                <a:lnTo>
                  <a:pt x="21274" y="14223"/>
                </a:lnTo>
                <a:lnTo>
                  <a:pt x="22529" y="15418"/>
                </a:lnTo>
                <a:lnTo>
                  <a:pt x="23783" y="16613"/>
                </a:lnTo>
                <a:lnTo>
                  <a:pt x="25038" y="17688"/>
                </a:lnTo>
                <a:lnTo>
                  <a:pt x="26353" y="18764"/>
                </a:lnTo>
                <a:lnTo>
                  <a:pt x="27668" y="19840"/>
                </a:lnTo>
                <a:lnTo>
                  <a:pt x="28146" y="20198"/>
                </a:lnTo>
                <a:lnTo>
                  <a:pt x="28803" y="20736"/>
                </a:lnTo>
                <a:lnTo>
                  <a:pt x="29161" y="20915"/>
                </a:lnTo>
                <a:lnTo>
                  <a:pt x="29520" y="21095"/>
                </a:lnTo>
                <a:lnTo>
                  <a:pt x="29819" y="21095"/>
                </a:lnTo>
                <a:lnTo>
                  <a:pt x="29938" y="21035"/>
                </a:lnTo>
                <a:lnTo>
                  <a:pt x="29998" y="20975"/>
                </a:lnTo>
                <a:lnTo>
                  <a:pt x="30058" y="20855"/>
                </a:lnTo>
                <a:lnTo>
                  <a:pt x="30058" y="20736"/>
                </a:lnTo>
                <a:lnTo>
                  <a:pt x="29998" y="20437"/>
                </a:lnTo>
                <a:lnTo>
                  <a:pt x="29759" y="20198"/>
                </a:lnTo>
                <a:lnTo>
                  <a:pt x="29460" y="19899"/>
                </a:lnTo>
                <a:lnTo>
                  <a:pt x="28743" y="19421"/>
                </a:lnTo>
                <a:lnTo>
                  <a:pt x="28265" y="19123"/>
                </a:lnTo>
                <a:lnTo>
                  <a:pt x="26950" y="18107"/>
                </a:lnTo>
                <a:lnTo>
                  <a:pt x="25636" y="17091"/>
                </a:lnTo>
                <a:lnTo>
                  <a:pt x="24321" y="16015"/>
                </a:lnTo>
                <a:lnTo>
                  <a:pt x="23066" y="14880"/>
                </a:lnTo>
                <a:lnTo>
                  <a:pt x="21871" y="13745"/>
                </a:lnTo>
                <a:lnTo>
                  <a:pt x="20676" y="12550"/>
                </a:lnTo>
                <a:lnTo>
                  <a:pt x="19481" y="11295"/>
                </a:lnTo>
                <a:lnTo>
                  <a:pt x="18943" y="10697"/>
                </a:lnTo>
                <a:lnTo>
                  <a:pt x="18465" y="10040"/>
                </a:lnTo>
                <a:lnTo>
                  <a:pt x="18047" y="9502"/>
                </a:lnTo>
                <a:lnTo>
                  <a:pt x="17987" y="9382"/>
                </a:lnTo>
                <a:lnTo>
                  <a:pt x="17987" y="9263"/>
                </a:lnTo>
                <a:close/>
                <a:moveTo>
                  <a:pt x="17509" y="9861"/>
                </a:moveTo>
                <a:lnTo>
                  <a:pt x="17390" y="10876"/>
                </a:lnTo>
                <a:lnTo>
                  <a:pt x="17390" y="11832"/>
                </a:lnTo>
                <a:lnTo>
                  <a:pt x="17390" y="12848"/>
                </a:lnTo>
                <a:lnTo>
                  <a:pt x="17509" y="13804"/>
                </a:lnTo>
                <a:lnTo>
                  <a:pt x="17629" y="14820"/>
                </a:lnTo>
                <a:lnTo>
                  <a:pt x="17808" y="15776"/>
                </a:lnTo>
                <a:lnTo>
                  <a:pt x="18286" y="17748"/>
                </a:lnTo>
                <a:lnTo>
                  <a:pt x="19302" y="21692"/>
                </a:lnTo>
                <a:lnTo>
                  <a:pt x="19780" y="23604"/>
                </a:lnTo>
                <a:lnTo>
                  <a:pt x="19959" y="24620"/>
                </a:lnTo>
                <a:lnTo>
                  <a:pt x="20138" y="25576"/>
                </a:lnTo>
                <a:lnTo>
                  <a:pt x="18764" y="25696"/>
                </a:lnTo>
                <a:lnTo>
                  <a:pt x="17449" y="25696"/>
                </a:lnTo>
                <a:lnTo>
                  <a:pt x="16135" y="25576"/>
                </a:lnTo>
                <a:lnTo>
                  <a:pt x="14820" y="25457"/>
                </a:lnTo>
                <a:lnTo>
                  <a:pt x="13506" y="25158"/>
                </a:lnTo>
                <a:lnTo>
                  <a:pt x="12191" y="24799"/>
                </a:lnTo>
                <a:lnTo>
                  <a:pt x="10936" y="24321"/>
                </a:lnTo>
                <a:lnTo>
                  <a:pt x="9741" y="23843"/>
                </a:lnTo>
                <a:lnTo>
                  <a:pt x="9980" y="23544"/>
                </a:lnTo>
                <a:lnTo>
                  <a:pt x="10219" y="23186"/>
                </a:lnTo>
                <a:lnTo>
                  <a:pt x="10637" y="22409"/>
                </a:lnTo>
                <a:lnTo>
                  <a:pt x="10996" y="21573"/>
                </a:lnTo>
                <a:lnTo>
                  <a:pt x="11354" y="20855"/>
                </a:lnTo>
                <a:lnTo>
                  <a:pt x="13386" y="17031"/>
                </a:lnTo>
                <a:lnTo>
                  <a:pt x="15418" y="13446"/>
                </a:lnTo>
                <a:lnTo>
                  <a:pt x="17509" y="9861"/>
                </a:lnTo>
                <a:close/>
                <a:moveTo>
                  <a:pt x="35256" y="1973"/>
                </a:moveTo>
                <a:lnTo>
                  <a:pt x="35735" y="3228"/>
                </a:lnTo>
                <a:lnTo>
                  <a:pt x="36213" y="4542"/>
                </a:lnTo>
                <a:lnTo>
                  <a:pt x="36631" y="5857"/>
                </a:lnTo>
                <a:lnTo>
                  <a:pt x="36989" y="7231"/>
                </a:lnTo>
                <a:lnTo>
                  <a:pt x="37228" y="8546"/>
                </a:lnTo>
                <a:lnTo>
                  <a:pt x="37408" y="9920"/>
                </a:lnTo>
                <a:lnTo>
                  <a:pt x="37467" y="11295"/>
                </a:lnTo>
                <a:lnTo>
                  <a:pt x="37348" y="12729"/>
                </a:lnTo>
                <a:lnTo>
                  <a:pt x="37288" y="13386"/>
                </a:lnTo>
                <a:lnTo>
                  <a:pt x="37169" y="14043"/>
                </a:lnTo>
                <a:lnTo>
                  <a:pt x="36989" y="14760"/>
                </a:lnTo>
                <a:lnTo>
                  <a:pt x="36750" y="15418"/>
                </a:lnTo>
                <a:lnTo>
                  <a:pt x="36511" y="16075"/>
                </a:lnTo>
                <a:lnTo>
                  <a:pt x="36213" y="16732"/>
                </a:lnTo>
                <a:lnTo>
                  <a:pt x="35495" y="17987"/>
                </a:lnTo>
                <a:lnTo>
                  <a:pt x="34659" y="19182"/>
                </a:lnTo>
                <a:lnTo>
                  <a:pt x="33763" y="20377"/>
                </a:lnTo>
                <a:lnTo>
                  <a:pt x="32687" y="21453"/>
                </a:lnTo>
                <a:lnTo>
                  <a:pt x="31611" y="22469"/>
                </a:lnTo>
                <a:lnTo>
                  <a:pt x="30416" y="23425"/>
                </a:lnTo>
                <a:lnTo>
                  <a:pt x="29161" y="24321"/>
                </a:lnTo>
                <a:lnTo>
                  <a:pt x="27847" y="25098"/>
                </a:lnTo>
                <a:lnTo>
                  <a:pt x="26532" y="25815"/>
                </a:lnTo>
                <a:lnTo>
                  <a:pt x="25158" y="26413"/>
                </a:lnTo>
                <a:lnTo>
                  <a:pt x="23843" y="26891"/>
                </a:lnTo>
                <a:lnTo>
                  <a:pt x="22469" y="27309"/>
                </a:lnTo>
                <a:lnTo>
                  <a:pt x="21154" y="27548"/>
                </a:lnTo>
                <a:lnTo>
                  <a:pt x="20437" y="27668"/>
                </a:lnTo>
                <a:lnTo>
                  <a:pt x="19660" y="27727"/>
                </a:lnTo>
                <a:lnTo>
                  <a:pt x="18107" y="27727"/>
                </a:lnTo>
                <a:lnTo>
                  <a:pt x="16553" y="27548"/>
                </a:lnTo>
                <a:lnTo>
                  <a:pt x="14999" y="27309"/>
                </a:lnTo>
                <a:lnTo>
                  <a:pt x="13506" y="26951"/>
                </a:lnTo>
                <a:lnTo>
                  <a:pt x="12012" y="26472"/>
                </a:lnTo>
                <a:lnTo>
                  <a:pt x="10578" y="25994"/>
                </a:lnTo>
                <a:lnTo>
                  <a:pt x="9143" y="25397"/>
                </a:lnTo>
                <a:lnTo>
                  <a:pt x="8367" y="25038"/>
                </a:lnTo>
                <a:lnTo>
                  <a:pt x="7650" y="24680"/>
                </a:lnTo>
                <a:lnTo>
                  <a:pt x="6932" y="24262"/>
                </a:lnTo>
                <a:lnTo>
                  <a:pt x="6335" y="23843"/>
                </a:lnTo>
                <a:lnTo>
                  <a:pt x="5678" y="23365"/>
                </a:lnTo>
                <a:lnTo>
                  <a:pt x="5140" y="22827"/>
                </a:lnTo>
                <a:lnTo>
                  <a:pt x="4602" y="22290"/>
                </a:lnTo>
                <a:lnTo>
                  <a:pt x="4064" y="21752"/>
                </a:lnTo>
                <a:lnTo>
                  <a:pt x="3108" y="20557"/>
                </a:lnTo>
                <a:lnTo>
                  <a:pt x="2272" y="19302"/>
                </a:lnTo>
                <a:lnTo>
                  <a:pt x="1435" y="17927"/>
                </a:lnTo>
                <a:lnTo>
                  <a:pt x="658" y="16434"/>
                </a:lnTo>
                <a:lnTo>
                  <a:pt x="957" y="16374"/>
                </a:lnTo>
                <a:lnTo>
                  <a:pt x="1136" y="16434"/>
                </a:lnTo>
                <a:lnTo>
                  <a:pt x="1256" y="16434"/>
                </a:lnTo>
                <a:lnTo>
                  <a:pt x="1315" y="16553"/>
                </a:lnTo>
                <a:lnTo>
                  <a:pt x="1435" y="16912"/>
                </a:lnTo>
                <a:lnTo>
                  <a:pt x="1554" y="17449"/>
                </a:lnTo>
                <a:lnTo>
                  <a:pt x="1734" y="17808"/>
                </a:lnTo>
                <a:lnTo>
                  <a:pt x="1973" y="18226"/>
                </a:lnTo>
                <a:lnTo>
                  <a:pt x="2511" y="18943"/>
                </a:lnTo>
                <a:lnTo>
                  <a:pt x="3048" y="19660"/>
                </a:lnTo>
                <a:lnTo>
                  <a:pt x="3646" y="20377"/>
                </a:lnTo>
                <a:lnTo>
                  <a:pt x="4303" y="20975"/>
                </a:lnTo>
                <a:lnTo>
                  <a:pt x="4961" y="21632"/>
                </a:lnTo>
                <a:lnTo>
                  <a:pt x="5678" y="22230"/>
                </a:lnTo>
                <a:lnTo>
                  <a:pt x="6395" y="22827"/>
                </a:lnTo>
                <a:lnTo>
                  <a:pt x="7231" y="23365"/>
                </a:lnTo>
                <a:lnTo>
                  <a:pt x="8008" y="23903"/>
                </a:lnTo>
                <a:lnTo>
                  <a:pt x="8845" y="24381"/>
                </a:lnTo>
                <a:lnTo>
                  <a:pt x="9681" y="24799"/>
                </a:lnTo>
                <a:lnTo>
                  <a:pt x="10578" y="25158"/>
                </a:lnTo>
                <a:lnTo>
                  <a:pt x="11414" y="25516"/>
                </a:lnTo>
                <a:lnTo>
                  <a:pt x="12310" y="25815"/>
                </a:lnTo>
                <a:lnTo>
                  <a:pt x="13147" y="26054"/>
                </a:lnTo>
                <a:lnTo>
                  <a:pt x="13984" y="26233"/>
                </a:lnTo>
                <a:lnTo>
                  <a:pt x="14820" y="26413"/>
                </a:lnTo>
                <a:lnTo>
                  <a:pt x="15716" y="26532"/>
                </a:lnTo>
                <a:lnTo>
                  <a:pt x="16553" y="26592"/>
                </a:lnTo>
                <a:lnTo>
                  <a:pt x="17449" y="26652"/>
                </a:lnTo>
                <a:lnTo>
                  <a:pt x="18346" y="26652"/>
                </a:lnTo>
                <a:lnTo>
                  <a:pt x="19182" y="26592"/>
                </a:lnTo>
                <a:lnTo>
                  <a:pt x="20079" y="26532"/>
                </a:lnTo>
                <a:lnTo>
                  <a:pt x="20915" y="26413"/>
                </a:lnTo>
                <a:lnTo>
                  <a:pt x="21812" y="26233"/>
                </a:lnTo>
                <a:lnTo>
                  <a:pt x="22648" y="26054"/>
                </a:lnTo>
                <a:lnTo>
                  <a:pt x="23485" y="25815"/>
                </a:lnTo>
                <a:lnTo>
                  <a:pt x="24321" y="25516"/>
                </a:lnTo>
                <a:lnTo>
                  <a:pt x="25158" y="25218"/>
                </a:lnTo>
                <a:lnTo>
                  <a:pt x="26592" y="24620"/>
                </a:lnTo>
                <a:lnTo>
                  <a:pt x="28026" y="23843"/>
                </a:lnTo>
                <a:lnTo>
                  <a:pt x="29341" y="22947"/>
                </a:lnTo>
                <a:lnTo>
                  <a:pt x="30596" y="21991"/>
                </a:lnTo>
                <a:lnTo>
                  <a:pt x="31791" y="20975"/>
                </a:lnTo>
                <a:lnTo>
                  <a:pt x="32328" y="20377"/>
                </a:lnTo>
                <a:lnTo>
                  <a:pt x="32866" y="19780"/>
                </a:lnTo>
                <a:lnTo>
                  <a:pt x="33344" y="19182"/>
                </a:lnTo>
                <a:lnTo>
                  <a:pt x="33822" y="18525"/>
                </a:lnTo>
                <a:lnTo>
                  <a:pt x="34241" y="17868"/>
                </a:lnTo>
                <a:lnTo>
                  <a:pt x="34659" y="17151"/>
                </a:lnTo>
                <a:lnTo>
                  <a:pt x="35077" y="16314"/>
                </a:lnTo>
                <a:lnTo>
                  <a:pt x="35436" y="15478"/>
                </a:lnTo>
                <a:lnTo>
                  <a:pt x="35675" y="14581"/>
                </a:lnTo>
                <a:lnTo>
                  <a:pt x="35914" y="13745"/>
                </a:lnTo>
                <a:lnTo>
                  <a:pt x="36033" y="12848"/>
                </a:lnTo>
                <a:lnTo>
                  <a:pt x="36033" y="11892"/>
                </a:lnTo>
                <a:lnTo>
                  <a:pt x="36033" y="10996"/>
                </a:lnTo>
                <a:lnTo>
                  <a:pt x="35914" y="10040"/>
                </a:lnTo>
                <a:lnTo>
                  <a:pt x="35735" y="8904"/>
                </a:lnTo>
                <a:lnTo>
                  <a:pt x="35495" y="7769"/>
                </a:lnTo>
                <a:lnTo>
                  <a:pt x="34898" y="5439"/>
                </a:lnTo>
                <a:lnTo>
                  <a:pt x="34539" y="4303"/>
                </a:lnTo>
                <a:lnTo>
                  <a:pt x="34420" y="3706"/>
                </a:lnTo>
                <a:lnTo>
                  <a:pt x="34360" y="3168"/>
                </a:lnTo>
                <a:lnTo>
                  <a:pt x="34360" y="2630"/>
                </a:lnTo>
                <a:lnTo>
                  <a:pt x="34360" y="2451"/>
                </a:lnTo>
                <a:lnTo>
                  <a:pt x="34420" y="2331"/>
                </a:lnTo>
                <a:lnTo>
                  <a:pt x="34480" y="2272"/>
                </a:lnTo>
                <a:lnTo>
                  <a:pt x="34659" y="2212"/>
                </a:lnTo>
                <a:lnTo>
                  <a:pt x="35256" y="1973"/>
                </a:lnTo>
                <a:close/>
                <a:moveTo>
                  <a:pt x="35137" y="1"/>
                </a:moveTo>
                <a:lnTo>
                  <a:pt x="34958" y="120"/>
                </a:lnTo>
                <a:lnTo>
                  <a:pt x="34838" y="240"/>
                </a:lnTo>
                <a:lnTo>
                  <a:pt x="34778" y="479"/>
                </a:lnTo>
                <a:lnTo>
                  <a:pt x="34778" y="658"/>
                </a:lnTo>
                <a:lnTo>
                  <a:pt x="34838" y="897"/>
                </a:lnTo>
                <a:lnTo>
                  <a:pt x="34420" y="1017"/>
                </a:lnTo>
                <a:lnTo>
                  <a:pt x="34002" y="1077"/>
                </a:lnTo>
                <a:lnTo>
                  <a:pt x="33643" y="1136"/>
                </a:lnTo>
                <a:lnTo>
                  <a:pt x="33285" y="1256"/>
                </a:lnTo>
                <a:lnTo>
                  <a:pt x="32986" y="1435"/>
                </a:lnTo>
                <a:lnTo>
                  <a:pt x="32567" y="1674"/>
                </a:lnTo>
                <a:lnTo>
                  <a:pt x="32149" y="1973"/>
                </a:lnTo>
                <a:lnTo>
                  <a:pt x="31671" y="2152"/>
                </a:lnTo>
                <a:lnTo>
                  <a:pt x="26652" y="4244"/>
                </a:lnTo>
                <a:lnTo>
                  <a:pt x="21513" y="6395"/>
                </a:lnTo>
                <a:lnTo>
                  <a:pt x="16314" y="8606"/>
                </a:lnTo>
                <a:lnTo>
                  <a:pt x="11474" y="10757"/>
                </a:lnTo>
                <a:lnTo>
                  <a:pt x="6693" y="12968"/>
                </a:lnTo>
                <a:lnTo>
                  <a:pt x="5020" y="13685"/>
                </a:lnTo>
                <a:lnTo>
                  <a:pt x="3347" y="14402"/>
                </a:lnTo>
                <a:lnTo>
                  <a:pt x="2570" y="14760"/>
                </a:lnTo>
                <a:lnTo>
                  <a:pt x="1793" y="15179"/>
                </a:lnTo>
                <a:lnTo>
                  <a:pt x="1076" y="15657"/>
                </a:lnTo>
                <a:lnTo>
                  <a:pt x="479" y="16135"/>
                </a:lnTo>
                <a:lnTo>
                  <a:pt x="419" y="15956"/>
                </a:lnTo>
                <a:lnTo>
                  <a:pt x="359" y="15776"/>
                </a:lnTo>
                <a:lnTo>
                  <a:pt x="240" y="15717"/>
                </a:lnTo>
                <a:lnTo>
                  <a:pt x="61" y="15657"/>
                </a:lnTo>
                <a:lnTo>
                  <a:pt x="1" y="15836"/>
                </a:lnTo>
                <a:lnTo>
                  <a:pt x="1" y="16015"/>
                </a:lnTo>
                <a:lnTo>
                  <a:pt x="61" y="16374"/>
                </a:lnTo>
                <a:lnTo>
                  <a:pt x="180" y="16732"/>
                </a:lnTo>
                <a:lnTo>
                  <a:pt x="539" y="17629"/>
                </a:lnTo>
                <a:lnTo>
                  <a:pt x="1076" y="18704"/>
                </a:lnTo>
                <a:lnTo>
                  <a:pt x="2152" y="20676"/>
                </a:lnTo>
                <a:lnTo>
                  <a:pt x="2869" y="21812"/>
                </a:lnTo>
                <a:lnTo>
                  <a:pt x="3467" y="22648"/>
                </a:lnTo>
                <a:lnTo>
                  <a:pt x="4124" y="23365"/>
                </a:lnTo>
                <a:lnTo>
                  <a:pt x="4841" y="23963"/>
                </a:lnTo>
                <a:lnTo>
                  <a:pt x="5558" y="24560"/>
                </a:lnTo>
                <a:lnTo>
                  <a:pt x="6395" y="25098"/>
                </a:lnTo>
                <a:lnTo>
                  <a:pt x="7231" y="25576"/>
                </a:lnTo>
                <a:lnTo>
                  <a:pt x="8068" y="26054"/>
                </a:lnTo>
                <a:lnTo>
                  <a:pt x="8964" y="26472"/>
                </a:lnTo>
                <a:lnTo>
                  <a:pt x="10996" y="27249"/>
                </a:lnTo>
                <a:lnTo>
                  <a:pt x="12071" y="27548"/>
                </a:lnTo>
                <a:lnTo>
                  <a:pt x="13087" y="27847"/>
                </a:lnTo>
                <a:lnTo>
                  <a:pt x="14103" y="28146"/>
                </a:lnTo>
                <a:lnTo>
                  <a:pt x="15179" y="28325"/>
                </a:lnTo>
                <a:lnTo>
                  <a:pt x="16195" y="28504"/>
                </a:lnTo>
                <a:lnTo>
                  <a:pt x="17270" y="28624"/>
                </a:lnTo>
                <a:lnTo>
                  <a:pt x="18346" y="28683"/>
                </a:lnTo>
                <a:lnTo>
                  <a:pt x="19362" y="28683"/>
                </a:lnTo>
                <a:lnTo>
                  <a:pt x="20437" y="28624"/>
                </a:lnTo>
                <a:lnTo>
                  <a:pt x="21453" y="28504"/>
                </a:lnTo>
                <a:lnTo>
                  <a:pt x="22529" y="28265"/>
                </a:lnTo>
                <a:lnTo>
                  <a:pt x="23544" y="28026"/>
                </a:lnTo>
                <a:lnTo>
                  <a:pt x="24620" y="27668"/>
                </a:lnTo>
                <a:lnTo>
                  <a:pt x="25636" y="27249"/>
                </a:lnTo>
                <a:lnTo>
                  <a:pt x="27309" y="26413"/>
                </a:lnTo>
                <a:lnTo>
                  <a:pt x="28982" y="25457"/>
                </a:lnTo>
                <a:lnTo>
                  <a:pt x="30655" y="24321"/>
                </a:lnTo>
                <a:lnTo>
                  <a:pt x="31432" y="23724"/>
                </a:lnTo>
                <a:lnTo>
                  <a:pt x="32209" y="23126"/>
                </a:lnTo>
                <a:lnTo>
                  <a:pt x="32926" y="22469"/>
                </a:lnTo>
                <a:lnTo>
                  <a:pt x="33643" y="21812"/>
                </a:lnTo>
                <a:lnTo>
                  <a:pt x="34300" y="21095"/>
                </a:lnTo>
                <a:lnTo>
                  <a:pt x="34958" y="20377"/>
                </a:lnTo>
                <a:lnTo>
                  <a:pt x="35555" y="19601"/>
                </a:lnTo>
                <a:lnTo>
                  <a:pt x="36093" y="18824"/>
                </a:lnTo>
                <a:lnTo>
                  <a:pt x="36571" y="17987"/>
                </a:lnTo>
                <a:lnTo>
                  <a:pt x="37049" y="17151"/>
                </a:lnTo>
                <a:lnTo>
                  <a:pt x="37467" y="16135"/>
                </a:lnTo>
                <a:lnTo>
                  <a:pt x="37826" y="15059"/>
                </a:lnTo>
                <a:lnTo>
                  <a:pt x="38065" y="13984"/>
                </a:lnTo>
                <a:lnTo>
                  <a:pt x="38244" y="12968"/>
                </a:lnTo>
                <a:lnTo>
                  <a:pt x="38304" y="11892"/>
                </a:lnTo>
                <a:lnTo>
                  <a:pt x="38304" y="10757"/>
                </a:lnTo>
                <a:lnTo>
                  <a:pt x="38244" y="9681"/>
                </a:lnTo>
                <a:lnTo>
                  <a:pt x="38125" y="8606"/>
                </a:lnTo>
                <a:lnTo>
                  <a:pt x="37945" y="7530"/>
                </a:lnTo>
                <a:lnTo>
                  <a:pt x="37706" y="6454"/>
                </a:lnTo>
                <a:lnTo>
                  <a:pt x="37408" y="5379"/>
                </a:lnTo>
                <a:lnTo>
                  <a:pt x="37109" y="4363"/>
                </a:lnTo>
                <a:lnTo>
                  <a:pt x="36332" y="2272"/>
                </a:lnTo>
                <a:lnTo>
                  <a:pt x="35555" y="300"/>
                </a:lnTo>
                <a:lnTo>
                  <a:pt x="35436" y="61"/>
                </a:lnTo>
                <a:lnTo>
                  <a:pt x="3525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2"/>
          <p:cNvSpPr/>
          <p:nvPr/>
        </p:nvSpPr>
        <p:spPr>
          <a:xfrm rot="-9290112">
            <a:off x="7044262" y="190893"/>
            <a:ext cx="759011" cy="834631"/>
          </a:xfrm>
          <a:custGeom>
            <a:avLst/>
            <a:gdLst/>
            <a:ahLst/>
            <a:cxnLst/>
            <a:rect l="l" t="t" r="r" b="b"/>
            <a:pathLst>
              <a:path w="34779" h="38244" extrusionOk="0">
                <a:moveTo>
                  <a:pt x="20975" y="9322"/>
                </a:moveTo>
                <a:lnTo>
                  <a:pt x="20855" y="9382"/>
                </a:lnTo>
                <a:lnTo>
                  <a:pt x="20258" y="9920"/>
                </a:lnTo>
                <a:lnTo>
                  <a:pt x="19839" y="10338"/>
                </a:lnTo>
                <a:lnTo>
                  <a:pt x="19421" y="10816"/>
                </a:lnTo>
                <a:lnTo>
                  <a:pt x="19122" y="11294"/>
                </a:lnTo>
                <a:lnTo>
                  <a:pt x="19003" y="11533"/>
                </a:lnTo>
                <a:lnTo>
                  <a:pt x="18943" y="11712"/>
                </a:lnTo>
                <a:lnTo>
                  <a:pt x="18943" y="11892"/>
                </a:lnTo>
                <a:lnTo>
                  <a:pt x="19003" y="12011"/>
                </a:lnTo>
                <a:lnTo>
                  <a:pt x="19182" y="12071"/>
                </a:lnTo>
                <a:lnTo>
                  <a:pt x="19421" y="12131"/>
                </a:lnTo>
                <a:lnTo>
                  <a:pt x="19541" y="12071"/>
                </a:lnTo>
                <a:lnTo>
                  <a:pt x="19720" y="11952"/>
                </a:lnTo>
                <a:lnTo>
                  <a:pt x="20019" y="11593"/>
                </a:lnTo>
                <a:lnTo>
                  <a:pt x="20497" y="10816"/>
                </a:lnTo>
                <a:lnTo>
                  <a:pt x="20676" y="10517"/>
                </a:lnTo>
                <a:lnTo>
                  <a:pt x="20915" y="9980"/>
                </a:lnTo>
                <a:lnTo>
                  <a:pt x="20975" y="9681"/>
                </a:lnTo>
                <a:lnTo>
                  <a:pt x="21034" y="9442"/>
                </a:lnTo>
                <a:lnTo>
                  <a:pt x="21034" y="9382"/>
                </a:lnTo>
                <a:lnTo>
                  <a:pt x="20975" y="9322"/>
                </a:lnTo>
                <a:close/>
                <a:moveTo>
                  <a:pt x="23245" y="15238"/>
                </a:moveTo>
                <a:lnTo>
                  <a:pt x="22827" y="15298"/>
                </a:lnTo>
                <a:lnTo>
                  <a:pt x="22708" y="15358"/>
                </a:lnTo>
                <a:lnTo>
                  <a:pt x="22588" y="15477"/>
                </a:lnTo>
                <a:lnTo>
                  <a:pt x="22588" y="15656"/>
                </a:lnTo>
                <a:lnTo>
                  <a:pt x="22708" y="15836"/>
                </a:lnTo>
                <a:lnTo>
                  <a:pt x="22827" y="15955"/>
                </a:lnTo>
                <a:lnTo>
                  <a:pt x="23126" y="16075"/>
                </a:lnTo>
                <a:lnTo>
                  <a:pt x="23843" y="16254"/>
                </a:lnTo>
                <a:lnTo>
                  <a:pt x="24560" y="16373"/>
                </a:lnTo>
                <a:lnTo>
                  <a:pt x="25277" y="16373"/>
                </a:lnTo>
                <a:lnTo>
                  <a:pt x="25755" y="16254"/>
                </a:lnTo>
                <a:lnTo>
                  <a:pt x="25934" y="16134"/>
                </a:lnTo>
                <a:lnTo>
                  <a:pt x="26054" y="16075"/>
                </a:lnTo>
                <a:lnTo>
                  <a:pt x="26054" y="16015"/>
                </a:lnTo>
                <a:lnTo>
                  <a:pt x="26054" y="15895"/>
                </a:lnTo>
                <a:lnTo>
                  <a:pt x="25815" y="15776"/>
                </a:lnTo>
                <a:lnTo>
                  <a:pt x="25038" y="15537"/>
                </a:lnTo>
                <a:lnTo>
                  <a:pt x="24440" y="15417"/>
                </a:lnTo>
                <a:lnTo>
                  <a:pt x="23843" y="15298"/>
                </a:lnTo>
                <a:lnTo>
                  <a:pt x="23245" y="15238"/>
                </a:lnTo>
                <a:close/>
                <a:moveTo>
                  <a:pt x="16792" y="18166"/>
                </a:moveTo>
                <a:lnTo>
                  <a:pt x="16553" y="18226"/>
                </a:lnTo>
                <a:lnTo>
                  <a:pt x="16075" y="18465"/>
                </a:lnTo>
                <a:lnTo>
                  <a:pt x="15776" y="18644"/>
                </a:lnTo>
                <a:lnTo>
                  <a:pt x="15358" y="19122"/>
                </a:lnTo>
                <a:lnTo>
                  <a:pt x="14939" y="19779"/>
                </a:lnTo>
                <a:lnTo>
                  <a:pt x="14760" y="20138"/>
                </a:lnTo>
                <a:lnTo>
                  <a:pt x="14641" y="20496"/>
                </a:lnTo>
                <a:lnTo>
                  <a:pt x="14641" y="20795"/>
                </a:lnTo>
                <a:lnTo>
                  <a:pt x="14641" y="20915"/>
                </a:lnTo>
                <a:lnTo>
                  <a:pt x="14700" y="21034"/>
                </a:lnTo>
                <a:lnTo>
                  <a:pt x="14820" y="21094"/>
                </a:lnTo>
                <a:lnTo>
                  <a:pt x="14939" y="21094"/>
                </a:lnTo>
                <a:lnTo>
                  <a:pt x="15059" y="21034"/>
                </a:lnTo>
                <a:lnTo>
                  <a:pt x="15238" y="20915"/>
                </a:lnTo>
                <a:lnTo>
                  <a:pt x="15537" y="20616"/>
                </a:lnTo>
                <a:lnTo>
                  <a:pt x="15895" y="20138"/>
                </a:lnTo>
                <a:lnTo>
                  <a:pt x="16553" y="19122"/>
                </a:lnTo>
                <a:lnTo>
                  <a:pt x="16971" y="18405"/>
                </a:lnTo>
                <a:lnTo>
                  <a:pt x="17031" y="18226"/>
                </a:lnTo>
                <a:lnTo>
                  <a:pt x="17031" y="18166"/>
                </a:lnTo>
                <a:close/>
                <a:moveTo>
                  <a:pt x="23365" y="22110"/>
                </a:moveTo>
                <a:lnTo>
                  <a:pt x="23245" y="22229"/>
                </a:lnTo>
                <a:lnTo>
                  <a:pt x="23245" y="22409"/>
                </a:lnTo>
                <a:lnTo>
                  <a:pt x="23245" y="22707"/>
                </a:lnTo>
                <a:lnTo>
                  <a:pt x="23245" y="22946"/>
                </a:lnTo>
                <a:lnTo>
                  <a:pt x="23305" y="23185"/>
                </a:lnTo>
                <a:lnTo>
                  <a:pt x="23425" y="23305"/>
                </a:lnTo>
                <a:lnTo>
                  <a:pt x="23544" y="23484"/>
                </a:lnTo>
                <a:lnTo>
                  <a:pt x="23783" y="23604"/>
                </a:lnTo>
                <a:lnTo>
                  <a:pt x="24261" y="23843"/>
                </a:lnTo>
                <a:lnTo>
                  <a:pt x="24560" y="23962"/>
                </a:lnTo>
                <a:lnTo>
                  <a:pt x="25098" y="23962"/>
                </a:lnTo>
                <a:lnTo>
                  <a:pt x="25337" y="23843"/>
                </a:lnTo>
                <a:lnTo>
                  <a:pt x="25516" y="23664"/>
                </a:lnTo>
                <a:lnTo>
                  <a:pt x="25695" y="23544"/>
                </a:lnTo>
                <a:lnTo>
                  <a:pt x="25755" y="23425"/>
                </a:lnTo>
                <a:lnTo>
                  <a:pt x="25695" y="23305"/>
                </a:lnTo>
                <a:lnTo>
                  <a:pt x="25636" y="23185"/>
                </a:lnTo>
                <a:lnTo>
                  <a:pt x="25516" y="23066"/>
                </a:lnTo>
                <a:lnTo>
                  <a:pt x="25217" y="22827"/>
                </a:lnTo>
                <a:lnTo>
                  <a:pt x="24321" y="22528"/>
                </a:lnTo>
                <a:lnTo>
                  <a:pt x="23962" y="22409"/>
                </a:lnTo>
                <a:lnTo>
                  <a:pt x="23723" y="22289"/>
                </a:lnTo>
                <a:lnTo>
                  <a:pt x="23484" y="22110"/>
                </a:lnTo>
                <a:close/>
                <a:moveTo>
                  <a:pt x="9024" y="23783"/>
                </a:moveTo>
                <a:lnTo>
                  <a:pt x="8486" y="24142"/>
                </a:lnTo>
                <a:lnTo>
                  <a:pt x="8068" y="24440"/>
                </a:lnTo>
                <a:lnTo>
                  <a:pt x="7709" y="24799"/>
                </a:lnTo>
                <a:lnTo>
                  <a:pt x="7410" y="25157"/>
                </a:lnTo>
                <a:lnTo>
                  <a:pt x="7291" y="25337"/>
                </a:lnTo>
                <a:lnTo>
                  <a:pt x="7291" y="25516"/>
                </a:lnTo>
                <a:lnTo>
                  <a:pt x="7291" y="25635"/>
                </a:lnTo>
                <a:lnTo>
                  <a:pt x="7350" y="25755"/>
                </a:lnTo>
                <a:lnTo>
                  <a:pt x="7470" y="25874"/>
                </a:lnTo>
                <a:lnTo>
                  <a:pt x="7709" y="25934"/>
                </a:lnTo>
                <a:lnTo>
                  <a:pt x="7888" y="25934"/>
                </a:lnTo>
                <a:lnTo>
                  <a:pt x="8068" y="25874"/>
                </a:lnTo>
                <a:lnTo>
                  <a:pt x="8247" y="25815"/>
                </a:lnTo>
                <a:lnTo>
                  <a:pt x="8426" y="25635"/>
                </a:lnTo>
                <a:lnTo>
                  <a:pt x="8725" y="25277"/>
                </a:lnTo>
                <a:lnTo>
                  <a:pt x="8964" y="24859"/>
                </a:lnTo>
                <a:lnTo>
                  <a:pt x="9083" y="24440"/>
                </a:lnTo>
                <a:lnTo>
                  <a:pt x="9203" y="24082"/>
                </a:lnTo>
                <a:lnTo>
                  <a:pt x="9143" y="23843"/>
                </a:lnTo>
                <a:lnTo>
                  <a:pt x="9143" y="23783"/>
                </a:lnTo>
                <a:close/>
                <a:moveTo>
                  <a:pt x="17330" y="27129"/>
                </a:moveTo>
                <a:lnTo>
                  <a:pt x="17210" y="27189"/>
                </a:lnTo>
                <a:lnTo>
                  <a:pt x="16852" y="27368"/>
                </a:lnTo>
                <a:lnTo>
                  <a:pt x="16553" y="27607"/>
                </a:lnTo>
                <a:lnTo>
                  <a:pt x="16314" y="27966"/>
                </a:lnTo>
                <a:lnTo>
                  <a:pt x="16134" y="28324"/>
                </a:lnTo>
                <a:lnTo>
                  <a:pt x="16075" y="28623"/>
                </a:lnTo>
                <a:lnTo>
                  <a:pt x="16075" y="28743"/>
                </a:lnTo>
                <a:lnTo>
                  <a:pt x="16134" y="28802"/>
                </a:lnTo>
                <a:lnTo>
                  <a:pt x="16314" y="28862"/>
                </a:lnTo>
                <a:lnTo>
                  <a:pt x="16493" y="28862"/>
                </a:lnTo>
                <a:lnTo>
                  <a:pt x="16672" y="28802"/>
                </a:lnTo>
                <a:lnTo>
                  <a:pt x="16911" y="28623"/>
                </a:lnTo>
                <a:lnTo>
                  <a:pt x="17150" y="28384"/>
                </a:lnTo>
                <a:lnTo>
                  <a:pt x="17389" y="28145"/>
                </a:lnTo>
                <a:lnTo>
                  <a:pt x="17569" y="27846"/>
                </a:lnTo>
                <a:lnTo>
                  <a:pt x="17688" y="27607"/>
                </a:lnTo>
                <a:lnTo>
                  <a:pt x="17688" y="27428"/>
                </a:lnTo>
                <a:lnTo>
                  <a:pt x="17688" y="27368"/>
                </a:lnTo>
                <a:lnTo>
                  <a:pt x="17628" y="27249"/>
                </a:lnTo>
                <a:lnTo>
                  <a:pt x="17509" y="27189"/>
                </a:lnTo>
                <a:lnTo>
                  <a:pt x="17330" y="27129"/>
                </a:lnTo>
                <a:close/>
                <a:moveTo>
                  <a:pt x="27548" y="27548"/>
                </a:moveTo>
                <a:lnTo>
                  <a:pt x="27368" y="27607"/>
                </a:lnTo>
                <a:lnTo>
                  <a:pt x="27249" y="27727"/>
                </a:lnTo>
                <a:lnTo>
                  <a:pt x="27189" y="27906"/>
                </a:lnTo>
                <a:lnTo>
                  <a:pt x="27189" y="28026"/>
                </a:lnTo>
                <a:lnTo>
                  <a:pt x="27189" y="28205"/>
                </a:lnTo>
                <a:lnTo>
                  <a:pt x="27309" y="28563"/>
                </a:lnTo>
                <a:lnTo>
                  <a:pt x="27607" y="28922"/>
                </a:lnTo>
                <a:lnTo>
                  <a:pt x="27787" y="29041"/>
                </a:lnTo>
                <a:lnTo>
                  <a:pt x="28026" y="29161"/>
                </a:lnTo>
                <a:lnTo>
                  <a:pt x="28205" y="29221"/>
                </a:lnTo>
                <a:lnTo>
                  <a:pt x="28444" y="29281"/>
                </a:lnTo>
                <a:lnTo>
                  <a:pt x="28683" y="29221"/>
                </a:lnTo>
                <a:lnTo>
                  <a:pt x="28922" y="29161"/>
                </a:lnTo>
                <a:lnTo>
                  <a:pt x="29101" y="29041"/>
                </a:lnTo>
                <a:lnTo>
                  <a:pt x="29221" y="28922"/>
                </a:lnTo>
                <a:lnTo>
                  <a:pt x="29281" y="28802"/>
                </a:lnTo>
                <a:lnTo>
                  <a:pt x="29281" y="28683"/>
                </a:lnTo>
                <a:lnTo>
                  <a:pt x="29161" y="28384"/>
                </a:lnTo>
                <a:lnTo>
                  <a:pt x="28982" y="28145"/>
                </a:lnTo>
                <a:lnTo>
                  <a:pt x="28803" y="28145"/>
                </a:lnTo>
                <a:lnTo>
                  <a:pt x="28325" y="27906"/>
                </a:lnTo>
                <a:lnTo>
                  <a:pt x="27847" y="27667"/>
                </a:lnTo>
                <a:lnTo>
                  <a:pt x="27727" y="27548"/>
                </a:lnTo>
                <a:close/>
                <a:moveTo>
                  <a:pt x="23058" y="974"/>
                </a:moveTo>
                <a:lnTo>
                  <a:pt x="23126" y="1196"/>
                </a:lnTo>
                <a:lnTo>
                  <a:pt x="23544" y="2211"/>
                </a:lnTo>
                <a:lnTo>
                  <a:pt x="24082" y="3347"/>
                </a:lnTo>
                <a:lnTo>
                  <a:pt x="25217" y="5558"/>
                </a:lnTo>
                <a:lnTo>
                  <a:pt x="25875" y="6932"/>
                </a:lnTo>
                <a:lnTo>
                  <a:pt x="27368" y="10697"/>
                </a:lnTo>
                <a:lnTo>
                  <a:pt x="28803" y="14521"/>
                </a:lnTo>
                <a:lnTo>
                  <a:pt x="30177" y="18345"/>
                </a:lnTo>
                <a:lnTo>
                  <a:pt x="30834" y="20257"/>
                </a:lnTo>
                <a:lnTo>
                  <a:pt x="31372" y="22229"/>
                </a:lnTo>
                <a:lnTo>
                  <a:pt x="31850" y="24440"/>
                </a:lnTo>
                <a:lnTo>
                  <a:pt x="32268" y="26651"/>
                </a:lnTo>
                <a:lnTo>
                  <a:pt x="32567" y="28504"/>
                </a:lnTo>
                <a:lnTo>
                  <a:pt x="32627" y="29101"/>
                </a:lnTo>
                <a:lnTo>
                  <a:pt x="32627" y="29340"/>
                </a:lnTo>
                <a:lnTo>
                  <a:pt x="32627" y="29460"/>
                </a:lnTo>
                <a:lnTo>
                  <a:pt x="32507" y="29639"/>
                </a:lnTo>
                <a:lnTo>
                  <a:pt x="32388" y="29759"/>
                </a:lnTo>
                <a:lnTo>
                  <a:pt x="31970" y="30117"/>
                </a:lnTo>
                <a:lnTo>
                  <a:pt x="31312" y="30535"/>
                </a:lnTo>
                <a:lnTo>
                  <a:pt x="30655" y="30954"/>
                </a:lnTo>
                <a:lnTo>
                  <a:pt x="29878" y="31252"/>
                </a:lnTo>
                <a:lnTo>
                  <a:pt x="29101" y="31432"/>
                </a:lnTo>
                <a:lnTo>
                  <a:pt x="28265" y="31611"/>
                </a:lnTo>
                <a:lnTo>
                  <a:pt x="27428" y="31730"/>
                </a:lnTo>
                <a:lnTo>
                  <a:pt x="26532" y="31790"/>
                </a:lnTo>
                <a:lnTo>
                  <a:pt x="25695" y="31850"/>
                </a:lnTo>
                <a:lnTo>
                  <a:pt x="23903" y="31790"/>
                </a:lnTo>
                <a:lnTo>
                  <a:pt x="22170" y="31611"/>
                </a:lnTo>
                <a:lnTo>
                  <a:pt x="19003" y="31252"/>
                </a:lnTo>
                <a:lnTo>
                  <a:pt x="16971" y="30954"/>
                </a:lnTo>
                <a:lnTo>
                  <a:pt x="14999" y="30655"/>
                </a:lnTo>
                <a:lnTo>
                  <a:pt x="13027" y="30237"/>
                </a:lnTo>
                <a:lnTo>
                  <a:pt x="11055" y="29759"/>
                </a:lnTo>
                <a:lnTo>
                  <a:pt x="10099" y="29460"/>
                </a:lnTo>
                <a:lnTo>
                  <a:pt x="9143" y="29161"/>
                </a:lnTo>
                <a:lnTo>
                  <a:pt x="7291" y="28384"/>
                </a:lnTo>
                <a:lnTo>
                  <a:pt x="6335" y="28026"/>
                </a:lnTo>
                <a:lnTo>
                  <a:pt x="5438" y="27727"/>
                </a:lnTo>
                <a:lnTo>
                  <a:pt x="4482" y="27428"/>
                </a:lnTo>
                <a:lnTo>
                  <a:pt x="3526" y="27249"/>
                </a:lnTo>
                <a:lnTo>
                  <a:pt x="8605" y="20616"/>
                </a:lnTo>
                <a:lnTo>
                  <a:pt x="13685" y="13983"/>
                </a:lnTo>
                <a:lnTo>
                  <a:pt x="15597" y="11473"/>
                </a:lnTo>
                <a:lnTo>
                  <a:pt x="18883" y="7171"/>
                </a:lnTo>
                <a:lnTo>
                  <a:pt x="20556" y="4900"/>
                </a:lnTo>
                <a:lnTo>
                  <a:pt x="21931" y="2928"/>
                </a:lnTo>
                <a:lnTo>
                  <a:pt x="22409" y="2152"/>
                </a:lnTo>
                <a:lnTo>
                  <a:pt x="22827" y="1494"/>
                </a:lnTo>
                <a:lnTo>
                  <a:pt x="23006" y="1076"/>
                </a:lnTo>
                <a:lnTo>
                  <a:pt x="23058" y="974"/>
                </a:lnTo>
                <a:close/>
                <a:moveTo>
                  <a:pt x="3168" y="27727"/>
                </a:moveTo>
                <a:lnTo>
                  <a:pt x="3825" y="28324"/>
                </a:lnTo>
                <a:lnTo>
                  <a:pt x="4602" y="28802"/>
                </a:lnTo>
                <a:lnTo>
                  <a:pt x="5438" y="29161"/>
                </a:lnTo>
                <a:lnTo>
                  <a:pt x="6335" y="29520"/>
                </a:lnTo>
                <a:lnTo>
                  <a:pt x="7291" y="29878"/>
                </a:lnTo>
                <a:lnTo>
                  <a:pt x="8187" y="30117"/>
                </a:lnTo>
                <a:lnTo>
                  <a:pt x="9920" y="30595"/>
                </a:lnTo>
                <a:lnTo>
                  <a:pt x="12071" y="31193"/>
                </a:lnTo>
                <a:lnTo>
                  <a:pt x="14222" y="31671"/>
                </a:lnTo>
                <a:lnTo>
                  <a:pt x="16373" y="32029"/>
                </a:lnTo>
                <a:lnTo>
                  <a:pt x="18584" y="32328"/>
                </a:lnTo>
                <a:lnTo>
                  <a:pt x="20377" y="32567"/>
                </a:lnTo>
                <a:lnTo>
                  <a:pt x="22230" y="32746"/>
                </a:lnTo>
                <a:lnTo>
                  <a:pt x="24082" y="32806"/>
                </a:lnTo>
                <a:lnTo>
                  <a:pt x="25934" y="32806"/>
                </a:lnTo>
                <a:lnTo>
                  <a:pt x="26831" y="32746"/>
                </a:lnTo>
                <a:lnTo>
                  <a:pt x="27787" y="32627"/>
                </a:lnTo>
                <a:lnTo>
                  <a:pt x="28683" y="32507"/>
                </a:lnTo>
                <a:lnTo>
                  <a:pt x="29579" y="32268"/>
                </a:lnTo>
                <a:lnTo>
                  <a:pt x="30416" y="32029"/>
                </a:lnTo>
                <a:lnTo>
                  <a:pt x="31253" y="31671"/>
                </a:lnTo>
                <a:lnTo>
                  <a:pt x="32089" y="31312"/>
                </a:lnTo>
                <a:lnTo>
                  <a:pt x="32866" y="30834"/>
                </a:lnTo>
                <a:lnTo>
                  <a:pt x="33045" y="32029"/>
                </a:lnTo>
                <a:lnTo>
                  <a:pt x="33165" y="32388"/>
                </a:lnTo>
                <a:lnTo>
                  <a:pt x="33165" y="32567"/>
                </a:lnTo>
                <a:lnTo>
                  <a:pt x="33105" y="32627"/>
                </a:lnTo>
                <a:lnTo>
                  <a:pt x="32985" y="32746"/>
                </a:lnTo>
                <a:lnTo>
                  <a:pt x="32866" y="32806"/>
                </a:lnTo>
                <a:lnTo>
                  <a:pt x="32448" y="32806"/>
                </a:lnTo>
                <a:lnTo>
                  <a:pt x="32209" y="32985"/>
                </a:lnTo>
                <a:lnTo>
                  <a:pt x="31850" y="33105"/>
                </a:lnTo>
                <a:lnTo>
                  <a:pt x="31133" y="33284"/>
                </a:lnTo>
                <a:lnTo>
                  <a:pt x="29759" y="33583"/>
                </a:lnTo>
                <a:lnTo>
                  <a:pt x="28026" y="33762"/>
                </a:lnTo>
                <a:lnTo>
                  <a:pt x="26233" y="33882"/>
                </a:lnTo>
                <a:lnTo>
                  <a:pt x="24500" y="33882"/>
                </a:lnTo>
                <a:lnTo>
                  <a:pt x="22708" y="33762"/>
                </a:lnTo>
                <a:lnTo>
                  <a:pt x="20915" y="33643"/>
                </a:lnTo>
                <a:lnTo>
                  <a:pt x="19182" y="33463"/>
                </a:lnTo>
                <a:lnTo>
                  <a:pt x="15716" y="33045"/>
                </a:lnTo>
                <a:lnTo>
                  <a:pt x="13924" y="32746"/>
                </a:lnTo>
                <a:lnTo>
                  <a:pt x="12191" y="32388"/>
                </a:lnTo>
                <a:lnTo>
                  <a:pt x="10517" y="31969"/>
                </a:lnTo>
                <a:lnTo>
                  <a:pt x="8844" y="31432"/>
                </a:lnTo>
                <a:lnTo>
                  <a:pt x="7231" y="30834"/>
                </a:lnTo>
                <a:lnTo>
                  <a:pt x="5618" y="30237"/>
                </a:lnTo>
                <a:lnTo>
                  <a:pt x="2331" y="28802"/>
                </a:lnTo>
                <a:lnTo>
                  <a:pt x="3168" y="27727"/>
                </a:lnTo>
                <a:close/>
                <a:moveTo>
                  <a:pt x="22887" y="0"/>
                </a:moveTo>
                <a:lnTo>
                  <a:pt x="22887" y="60"/>
                </a:lnTo>
                <a:lnTo>
                  <a:pt x="22827" y="180"/>
                </a:lnTo>
                <a:lnTo>
                  <a:pt x="22887" y="419"/>
                </a:lnTo>
                <a:lnTo>
                  <a:pt x="23030" y="885"/>
                </a:lnTo>
                <a:lnTo>
                  <a:pt x="23006" y="837"/>
                </a:lnTo>
                <a:lnTo>
                  <a:pt x="22827" y="1016"/>
                </a:lnTo>
                <a:lnTo>
                  <a:pt x="22349" y="1554"/>
                </a:lnTo>
                <a:lnTo>
                  <a:pt x="20676" y="3646"/>
                </a:lnTo>
                <a:lnTo>
                  <a:pt x="15597" y="10039"/>
                </a:lnTo>
                <a:lnTo>
                  <a:pt x="10278" y="16851"/>
                </a:lnTo>
                <a:lnTo>
                  <a:pt x="7291" y="20676"/>
                </a:lnTo>
                <a:lnTo>
                  <a:pt x="3526" y="25635"/>
                </a:lnTo>
                <a:lnTo>
                  <a:pt x="2690" y="26711"/>
                </a:lnTo>
                <a:lnTo>
                  <a:pt x="1435" y="28145"/>
                </a:lnTo>
                <a:lnTo>
                  <a:pt x="837" y="28922"/>
                </a:lnTo>
                <a:lnTo>
                  <a:pt x="359" y="29639"/>
                </a:lnTo>
                <a:lnTo>
                  <a:pt x="180" y="29998"/>
                </a:lnTo>
                <a:lnTo>
                  <a:pt x="60" y="30296"/>
                </a:lnTo>
                <a:lnTo>
                  <a:pt x="1" y="30595"/>
                </a:lnTo>
                <a:lnTo>
                  <a:pt x="1" y="30834"/>
                </a:lnTo>
                <a:lnTo>
                  <a:pt x="60" y="31013"/>
                </a:lnTo>
                <a:lnTo>
                  <a:pt x="180" y="31252"/>
                </a:lnTo>
                <a:lnTo>
                  <a:pt x="538" y="31671"/>
                </a:lnTo>
                <a:lnTo>
                  <a:pt x="1016" y="32089"/>
                </a:lnTo>
                <a:lnTo>
                  <a:pt x="1554" y="32507"/>
                </a:lnTo>
                <a:lnTo>
                  <a:pt x="2749" y="33284"/>
                </a:lnTo>
                <a:lnTo>
                  <a:pt x="3646" y="33822"/>
                </a:lnTo>
                <a:lnTo>
                  <a:pt x="4721" y="34479"/>
                </a:lnTo>
                <a:lnTo>
                  <a:pt x="5797" y="35077"/>
                </a:lnTo>
                <a:lnTo>
                  <a:pt x="6932" y="35615"/>
                </a:lnTo>
                <a:lnTo>
                  <a:pt x="8127" y="36093"/>
                </a:lnTo>
                <a:lnTo>
                  <a:pt x="9322" y="36511"/>
                </a:lnTo>
                <a:lnTo>
                  <a:pt x="10517" y="36869"/>
                </a:lnTo>
                <a:lnTo>
                  <a:pt x="11713" y="37168"/>
                </a:lnTo>
                <a:lnTo>
                  <a:pt x="12908" y="37467"/>
                </a:lnTo>
                <a:lnTo>
                  <a:pt x="14163" y="37706"/>
                </a:lnTo>
                <a:lnTo>
                  <a:pt x="15358" y="37885"/>
                </a:lnTo>
                <a:lnTo>
                  <a:pt x="16613" y="38005"/>
                </a:lnTo>
                <a:lnTo>
                  <a:pt x="17867" y="38124"/>
                </a:lnTo>
                <a:lnTo>
                  <a:pt x="20377" y="38244"/>
                </a:lnTo>
                <a:lnTo>
                  <a:pt x="22887" y="38184"/>
                </a:lnTo>
                <a:lnTo>
                  <a:pt x="25397" y="38124"/>
                </a:lnTo>
                <a:lnTo>
                  <a:pt x="27906" y="37945"/>
                </a:lnTo>
                <a:lnTo>
                  <a:pt x="30296" y="37945"/>
                </a:lnTo>
                <a:lnTo>
                  <a:pt x="30954" y="37885"/>
                </a:lnTo>
                <a:lnTo>
                  <a:pt x="31551" y="37826"/>
                </a:lnTo>
                <a:lnTo>
                  <a:pt x="32089" y="37706"/>
                </a:lnTo>
                <a:lnTo>
                  <a:pt x="32627" y="37586"/>
                </a:lnTo>
                <a:lnTo>
                  <a:pt x="32926" y="37467"/>
                </a:lnTo>
                <a:lnTo>
                  <a:pt x="33224" y="37288"/>
                </a:lnTo>
                <a:lnTo>
                  <a:pt x="33344" y="37228"/>
                </a:lnTo>
                <a:lnTo>
                  <a:pt x="33344" y="37049"/>
                </a:lnTo>
                <a:lnTo>
                  <a:pt x="33344" y="36929"/>
                </a:lnTo>
                <a:lnTo>
                  <a:pt x="33224" y="36690"/>
                </a:lnTo>
                <a:lnTo>
                  <a:pt x="33105" y="36571"/>
                </a:lnTo>
                <a:lnTo>
                  <a:pt x="32866" y="36511"/>
                </a:lnTo>
                <a:lnTo>
                  <a:pt x="32567" y="36451"/>
                </a:lnTo>
                <a:lnTo>
                  <a:pt x="32209" y="36511"/>
                </a:lnTo>
                <a:lnTo>
                  <a:pt x="31073" y="36630"/>
                </a:lnTo>
                <a:lnTo>
                  <a:pt x="28564" y="36869"/>
                </a:lnTo>
                <a:lnTo>
                  <a:pt x="25994" y="37049"/>
                </a:lnTo>
                <a:lnTo>
                  <a:pt x="23484" y="37168"/>
                </a:lnTo>
                <a:lnTo>
                  <a:pt x="20915" y="37168"/>
                </a:lnTo>
                <a:lnTo>
                  <a:pt x="19481" y="37108"/>
                </a:lnTo>
                <a:lnTo>
                  <a:pt x="18106" y="37049"/>
                </a:lnTo>
                <a:lnTo>
                  <a:pt x="16672" y="36929"/>
                </a:lnTo>
                <a:lnTo>
                  <a:pt x="15238" y="36750"/>
                </a:lnTo>
                <a:lnTo>
                  <a:pt x="13864" y="36571"/>
                </a:lnTo>
                <a:lnTo>
                  <a:pt x="12489" y="36272"/>
                </a:lnTo>
                <a:lnTo>
                  <a:pt x="11115" y="35913"/>
                </a:lnTo>
                <a:lnTo>
                  <a:pt x="9741" y="35555"/>
                </a:lnTo>
                <a:lnTo>
                  <a:pt x="8486" y="35077"/>
                </a:lnTo>
                <a:lnTo>
                  <a:pt x="7291" y="34599"/>
                </a:lnTo>
                <a:lnTo>
                  <a:pt x="6096" y="34061"/>
                </a:lnTo>
                <a:lnTo>
                  <a:pt x="4900" y="33404"/>
                </a:lnTo>
                <a:lnTo>
                  <a:pt x="3646" y="32567"/>
                </a:lnTo>
                <a:lnTo>
                  <a:pt x="2451" y="31730"/>
                </a:lnTo>
                <a:lnTo>
                  <a:pt x="1913" y="31312"/>
                </a:lnTo>
                <a:lnTo>
                  <a:pt x="1674" y="31133"/>
                </a:lnTo>
                <a:lnTo>
                  <a:pt x="1494" y="30954"/>
                </a:lnTo>
                <a:lnTo>
                  <a:pt x="1255" y="30476"/>
                </a:lnTo>
                <a:lnTo>
                  <a:pt x="1255" y="30296"/>
                </a:lnTo>
                <a:lnTo>
                  <a:pt x="1315" y="30177"/>
                </a:lnTo>
                <a:lnTo>
                  <a:pt x="1554" y="29818"/>
                </a:lnTo>
                <a:lnTo>
                  <a:pt x="1972" y="29281"/>
                </a:lnTo>
                <a:lnTo>
                  <a:pt x="2749" y="29878"/>
                </a:lnTo>
                <a:lnTo>
                  <a:pt x="3586" y="30416"/>
                </a:lnTo>
                <a:lnTo>
                  <a:pt x="4422" y="30954"/>
                </a:lnTo>
                <a:lnTo>
                  <a:pt x="5259" y="31372"/>
                </a:lnTo>
                <a:lnTo>
                  <a:pt x="6155" y="31790"/>
                </a:lnTo>
                <a:lnTo>
                  <a:pt x="7052" y="32149"/>
                </a:lnTo>
                <a:lnTo>
                  <a:pt x="8008" y="32448"/>
                </a:lnTo>
                <a:lnTo>
                  <a:pt x="8904" y="32746"/>
                </a:lnTo>
                <a:lnTo>
                  <a:pt x="10816" y="33224"/>
                </a:lnTo>
                <a:lnTo>
                  <a:pt x="12788" y="33643"/>
                </a:lnTo>
                <a:lnTo>
                  <a:pt x="14700" y="33941"/>
                </a:lnTo>
                <a:lnTo>
                  <a:pt x="16672" y="34121"/>
                </a:lnTo>
                <a:lnTo>
                  <a:pt x="20676" y="34599"/>
                </a:lnTo>
                <a:lnTo>
                  <a:pt x="22887" y="34838"/>
                </a:lnTo>
                <a:lnTo>
                  <a:pt x="25098" y="34957"/>
                </a:lnTo>
                <a:lnTo>
                  <a:pt x="27249" y="34957"/>
                </a:lnTo>
                <a:lnTo>
                  <a:pt x="28325" y="34838"/>
                </a:lnTo>
                <a:lnTo>
                  <a:pt x="29400" y="34718"/>
                </a:lnTo>
                <a:lnTo>
                  <a:pt x="30416" y="34479"/>
                </a:lnTo>
                <a:lnTo>
                  <a:pt x="31372" y="34240"/>
                </a:lnTo>
                <a:lnTo>
                  <a:pt x="32328" y="33882"/>
                </a:lnTo>
                <a:lnTo>
                  <a:pt x="33224" y="33404"/>
                </a:lnTo>
                <a:lnTo>
                  <a:pt x="33284" y="34300"/>
                </a:lnTo>
                <a:lnTo>
                  <a:pt x="33344" y="35435"/>
                </a:lnTo>
                <a:lnTo>
                  <a:pt x="33404" y="36033"/>
                </a:lnTo>
                <a:lnTo>
                  <a:pt x="33523" y="36571"/>
                </a:lnTo>
                <a:lnTo>
                  <a:pt x="33643" y="37049"/>
                </a:lnTo>
                <a:lnTo>
                  <a:pt x="33762" y="37347"/>
                </a:lnTo>
                <a:lnTo>
                  <a:pt x="34061" y="37586"/>
                </a:lnTo>
                <a:lnTo>
                  <a:pt x="34240" y="37646"/>
                </a:lnTo>
                <a:lnTo>
                  <a:pt x="34420" y="37706"/>
                </a:lnTo>
                <a:lnTo>
                  <a:pt x="34599" y="37706"/>
                </a:lnTo>
                <a:lnTo>
                  <a:pt x="34718" y="37646"/>
                </a:lnTo>
                <a:lnTo>
                  <a:pt x="34778" y="37467"/>
                </a:lnTo>
                <a:lnTo>
                  <a:pt x="34778" y="37228"/>
                </a:lnTo>
                <a:lnTo>
                  <a:pt x="34001" y="31730"/>
                </a:lnTo>
                <a:lnTo>
                  <a:pt x="33822" y="30535"/>
                </a:lnTo>
                <a:lnTo>
                  <a:pt x="33762" y="30296"/>
                </a:lnTo>
                <a:lnTo>
                  <a:pt x="33822" y="30117"/>
                </a:lnTo>
                <a:lnTo>
                  <a:pt x="33882" y="29998"/>
                </a:lnTo>
                <a:lnTo>
                  <a:pt x="34121" y="29878"/>
                </a:lnTo>
                <a:lnTo>
                  <a:pt x="34181" y="29579"/>
                </a:lnTo>
                <a:lnTo>
                  <a:pt x="34181" y="29101"/>
                </a:lnTo>
                <a:lnTo>
                  <a:pt x="34121" y="28922"/>
                </a:lnTo>
                <a:lnTo>
                  <a:pt x="34061" y="28802"/>
                </a:lnTo>
                <a:lnTo>
                  <a:pt x="34001" y="28743"/>
                </a:lnTo>
                <a:lnTo>
                  <a:pt x="33882" y="28743"/>
                </a:lnTo>
                <a:lnTo>
                  <a:pt x="33643" y="28922"/>
                </a:lnTo>
                <a:lnTo>
                  <a:pt x="33284" y="26831"/>
                </a:lnTo>
                <a:lnTo>
                  <a:pt x="32866" y="24799"/>
                </a:lnTo>
                <a:lnTo>
                  <a:pt x="32448" y="22767"/>
                </a:lnTo>
                <a:lnTo>
                  <a:pt x="31910" y="20795"/>
                </a:lnTo>
                <a:lnTo>
                  <a:pt x="31312" y="18823"/>
                </a:lnTo>
                <a:lnTo>
                  <a:pt x="30715" y="16851"/>
                </a:lnTo>
                <a:lnTo>
                  <a:pt x="29998" y="14880"/>
                </a:lnTo>
                <a:lnTo>
                  <a:pt x="29281" y="12908"/>
                </a:lnTo>
                <a:lnTo>
                  <a:pt x="27787" y="9143"/>
                </a:lnTo>
                <a:lnTo>
                  <a:pt x="26353" y="5378"/>
                </a:lnTo>
                <a:lnTo>
                  <a:pt x="25755" y="4243"/>
                </a:lnTo>
                <a:lnTo>
                  <a:pt x="24739" y="2331"/>
                </a:lnTo>
                <a:lnTo>
                  <a:pt x="24142" y="1375"/>
                </a:lnTo>
                <a:lnTo>
                  <a:pt x="23604" y="538"/>
                </a:lnTo>
                <a:lnTo>
                  <a:pt x="23365" y="299"/>
                </a:lnTo>
                <a:lnTo>
                  <a:pt x="23126" y="60"/>
                </a:lnTo>
                <a:lnTo>
                  <a:pt x="2300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2"/>
          <p:cNvSpPr/>
          <p:nvPr/>
        </p:nvSpPr>
        <p:spPr>
          <a:xfrm rot="831478">
            <a:off x="1743246" y="4434137"/>
            <a:ext cx="957279" cy="859458"/>
          </a:xfrm>
          <a:custGeom>
            <a:avLst/>
            <a:gdLst/>
            <a:ahLst/>
            <a:cxnLst/>
            <a:rect l="l" t="t" r="r" b="b"/>
            <a:pathLst>
              <a:path w="43861" h="39379" extrusionOk="0">
                <a:moveTo>
                  <a:pt x="39917" y="2092"/>
                </a:moveTo>
                <a:lnTo>
                  <a:pt x="40216" y="2331"/>
                </a:lnTo>
                <a:lnTo>
                  <a:pt x="40514" y="2510"/>
                </a:lnTo>
                <a:lnTo>
                  <a:pt x="40873" y="2689"/>
                </a:lnTo>
                <a:lnTo>
                  <a:pt x="41232" y="2809"/>
                </a:lnTo>
                <a:lnTo>
                  <a:pt x="41949" y="2988"/>
                </a:lnTo>
                <a:lnTo>
                  <a:pt x="42725" y="3048"/>
                </a:lnTo>
                <a:lnTo>
                  <a:pt x="42666" y="3586"/>
                </a:lnTo>
                <a:lnTo>
                  <a:pt x="42486" y="4064"/>
                </a:lnTo>
                <a:lnTo>
                  <a:pt x="42188" y="5080"/>
                </a:lnTo>
                <a:lnTo>
                  <a:pt x="41949" y="4960"/>
                </a:lnTo>
                <a:lnTo>
                  <a:pt x="41769" y="4900"/>
                </a:lnTo>
                <a:lnTo>
                  <a:pt x="41650" y="4960"/>
                </a:lnTo>
                <a:lnTo>
                  <a:pt x="41530" y="5080"/>
                </a:lnTo>
                <a:lnTo>
                  <a:pt x="41411" y="5259"/>
                </a:lnTo>
                <a:lnTo>
                  <a:pt x="41351" y="5498"/>
                </a:lnTo>
                <a:lnTo>
                  <a:pt x="41291" y="6036"/>
                </a:lnTo>
                <a:lnTo>
                  <a:pt x="41232" y="6633"/>
                </a:lnTo>
                <a:lnTo>
                  <a:pt x="41232" y="7231"/>
                </a:lnTo>
                <a:lnTo>
                  <a:pt x="41291" y="7888"/>
                </a:lnTo>
                <a:lnTo>
                  <a:pt x="41351" y="10099"/>
                </a:lnTo>
                <a:lnTo>
                  <a:pt x="41411" y="12370"/>
                </a:lnTo>
                <a:lnTo>
                  <a:pt x="41351" y="14760"/>
                </a:lnTo>
                <a:lnTo>
                  <a:pt x="41291" y="15955"/>
                </a:lnTo>
                <a:lnTo>
                  <a:pt x="41172" y="17150"/>
                </a:lnTo>
                <a:lnTo>
                  <a:pt x="41052" y="18345"/>
                </a:lnTo>
                <a:lnTo>
                  <a:pt x="40873" y="19540"/>
                </a:lnTo>
                <a:lnTo>
                  <a:pt x="40634" y="20735"/>
                </a:lnTo>
                <a:lnTo>
                  <a:pt x="40335" y="21871"/>
                </a:lnTo>
                <a:lnTo>
                  <a:pt x="40036" y="22887"/>
                </a:lnTo>
                <a:lnTo>
                  <a:pt x="39738" y="23843"/>
                </a:lnTo>
                <a:lnTo>
                  <a:pt x="39319" y="24739"/>
                </a:lnTo>
                <a:lnTo>
                  <a:pt x="38901" y="25695"/>
                </a:lnTo>
                <a:lnTo>
                  <a:pt x="38423" y="26591"/>
                </a:lnTo>
                <a:lnTo>
                  <a:pt x="37945" y="27488"/>
                </a:lnTo>
                <a:lnTo>
                  <a:pt x="37407" y="28324"/>
                </a:lnTo>
                <a:lnTo>
                  <a:pt x="36810" y="29161"/>
                </a:lnTo>
                <a:lnTo>
                  <a:pt x="36152" y="29938"/>
                </a:lnTo>
                <a:lnTo>
                  <a:pt x="35495" y="30715"/>
                </a:lnTo>
                <a:lnTo>
                  <a:pt x="34838" y="31432"/>
                </a:lnTo>
                <a:lnTo>
                  <a:pt x="34061" y="32149"/>
                </a:lnTo>
                <a:lnTo>
                  <a:pt x="33344" y="32806"/>
                </a:lnTo>
                <a:lnTo>
                  <a:pt x="32507" y="33403"/>
                </a:lnTo>
                <a:lnTo>
                  <a:pt x="31671" y="34001"/>
                </a:lnTo>
                <a:lnTo>
                  <a:pt x="30834" y="34599"/>
                </a:lnTo>
                <a:lnTo>
                  <a:pt x="29878" y="35136"/>
                </a:lnTo>
                <a:lnTo>
                  <a:pt x="28862" y="35674"/>
                </a:lnTo>
                <a:lnTo>
                  <a:pt x="27846" y="36152"/>
                </a:lnTo>
                <a:lnTo>
                  <a:pt x="26830" y="36571"/>
                </a:lnTo>
                <a:lnTo>
                  <a:pt x="25815" y="36929"/>
                </a:lnTo>
                <a:lnTo>
                  <a:pt x="24739" y="37228"/>
                </a:lnTo>
                <a:lnTo>
                  <a:pt x="23663" y="37527"/>
                </a:lnTo>
                <a:lnTo>
                  <a:pt x="22528" y="37706"/>
                </a:lnTo>
                <a:lnTo>
                  <a:pt x="21453" y="37885"/>
                </a:lnTo>
                <a:lnTo>
                  <a:pt x="20317" y="38005"/>
                </a:lnTo>
                <a:lnTo>
                  <a:pt x="19242" y="38064"/>
                </a:lnTo>
                <a:lnTo>
                  <a:pt x="18106" y="38064"/>
                </a:lnTo>
                <a:lnTo>
                  <a:pt x="17031" y="38005"/>
                </a:lnTo>
                <a:lnTo>
                  <a:pt x="15895" y="37945"/>
                </a:lnTo>
                <a:lnTo>
                  <a:pt x="14760" y="37766"/>
                </a:lnTo>
                <a:lnTo>
                  <a:pt x="13684" y="37586"/>
                </a:lnTo>
                <a:lnTo>
                  <a:pt x="12668" y="37347"/>
                </a:lnTo>
                <a:lnTo>
                  <a:pt x="11712" y="37108"/>
                </a:lnTo>
                <a:lnTo>
                  <a:pt x="9740" y="36511"/>
                </a:lnTo>
                <a:lnTo>
                  <a:pt x="7828" y="35794"/>
                </a:lnTo>
                <a:lnTo>
                  <a:pt x="5976" y="34957"/>
                </a:lnTo>
                <a:lnTo>
                  <a:pt x="4542" y="34240"/>
                </a:lnTo>
                <a:lnTo>
                  <a:pt x="3884" y="33822"/>
                </a:lnTo>
                <a:lnTo>
                  <a:pt x="3167" y="33344"/>
                </a:lnTo>
                <a:lnTo>
                  <a:pt x="2570" y="32866"/>
                </a:lnTo>
                <a:lnTo>
                  <a:pt x="2032" y="32268"/>
                </a:lnTo>
                <a:lnTo>
                  <a:pt x="1793" y="31969"/>
                </a:lnTo>
                <a:lnTo>
                  <a:pt x="1614" y="31611"/>
                </a:lnTo>
                <a:lnTo>
                  <a:pt x="1434" y="31252"/>
                </a:lnTo>
                <a:lnTo>
                  <a:pt x="1315" y="30894"/>
                </a:lnTo>
                <a:lnTo>
                  <a:pt x="1554" y="31013"/>
                </a:lnTo>
                <a:lnTo>
                  <a:pt x="1733" y="31073"/>
                </a:lnTo>
                <a:lnTo>
                  <a:pt x="1913" y="31013"/>
                </a:lnTo>
                <a:lnTo>
                  <a:pt x="2032" y="30894"/>
                </a:lnTo>
                <a:lnTo>
                  <a:pt x="2271" y="30535"/>
                </a:lnTo>
                <a:lnTo>
                  <a:pt x="2450" y="30177"/>
                </a:lnTo>
                <a:lnTo>
                  <a:pt x="2869" y="30655"/>
                </a:lnTo>
                <a:lnTo>
                  <a:pt x="3406" y="31133"/>
                </a:lnTo>
                <a:lnTo>
                  <a:pt x="3944" y="31551"/>
                </a:lnTo>
                <a:lnTo>
                  <a:pt x="4542" y="31910"/>
                </a:lnTo>
                <a:lnTo>
                  <a:pt x="5199" y="32268"/>
                </a:lnTo>
                <a:lnTo>
                  <a:pt x="5856" y="32567"/>
                </a:lnTo>
                <a:lnTo>
                  <a:pt x="7231" y="33105"/>
                </a:lnTo>
                <a:lnTo>
                  <a:pt x="8665" y="33583"/>
                </a:lnTo>
                <a:lnTo>
                  <a:pt x="10099" y="33882"/>
                </a:lnTo>
                <a:lnTo>
                  <a:pt x="11533" y="34180"/>
                </a:lnTo>
                <a:lnTo>
                  <a:pt x="12788" y="34360"/>
                </a:lnTo>
                <a:lnTo>
                  <a:pt x="14342" y="34539"/>
                </a:lnTo>
                <a:lnTo>
                  <a:pt x="15836" y="34599"/>
                </a:lnTo>
                <a:lnTo>
                  <a:pt x="17389" y="34599"/>
                </a:lnTo>
                <a:lnTo>
                  <a:pt x="18943" y="34479"/>
                </a:lnTo>
                <a:lnTo>
                  <a:pt x="20437" y="34240"/>
                </a:lnTo>
                <a:lnTo>
                  <a:pt x="21931" y="33941"/>
                </a:lnTo>
                <a:lnTo>
                  <a:pt x="23424" y="33523"/>
                </a:lnTo>
                <a:lnTo>
                  <a:pt x="24859" y="33045"/>
                </a:lnTo>
                <a:lnTo>
                  <a:pt x="26054" y="32567"/>
                </a:lnTo>
                <a:lnTo>
                  <a:pt x="27249" y="32029"/>
                </a:lnTo>
                <a:lnTo>
                  <a:pt x="28324" y="31432"/>
                </a:lnTo>
                <a:lnTo>
                  <a:pt x="29400" y="30774"/>
                </a:lnTo>
                <a:lnTo>
                  <a:pt x="30476" y="30057"/>
                </a:lnTo>
                <a:lnTo>
                  <a:pt x="31491" y="29280"/>
                </a:lnTo>
                <a:lnTo>
                  <a:pt x="32447" y="28444"/>
                </a:lnTo>
                <a:lnTo>
                  <a:pt x="33344" y="27547"/>
                </a:lnTo>
                <a:lnTo>
                  <a:pt x="34240" y="26651"/>
                </a:lnTo>
                <a:lnTo>
                  <a:pt x="35077" y="25695"/>
                </a:lnTo>
                <a:lnTo>
                  <a:pt x="35854" y="24679"/>
                </a:lnTo>
                <a:lnTo>
                  <a:pt x="36571" y="23663"/>
                </a:lnTo>
                <a:lnTo>
                  <a:pt x="37288" y="22588"/>
                </a:lnTo>
                <a:lnTo>
                  <a:pt x="37885" y="21452"/>
                </a:lnTo>
                <a:lnTo>
                  <a:pt x="38483" y="20317"/>
                </a:lnTo>
                <a:lnTo>
                  <a:pt x="38961" y="19122"/>
                </a:lnTo>
                <a:lnTo>
                  <a:pt x="39558" y="17628"/>
                </a:lnTo>
                <a:lnTo>
                  <a:pt x="39977" y="16074"/>
                </a:lnTo>
                <a:lnTo>
                  <a:pt x="40275" y="14581"/>
                </a:lnTo>
                <a:lnTo>
                  <a:pt x="40514" y="13027"/>
                </a:lnTo>
                <a:lnTo>
                  <a:pt x="40634" y="11473"/>
                </a:lnTo>
                <a:lnTo>
                  <a:pt x="40753" y="9920"/>
                </a:lnTo>
                <a:lnTo>
                  <a:pt x="40933" y="6753"/>
                </a:lnTo>
                <a:lnTo>
                  <a:pt x="41172" y="5438"/>
                </a:lnTo>
                <a:lnTo>
                  <a:pt x="41232" y="5080"/>
                </a:lnTo>
                <a:lnTo>
                  <a:pt x="41232" y="4721"/>
                </a:lnTo>
                <a:lnTo>
                  <a:pt x="41172" y="4422"/>
                </a:lnTo>
                <a:lnTo>
                  <a:pt x="41052" y="4243"/>
                </a:lnTo>
                <a:lnTo>
                  <a:pt x="40933" y="4183"/>
                </a:lnTo>
                <a:lnTo>
                  <a:pt x="40753" y="4183"/>
                </a:lnTo>
                <a:lnTo>
                  <a:pt x="40694" y="4303"/>
                </a:lnTo>
                <a:lnTo>
                  <a:pt x="40574" y="4542"/>
                </a:lnTo>
                <a:lnTo>
                  <a:pt x="40455" y="4840"/>
                </a:lnTo>
                <a:lnTo>
                  <a:pt x="40335" y="5558"/>
                </a:lnTo>
                <a:lnTo>
                  <a:pt x="40335" y="5916"/>
                </a:lnTo>
                <a:lnTo>
                  <a:pt x="40275" y="6753"/>
                </a:lnTo>
                <a:lnTo>
                  <a:pt x="40216" y="7589"/>
                </a:lnTo>
                <a:lnTo>
                  <a:pt x="40216" y="9203"/>
                </a:lnTo>
                <a:lnTo>
                  <a:pt x="40216" y="10876"/>
                </a:lnTo>
                <a:lnTo>
                  <a:pt x="40156" y="11653"/>
                </a:lnTo>
                <a:lnTo>
                  <a:pt x="40096" y="12489"/>
                </a:lnTo>
                <a:lnTo>
                  <a:pt x="39857" y="13923"/>
                </a:lnTo>
                <a:lnTo>
                  <a:pt x="39558" y="15357"/>
                </a:lnTo>
                <a:lnTo>
                  <a:pt x="39200" y="16732"/>
                </a:lnTo>
                <a:lnTo>
                  <a:pt x="38722" y="18106"/>
                </a:lnTo>
                <a:lnTo>
                  <a:pt x="38124" y="19421"/>
                </a:lnTo>
                <a:lnTo>
                  <a:pt x="37467" y="20735"/>
                </a:lnTo>
                <a:lnTo>
                  <a:pt x="36750" y="21990"/>
                </a:lnTo>
                <a:lnTo>
                  <a:pt x="35973" y="23245"/>
                </a:lnTo>
                <a:lnTo>
                  <a:pt x="35077" y="24440"/>
                </a:lnTo>
                <a:lnTo>
                  <a:pt x="34180" y="25516"/>
                </a:lnTo>
                <a:lnTo>
                  <a:pt x="33165" y="26591"/>
                </a:lnTo>
                <a:lnTo>
                  <a:pt x="32149" y="27607"/>
                </a:lnTo>
                <a:lnTo>
                  <a:pt x="31013" y="28563"/>
                </a:lnTo>
                <a:lnTo>
                  <a:pt x="29878" y="29400"/>
                </a:lnTo>
                <a:lnTo>
                  <a:pt x="28623" y="30177"/>
                </a:lnTo>
                <a:lnTo>
                  <a:pt x="27368" y="30894"/>
                </a:lnTo>
                <a:lnTo>
                  <a:pt x="25874" y="31611"/>
                </a:lnTo>
                <a:lnTo>
                  <a:pt x="24321" y="32268"/>
                </a:lnTo>
                <a:lnTo>
                  <a:pt x="22707" y="32746"/>
                </a:lnTo>
                <a:lnTo>
                  <a:pt x="21094" y="33105"/>
                </a:lnTo>
                <a:lnTo>
                  <a:pt x="19421" y="33403"/>
                </a:lnTo>
                <a:lnTo>
                  <a:pt x="17748" y="33583"/>
                </a:lnTo>
                <a:lnTo>
                  <a:pt x="16075" y="33643"/>
                </a:lnTo>
                <a:lnTo>
                  <a:pt x="14401" y="33583"/>
                </a:lnTo>
                <a:lnTo>
                  <a:pt x="12668" y="33403"/>
                </a:lnTo>
                <a:lnTo>
                  <a:pt x="10995" y="33105"/>
                </a:lnTo>
                <a:lnTo>
                  <a:pt x="9382" y="32686"/>
                </a:lnTo>
                <a:lnTo>
                  <a:pt x="8545" y="32447"/>
                </a:lnTo>
                <a:lnTo>
                  <a:pt x="7769" y="32149"/>
                </a:lnTo>
                <a:lnTo>
                  <a:pt x="6992" y="31850"/>
                </a:lnTo>
                <a:lnTo>
                  <a:pt x="6215" y="31491"/>
                </a:lnTo>
                <a:lnTo>
                  <a:pt x="4721" y="30774"/>
                </a:lnTo>
                <a:lnTo>
                  <a:pt x="4362" y="30595"/>
                </a:lnTo>
                <a:lnTo>
                  <a:pt x="4004" y="30475"/>
                </a:lnTo>
                <a:lnTo>
                  <a:pt x="3287" y="30296"/>
                </a:lnTo>
                <a:lnTo>
                  <a:pt x="2988" y="30117"/>
                </a:lnTo>
                <a:lnTo>
                  <a:pt x="2809" y="29938"/>
                </a:lnTo>
                <a:lnTo>
                  <a:pt x="2749" y="29818"/>
                </a:lnTo>
                <a:lnTo>
                  <a:pt x="2689" y="29699"/>
                </a:lnTo>
                <a:lnTo>
                  <a:pt x="2689" y="29519"/>
                </a:lnTo>
                <a:lnTo>
                  <a:pt x="2749" y="29400"/>
                </a:lnTo>
                <a:lnTo>
                  <a:pt x="3347" y="29758"/>
                </a:lnTo>
                <a:lnTo>
                  <a:pt x="4004" y="29997"/>
                </a:lnTo>
                <a:lnTo>
                  <a:pt x="4721" y="30177"/>
                </a:lnTo>
                <a:lnTo>
                  <a:pt x="5498" y="30296"/>
                </a:lnTo>
                <a:lnTo>
                  <a:pt x="7051" y="30475"/>
                </a:lnTo>
                <a:lnTo>
                  <a:pt x="8426" y="30535"/>
                </a:lnTo>
                <a:lnTo>
                  <a:pt x="10219" y="30595"/>
                </a:lnTo>
                <a:lnTo>
                  <a:pt x="11951" y="30595"/>
                </a:lnTo>
                <a:lnTo>
                  <a:pt x="13684" y="30416"/>
                </a:lnTo>
                <a:lnTo>
                  <a:pt x="15417" y="30236"/>
                </a:lnTo>
                <a:lnTo>
                  <a:pt x="17090" y="29997"/>
                </a:lnTo>
                <a:lnTo>
                  <a:pt x="18704" y="29639"/>
                </a:lnTo>
                <a:lnTo>
                  <a:pt x="20317" y="29221"/>
                </a:lnTo>
                <a:lnTo>
                  <a:pt x="21931" y="28683"/>
                </a:lnTo>
                <a:lnTo>
                  <a:pt x="23484" y="28085"/>
                </a:lnTo>
                <a:lnTo>
                  <a:pt x="24978" y="27368"/>
                </a:lnTo>
                <a:lnTo>
                  <a:pt x="26472" y="26532"/>
                </a:lnTo>
                <a:lnTo>
                  <a:pt x="27846" y="25576"/>
                </a:lnTo>
                <a:lnTo>
                  <a:pt x="29041" y="24619"/>
                </a:lnTo>
                <a:lnTo>
                  <a:pt x="30177" y="23544"/>
                </a:lnTo>
                <a:lnTo>
                  <a:pt x="31193" y="22468"/>
                </a:lnTo>
                <a:lnTo>
                  <a:pt x="32089" y="21273"/>
                </a:lnTo>
                <a:lnTo>
                  <a:pt x="32985" y="20018"/>
                </a:lnTo>
                <a:lnTo>
                  <a:pt x="33762" y="18704"/>
                </a:lnTo>
                <a:lnTo>
                  <a:pt x="34539" y="17389"/>
                </a:lnTo>
                <a:lnTo>
                  <a:pt x="35256" y="16015"/>
                </a:lnTo>
                <a:lnTo>
                  <a:pt x="36810" y="12728"/>
                </a:lnTo>
                <a:lnTo>
                  <a:pt x="38304" y="9442"/>
                </a:lnTo>
                <a:lnTo>
                  <a:pt x="39797" y="5916"/>
                </a:lnTo>
                <a:lnTo>
                  <a:pt x="39977" y="5438"/>
                </a:lnTo>
                <a:lnTo>
                  <a:pt x="40275" y="4661"/>
                </a:lnTo>
                <a:lnTo>
                  <a:pt x="40335" y="4243"/>
                </a:lnTo>
                <a:lnTo>
                  <a:pt x="40335" y="4004"/>
                </a:lnTo>
                <a:lnTo>
                  <a:pt x="40275" y="3884"/>
                </a:lnTo>
                <a:lnTo>
                  <a:pt x="40156" y="3825"/>
                </a:lnTo>
                <a:lnTo>
                  <a:pt x="40036" y="3825"/>
                </a:lnTo>
                <a:lnTo>
                  <a:pt x="39797" y="3884"/>
                </a:lnTo>
                <a:lnTo>
                  <a:pt x="39917" y="2988"/>
                </a:lnTo>
                <a:lnTo>
                  <a:pt x="39917" y="2092"/>
                </a:lnTo>
                <a:close/>
                <a:moveTo>
                  <a:pt x="40753" y="0"/>
                </a:moveTo>
                <a:lnTo>
                  <a:pt x="40455" y="60"/>
                </a:lnTo>
                <a:lnTo>
                  <a:pt x="40156" y="120"/>
                </a:lnTo>
                <a:lnTo>
                  <a:pt x="39917" y="180"/>
                </a:lnTo>
                <a:lnTo>
                  <a:pt x="39618" y="299"/>
                </a:lnTo>
                <a:lnTo>
                  <a:pt x="39260" y="598"/>
                </a:lnTo>
                <a:lnTo>
                  <a:pt x="39200" y="658"/>
                </a:lnTo>
                <a:lnTo>
                  <a:pt x="39140" y="658"/>
                </a:lnTo>
                <a:lnTo>
                  <a:pt x="39200" y="777"/>
                </a:lnTo>
                <a:lnTo>
                  <a:pt x="39260" y="897"/>
                </a:lnTo>
                <a:lnTo>
                  <a:pt x="39200" y="1076"/>
                </a:lnTo>
                <a:lnTo>
                  <a:pt x="39021" y="2152"/>
                </a:lnTo>
                <a:lnTo>
                  <a:pt x="38841" y="3287"/>
                </a:lnTo>
                <a:lnTo>
                  <a:pt x="38722" y="4482"/>
                </a:lnTo>
                <a:lnTo>
                  <a:pt x="38602" y="5617"/>
                </a:lnTo>
                <a:lnTo>
                  <a:pt x="38423" y="6394"/>
                </a:lnTo>
                <a:lnTo>
                  <a:pt x="38244" y="7171"/>
                </a:lnTo>
                <a:lnTo>
                  <a:pt x="37766" y="8725"/>
                </a:lnTo>
                <a:lnTo>
                  <a:pt x="37168" y="10338"/>
                </a:lnTo>
                <a:lnTo>
                  <a:pt x="36511" y="11892"/>
                </a:lnTo>
                <a:lnTo>
                  <a:pt x="35734" y="13445"/>
                </a:lnTo>
                <a:lnTo>
                  <a:pt x="34957" y="14939"/>
                </a:lnTo>
                <a:lnTo>
                  <a:pt x="33344" y="17807"/>
                </a:lnTo>
                <a:lnTo>
                  <a:pt x="32866" y="18644"/>
                </a:lnTo>
                <a:lnTo>
                  <a:pt x="32328" y="19421"/>
                </a:lnTo>
                <a:lnTo>
                  <a:pt x="31730" y="20198"/>
                </a:lnTo>
                <a:lnTo>
                  <a:pt x="31193" y="20915"/>
                </a:lnTo>
                <a:lnTo>
                  <a:pt x="30595" y="21632"/>
                </a:lnTo>
                <a:lnTo>
                  <a:pt x="29938" y="22289"/>
                </a:lnTo>
                <a:lnTo>
                  <a:pt x="29280" y="22887"/>
                </a:lnTo>
                <a:lnTo>
                  <a:pt x="28623" y="23484"/>
                </a:lnTo>
                <a:lnTo>
                  <a:pt x="27966" y="24022"/>
                </a:lnTo>
                <a:lnTo>
                  <a:pt x="27249" y="24560"/>
                </a:lnTo>
                <a:lnTo>
                  <a:pt x="25815" y="25516"/>
                </a:lnTo>
                <a:lnTo>
                  <a:pt x="24261" y="26352"/>
                </a:lnTo>
                <a:lnTo>
                  <a:pt x="22707" y="27129"/>
                </a:lnTo>
                <a:lnTo>
                  <a:pt x="21094" y="27727"/>
                </a:lnTo>
                <a:lnTo>
                  <a:pt x="19421" y="28265"/>
                </a:lnTo>
                <a:lnTo>
                  <a:pt x="17688" y="28683"/>
                </a:lnTo>
                <a:lnTo>
                  <a:pt x="15895" y="28982"/>
                </a:lnTo>
                <a:lnTo>
                  <a:pt x="14103" y="29221"/>
                </a:lnTo>
                <a:lnTo>
                  <a:pt x="12250" y="29340"/>
                </a:lnTo>
                <a:lnTo>
                  <a:pt x="10398" y="29400"/>
                </a:lnTo>
                <a:lnTo>
                  <a:pt x="5617" y="29400"/>
                </a:lnTo>
                <a:lnTo>
                  <a:pt x="5199" y="29340"/>
                </a:lnTo>
                <a:lnTo>
                  <a:pt x="4721" y="29280"/>
                </a:lnTo>
                <a:lnTo>
                  <a:pt x="4243" y="29161"/>
                </a:lnTo>
                <a:lnTo>
                  <a:pt x="4004" y="29161"/>
                </a:lnTo>
                <a:lnTo>
                  <a:pt x="3884" y="29041"/>
                </a:lnTo>
                <a:lnTo>
                  <a:pt x="3586" y="28802"/>
                </a:lnTo>
                <a:lnTo>
                  <a:pt x="3347" y="28504"/>
                </a:lnTo>
                <a:lnTo>
                  <a:pt x="3167" y="28265"/>
                </a:lnTo>
                <a:lnTo>
                  <a:pt x="2928" y="28026"/>
                </a:lnTo>
                <a:lnTo>
                  <a:pt x="2630" y="27846"/>
                </a:lnTo>
                <a:lnTo>
                  <a:pt x="2211" y="27727"/>
                </a:lnTo>
                <a:lnTo>
                  <a:pt x="1494" y="27607"/>
                </a:lnTo>
                <a:lnTo>
                  <a:pt x="777" y="27547"/>
                </a:lnTo>
                <a:lnTo>
                  <a:pt x="478" y="27547"/>
                </a:lnTo>
                <a:lnTo>
                  <a:pt x="359" y="27607"/>
                </a:lnTo>
                <a:lnTo>
                  <a:pt x="120" y="27846"/>
                </a:lnTo>
                <a:lnTo>
                  <a:pt x="0" y="28145"/>
                </a:lnTo>
                <a:lnTo>
                  <a:pt x="0" y="28504"/>
                </a:lnTo>
                <a:lnTo>
                  <a:pt x="60" y="28862"/>
                </a:lnTo>
                <a:lnTo>
                  <a:pt x="239" y="29639"/>
                </a:lnTo>
                <a:lnTo>
                  <a:pt x="419" y="30236"/>
                </a:lnTo>
                <a:lnTo>
                  <a:pt x="1016" y="31671"/>
                </a:lnTo>
                <a:lnTo>
                  <a:pt x="1315" y="32328"/>
                </a:lnTo>
                <a:lnTo>
                  <a:pt x="1614" y="32866"/>
                </a:lnTo>
                <a:lnTo>
                  <a:pt x="2032" y="33403"/>
                </a:lnTo>
                <a:lnTo>
                  <a:pt x="2510" y="33941"/>
                </a:lnTo>
                <a:lnTo>
                  <a:pt x="3108" y="34479"/>
                </a:lnTo>
                <a:lnTo>
                  <a:pt x="3765" y="34957"/>
                </a:lnTo>
                <a:lnTo>
                  <a:pt x="4602" y="35495"/>
                </a:lnTo>
                <a:lnTo>
                  <a:pt x="5498" y="36033"/>
                </a:lnTo>
                <a:lnTo>
                  <a:pt x="6334" y="36511"/>
                </a:lnTo>
                <a:lnTo>
                  <a:pt x="7231" y="36929"/>
                </a:lnTo>
                <a:lnTo>
                  <a:pt x="8187" y="37347"/>
                </a:lnTo>
                <a:lnTo>
                  <a:pt x="9083" y="37706"/>
                </a:lnTo>
                <a:lnTo>
                  <a:pt x="10039" y="38064"/>
                </a:lnTo>
                <a:lnTo>
                  <a:pt x="10995" y="38363"/>
                </a:lnTo>
                <a:lnTo>
                  <a:pt x="12728" y="38781"/>
                </a:lnTo>
                <a:lnTo>
                  <a:pt x="14401" y="39080"/>
                </a:lnTo>
                <a:lnTo>
                  <a:pt x="16134" y="39319"/>
                </a:lnTo>
                <a:lnTo>
                  <a:pt x="17867" y="39379"/>
                </a:lnTo>
                <a:lnTo>
                  <a:pt x="19600" y="39379"/>
                </a:lnTo>
                <a:lnTo>
                  <a:pt x="21273" y="39200"/>
                </a:lnTo>
                <a:lnTo>
                  <a:pt x="23006" y="38961"/>
                </a:lnTo>
                <a:lnTo>
                  <a:pt x="24620" y="38542"/>
                </a:lnTo>
                <a:lnTo>
                  <a:pt x="26293" y="38064"/>
                </a:lnTo>
                <a:lnTo>
                  <a:pt x="27846" y="37467"/>
                </a:lnTo>
                <a:lnTo>
                  <a:pt x="29400" y="36750"/>
                </a:lnTo>
                <a:lnTo>
                  <a:pt x="30894" y="35913"/>
                </a:lnTo>
                <a:lnTo>
                  <a:pt x="32388" y="35017"/>
                </a:lnTo>
                <a:lnTo>
                  <a:pt x="33762" y="33941"/>
                </a:lnTo>
                <a:lnTo>
                  <a:pt x="35077" y="32806"/>
                </a:lnTo>
                <a:lnTo>
                  <a:pt x="36272" y="31551"/>
                </a:lnTo>
                <a:lnTo>
                  <a:pt x="36929" y="30774"/>
                </a:lnTo>
                <a:lnTo>
                  <a:pt x="37527" y="30057"/>
                </a:lnTo>
                <a:lnTo>
                  <a:pt x="38064" y="29280"/>
                </a:lnTo>
                <a:lnTo>
                  <a:pt x="38602" y="28444"/>
                </a:lnTo>
                <a:lnTo>
                  <a:pt x="39080" y="27667"/>
                </a:lnTo>
                <a:lnTo>
                  <a:pt x="39558" y="26830"/>
                </a:lnTo>
                <a:lnTo>
                  <a:pt x="39977" y="25934"/>
                </a:lnTo>
                <a:lnTo>
                  <a:pt x="40335" y="25098"/>
                </a:lnTo>
                <a:lnTo>
                  <a:pt x="41052" y="23305"/>
                </a:lnTo>
                <a:lnTo>
                  <a:pt x="41590" y="21512"/>
                </a:lnTo>
                <a:lnTo>
                  <a:pt x="42008" y="19600"/>
                </a:lnTo>
                <a:lnTo>
                  <a:pt x="42307" y="17688"/>
                </a:lnTo>
                <a:lnTo>
                  <a:pt x="42546" y="15477"/>
                </a:lnTo>
                <a:lnTo>
                  <a:pt x="42606" y="13266"/>
                </a:lnTo>
                <a:lnTo>
                  <a:pt x="42666" y="11055"/>
                </a:lnTo>
                <a:lnTo>
                  <a:pt x="42606" y="8784"/>
                </a:lnTo>
                <a:lnTo>
                  <a:pt x="42486" y="7709"/>
                </a:lnTo>
                <a:lnTo>
                  <a:pt x="42427" y="7111"/>
                </a:lnTo>
                <a:lnTo>
                  <a:pt x="42486" y="6573"/>
                </a:lnTo>
                <a:lnTo>
                  <a:pt x="43024" y="5558"/>
                </a:lnTo>
                <a:lnTo>
                  <a:pt x="43323" y="4781"/>
                </a:lnTo>
                <a:lnTo>
                  <a:pt x="43681" y="3645"/>
                </a:lnTo>
                <a:lnTo>
                  <a:pt x="43801" y="3108"/>
                </a:lnTo>
                <a:lnTo>
                  <a:pt x="43861" y="2570"/>
                </a:lnTo>
                <a:lnTo>
                  <a:pt x="43801" y="2211"/>
                </a:lnTo>
                <a:lnTo>
                  <a:pt x="43741" y="2032"/>
                </a:lnTo>
                <a:lnTo>
                  <a:pt x="43622" y="1912"/>
                </a:lnTo>
                <a:lnTo>
                  <a:pt x="43502" y="1673"/>
                </a:lnTo>
                <a:lnTo>
                  <a:pt x="43383" y="1434"/>
                </a:lnTo>
                <a:lnTo>
                  <a:pt x="43024" y="956"/>
                </a:lnTo>
                <a:lnTo>
                  <a:pt x="42546" y="598"/>
                </a:lnTo>
                <a:lnTo>
                  <a:pt x="41949" y="299"/>
                </a:lnTo>
                <a:lnTo>
                  <a:pt x="41351" y="120"/>
                </a:lnTo>
                <a:lnTo>
                  <a:pt x="407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2"/>
          <p:cNvSpPr/>
          <p:nvPr/>
        </p:nvSpPr>
        <p:spPr>
          <a:xfrm rot="-1232764">
            <a:off x="623232" y="2763432"/>
            <a:ext cx="215203" cy="232183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2"/>
          <p:cNvSpPr/>
          <p:nvPr/>
        </p:nvSpPr>
        <p:spPr>
          <a:xfrm rot="-2062359">
            <a:off x="255900" y="2566548"/>
            <a:ext cx="280423" cy="718672"/>
          </a:xfrm>
          <a:custGeom>
            <a:avLst/>
            <a:gdLst/>
            <a:ahLst/>
            <a:cxnLst/>
            <a:rect l="l" t="t" r="r" b="b"/>
            <a:pathLst>
              <a:path w="12848" h="32927" extrusionOk="0">
                <a:moveTo>
                  <a:pt x="3825" y="1017"/>
                </a:moveTo>
                <a:lnTo>
                  <a:pt x="3944" y="1256"/>
                </a:lnTo>
                <a:lnTo>
                  <a:pt x="4004" y="1495"/>
                </a:lnTo>
                <a:lnTo>
                  <a:pt x="4004" y="2152"/>
                </a:lnTo>
                <a:lnTo>
                  <a:pt x="4004" y="2750"/>
                </a:lnTo>
                <a:lnTo>
                  <a:pt x="4004" y="3347"/>
                </a:lnTo>
                <a:lnTo>
                  <a:pt x="4183" y="4961"/>
                </a:lnTo>
                <a:lnTo>
                  <a:pt x="4362" y="6574"/>
                </a:lnTo>
                <a:lnTo>
                  <a:pt x="4840" y="9681"/>
                </a:lnTo>
                <a:lnTo>
                  <a:pt x="5319" y="12729"/>
                </a:lnTo>
                <a:lnTo>
                  <a:pt x="4123" y="11653"/>
                </a:lnTo>
                <a:lnTo>
                  <a:pt x="2869" y="10578"/>
                </a:lnTo>
                <a:lnTo>
                  <a:pt x="2151" y="10100"/>
                </a:lnTo>
                <a:lnTo>
                  <a:pt x="1733" y="9801"/>
                </a:lnTo>
                <a:lnTo>
                  <a:pt x="1554" y="9622"/>
                </a:lnTo>
                <a:lnTo>
                  <a:pt x="1494" y="9502"/>
                </a:lnTo>
                <a:lnTo>
                  <a:pt x="1434" y="9323"/>
                </a:lnTo>
                <a:lnTo>
                  <a:pt x="1494" y="9084"/>
                </a:lnTo>
                <a:lnTo>
                  <a:pt x="1614" y="8606"/>
                </a:lnTo>
                <a:lnTo>
                  <a:pt x="1853" y="7709"/>
                </a:lnTo>
                <a:lnTo>
                  <a:pt x="2271" y="5976"/>
                </a:lnTo>
                <a:lnTo>
                  <a:pt x="2749" y="4303"/>
                </a:lnTo>
                <a:lnTo>
                  <a:pt x="3825" y="1017"/>
                </a:lnTo>
                <a:close/>
                <a:moveTo>
                  <a:pt x="4542" y="1973"/>
                </a:moveTo>
                <a:lnTo>
                  <a:pt x="5079" y="2690"/>
                </a:lnTo>
                <a:lnTo>
                  <a:pt x="5617" y="3467"/>
                </a:lnTo>
                <a:lnTo>
                  <a:pt x="6693" y="5020"/>
                </a:lnTo>
                <a:lnTo>
                  <a:pt x="7589" y="6574"/>
                </a:lnTo>
                <a:lnTo>
                  <a:pt x="8486" y="8247"/>
                </a:lnTo>
                <a:lnTo>
                  <a:pt x="9203" y="9920"/>
                </a:lnTo>
                <a:lnTo>
                  <a:pt x="9621" y="10757"/>
                </a:lnTo>
                <a:lnTo>
                  <a:pt x="9800" y="11175"/>
                </a:lnTo>
                <a:lnTo>
                  <a:pt x="9860" y="11534"/>
                </a:lnTo>
                <a:lnTo>
                  <a:pt x="9800" y="11952"/>
                </a:lnTo>
                <a:lnTo>
                  <a:pt x="9621" y="12251"/>
                </a:lnTo>
                <a:lnTo>
                  <a:pt x="9083" y="12968"/>
                </a:lnTo>
                <a:lnTo>
                  <a:pt x="7888" y="14581"/>
                </a:lnTo>
                <a:lnTo>
                  <a:pt x="6633" y="16254"/>
                </a:lnTo>
                <a:lnTo>
                  <a:pt x="6334" y="14521"/>
                </a:lnTo>
                <a:lnTo>
                  <a:pt x="6095" y="12789"/>
                </a:lnTo>
                <a:lnTo>
                  <a:pt x="5617" y="9203"/>
                </a:lnTo>
                <a:lnTo>
                  <a:pt x="5139" y="5558"/>
                </a:lnTo>
                <a:lnTo>
                  <a:pt x="4840" y="3766"/>
                </a:lnTo>
                <a:lnTo>
                  <a:pt x="4542" y="1973"/>
                </a:lnTo>
                <a:close/>
                <a:moveTo>
                  <a:pt x="1375" y="9980"/>
                </a:moveTo>
                <a:lnTo>
                  <a:pt x="2630" y="11354"/>
                </a:lnTo>
                <a:lnTo>
                  <a:pt x="3944" y="12609"/>
                </a:lnTo>
                <a:lnTo>
                  <a:pt x="4601" y="13267"/>
                </a:lnTo>
                <a:lnTo>
                  <a:pt x="5139" y="13864"/>
                </a:lnTo>
                <a:lnTo>
                  <a:pt x="5319" y="14163"/>
                </a:lnTo>
                <a:lnTo>
                  <a:pt x="5498" y="14521"/>
                </a:lnTo>
                <a:lnTo>
                  <a:pt x="5677" y="14940"/>
                </a:lnTo>
                <a:lnTo>
                  <a:pt x="5737" y="15418"/>
                </a:lnTo>
                <a:lnTo>
                  <a:pt x="6394" y="18884"/>
                </a:lnTo>
                <a:lnTo>
                  <a:pt x="7111" y="22290"/>
                </a:lnTo>
                <a:lnTo>
                  <a:pt x="3406" y="20198"/>
                </a:lnTo>
                <a:lnTo>
                  <a:pt x="2570" y="19780"/>
                </a:lnTo>
                <a:lnTo>
                  <a:pt x="2151" y="19541"/>
                </a:lnTo>
                <a:lnTo>
                  <a:pt x="1793" y="19302"/>
                </a:lnTo>
                <a:lnTo>
                  <a:pt x="1375" y="19003"/>
                </a:lnTo>
                <a:lnTo>
                  <a:pt x="1195" y="18824"/>
                </a:lnTo>
                <a:lnTo>
                  <a:pt x="1136" y="18704"/>
                </a:lnTo>
                <a:lnTo>
                  <a:pt x="1016" y="18346"/>
                </a:lnTo>
                <a:lnTo>
                  <a:pt x="956" y="17689"/>
                </a:lnTo>
                <a:lnTo>
                  <a:pt x="897" y="16732"/>
                </a:lnTo>
                <a:lnTo>
                  <a:pt x="837" y="15776"/>
                </a:lnTo>
                <a:lnTo>
                  <a:pt x="897" y="13864"/>
                </a:lnTo>
                <a:lnTo>
                  <a:pt x="1076" y="11892"/>
                </a:lnTo>
                <a:lnTo>
                  <a:pt x="1375" y="9980"/>
                </a:lnTo>
                <a:close/>
                <a:moveTo>
                  <a:pt x="10218" y="12669"/>
                </a:moveTo>
                <a:lnTo>
                  <a:pt x="10577" y="13864"/>
                </a:lnTo>
                <a:lnTo>
                  <a:pt x="10936" y="15059"/>
                </a:lnTo>
                <a:lnTo>
                  <a:pt x="11294" y="16613"/>
                </a:lnTo>
                <a:lnTo>
                  <a:pt x="11593" y="18286"/>
                </a:lnTo>
                <a:lnTo>
                  <a:pt x="11712" y="19123"/>
                </a:lnTo>
                <a:lnTo>
                  <a:pt x="11832" y="19959"/>
                </a:lnTo>
                <a:lnTo>
                  <a:pt x="11832" y="20796"/>
                </a:lnTo>
                <a:lnTo>
                  <a:pt x="11772" y="21573"/>
                </a:lnTo>
                <a:lnTo>
                  <a:pt x="11712" y="22110"/>
                </a:lnTo>
                <a:lnTo>
                  <a:pt x="11593" y="22349"/>
                </a:lnTo>
                <a:lnTo>
                  <a:pt x="11473" y="22469"/>
                </a:lnTo>
                <a:lnTo>
                  <a:pt x="11175" y="22827"/>
                </a:lnTo>
                <a:lnTo>
                  <a:pt x="10696" y="23246"/>
                </a:lnTo>
                <a:lnTo>
                  <a:pt x="9621" y="24321"/>
                </a:lnTo>
                <a:lnTo>
                  <a:pt x="9143" y="24859"/>
                </a:lnTo>
                <a:lnTo>
                  <a:pt x="8665" y="25457"/>
                </a:lnTo>
                <a:lnTo>
                  <a:pt x="7828" y="21871"/>
                </a:lnTo>
                <a:lnTo>
                  <a:pt x="7051" y="18286"/>
                </a:lnTo>
                <a:lnTo>
                  <a:pt x="6872" y="17449"/>
                </a:lnTo>
                <a:lnTo>
                  <a:pt x="6812" y="17210"/>
                </a:lnTo>
                <a:lnTo>
                  <a:pt x="6812" y="16912"/>
                </a:lnTo>
                <a:lnTo>
                  <a:pt x="6872" y="16673"/>
                </a:lnTo>
                <a:lnTo>
                  <a:pt x="6992" y="16434"/>
                </a:lnTo>
                <a:lnTo>
                  <a:pt x="7231" y="16135"/>
                </a:lnTo>
                <a:lnTo>
                  <a:pt x="7470" y="15836"/>
                </a:lnTo>
                <a:lnTo>
                  <a:pt x="8904" y="14282"/>
                </a:lnTo>
                <a:lnTo>
                  <a:pt x="10218" y="12669"/>
                </a:lnTo>
                <a:close/>
                <a:moveTo>
                  <a:pt x="1375" y="19959"/>
                </a:moveTo>
                <a:lnTo>
                  <a:pt x="1972" y="20437"/>
                </a:lnTo>
                <a:lnTo>
                  <a:pt x="2689" y="20915"/>
                </a:lnTo>
                <a:lnTo>
                  <a:pt x="4064" y="21692"/>
                </a:lnTo>
                <a:lnTo>
                  <a:pt x="5498" y="22469"/>
                </a:lnTo>
                <a:lnTo>
                  <a:pt x="6215" y="22887"/>
                </a:lnTo>
                <a:lnTo>
                  <a:pt x="6812" y="23365"/>
                </a:lnTo>
                <a:lnTo>
                  <a:pt x="7111" y="23604"/>
                </a:lnTo>
                <a:lnTo>
                  <a:pt x="7290" y="23903"/>
                </a:lnTo>
                <a:lnTo>
                  <a:pt x="7529" y="24202"/>
                </a:lnTo>
                <a:lnTo>
                  <a:pt x="7709" y="24620"/>
                </a:lnTo>
                <a:lnTo>
                  <a:pt x="8007" y="25516"/>
                </a:lnTo>
                <a:lnTo>
                  <a:pt x="8247" y="26473"/>
                </a:lnTo>
                <a:lnTo>
                  <a:pt x="8665" y="28504"/>
                </a:lnTo>
                <a:lnTo>
                  <a:pt x="8844" y="29401"/>
                </a:lnTo>
                <a:lnTo>
                  <a:pt x="9023" y="30177"/>
                </a:lnTo>
                <a:lnTo>
                  <a:pt x="9023" y="30177"/>
                </a:lnTo>
                <a:lnTo>
                  <a:pt x="6633" y="27847"/>
                </a:lnTo>
                <a:lnTo>
                  <a:pt x="5498" y="26652"/>
                </a:lnTo>
                <a:lnTo>
                  <a:pt x="4362" y="25397"/>
                </a:lnTo>
                <a:lnTo>
                  <a:pt x="3466" y="24142"/>
                </a:lnTo>
                <a:lnTo>
                  <a:pt x="2988" y="23485"/>
                </a:lnTo>
                <a:lnTo>
                  <a:pt x="2570" y="22827"/>
                </a:lnTo>
                <a:lnTo>
                  <a:pt x="2211" y="22110"/>
                </a:lnTo>
                <a:lnTo>
                  <a:pt x="1912" y="21453"/>
                </a:lnTo>
                <a:lnTo>
                  <a:pt x="1614" y="20676"/>
                </a:lnTo>
                <a:lnTo>
                  <a:pt x="1375" y="19959"/>
                </a:lnTo>
                <a:close/>
                <a:moveTo>
                  <a:pt x="11832" y="23485"/>
                </a:moveTo>
                <a:lnTo>
                  <a:pt x="11712" y="25636"/>
                </a:lnTo>
                <a:lnTo>
                  <a:pt x="11473" y="27727"/>
                </a:lnTo>
                <a:lnTo>
                  <a:pt x="11055" y="29759"/>
                </a:lnTo>
                <a:lnTo>
                  <a:pt x="10577" y="31850"/>
                </a:lnTo>
                <a:lnTo>
                  <a:pt x="10278" y="31432"/>
                </a:lnTo>
                <a:lnTo>
                  <a:pt x="9979" y="30835"/>
                </a:lnTo>
                <a:lnTo>
                  <a:pt x="9740" y="30237"/>
                </a:lnTo>
                <a:lnTo>
                  <a:pt x="9501" y="29520"/>
                </a:lnTo>
                <a:lnTo>
                  <a:pt x="9203" y="28086"/>
                </a:lnTo>
                <a:lnTo>
                  <a:pt x="9083" y="27429"/>
                </a:lnTo>
                <a:lnTo>
                  <a:pt x="9023" y="26891"/>
                </a:lnTo>
                <a:lnTo>
                  <a:pt x="9023" y="26293"/>
                </a:lnTo>
                <a:lnTo>
                  <a:pt x="9023" y="26114"/>
                </a:lnTo>
                <a:lnTo>
                  <a:pt x="9083" y="25994"/>
                </a:lnTo>
                <a:lnTo>
                  <a:pt x="9382" y="25755"/>
                </a:lnTo>
                <a:lnTo>
                  <a:pt x="9920" y="25337"/>
                </a:lnTo>
                <a:lnTo>
                  <a:pt x="10876" y="24441"/>
                </a:lnTo>
                <a:lnTo>
                  <a:pt x="11832" y="23485"/>
                </a:lnTo>
                <a:close/>
                <a:moveTo>
                  <a:pt x="3526" y="1"/>
                </a:moveTo>
                <a:lnTo>
                  <a:pt x="3586" y="61"/>
                </a:lnTo>
                <a:lnTo>
                  <a:pt x="3586" y="120"/>
                </a:lnTo>
                <a:lnTo>
                  <a:pt x="3586" y="479"/>
                </a:lnTo>
                <a:lnTo>
                  <a:pt x="3466" y="897"/>
                </a:lnTo>
                <a:lnTo>
                  <a:pt x="3287" y="1375"/>
                </a:lnTo>
                <a:lnTo>
                  <a:pt x="2809" y="2391"/>
                </a:lnTo>
                <a:lnTo>
                  <a:pt x="2570" y="2989"/>
                </a:lnTo>
                <a:lnTo>
                  <a:pt x="1853" y="4841"/>
                </a:lnTo>
                <a:lnTo>
                  <a:pt x="1315" y="6813"/>
                </a:lnTo>
                <a:lnTo>
                  <a:pt x="956" y="8247"/>
                </a:lnTo>
                <a:lnTo>
                  <a:pt x="658" y="9681"/>
                </a:lnTo>
                <a:lnTo>
                  <a:pt x="419" y="11115"/>
                </a:lnTo>
                <a:lnTo>
                  <a:pt x="239" y="12609"/>
                </a:lnTo>
                <a:lnTo>
                  <a:pt x="60" y="14521"/>
                </a:lnTo>
                <a:lnTo>
                  <a:pt x="0" y="15478"/>
                </a:lnTo>
                <a:lnTo>
                  <a:pt x="60" y="16434"/>
                </a:lnTo>
                <a:lnTo>
                  <a:pt x="120" y="17330"/>
                </a:lnTo>
                <a:lnTo>
                  <a:pt x="180" y="18226"/>
                </a:lnTo>
                <a:lnTo>
                  <a:pt x="359" y="19063"/>
                </a:lnTo>
                <a:lnTo>
                  <a:pt x="538" y="19899"/>
                </a:lnTo>
                <a:lnTo>
                  <a:pt x="777" y="20736"/>
                </a:lnTo>
                <a:lnTo>
                  <a:pt x="1076" y="21573"/>
                </a:lnTo>
                <a:lnTo>
                  <a:pt x="1375" y="22409"/>
                </a:lnTo>
                <a:lnTo>
                  <a:pt x="1793" y="23246"/>
                </a:lnTo>
                <a:lnTo>
                  <a:pt x="2211" y="24023"/>
                </a:lnTo>
                <a:lnTo>
                  <a:pt x="2689" y="24799"/>
                </a:lnTo>
                <a:lnTo>
                  <a:pt x="3227" y="25636"/>
                </a:lnTo>
                <a:lnTo>
                  <a:pt x="3825" y="26413"/>
                </a:lnTo>
                <a:lnTo>
                  <a:pt x="5020" y="27847"/>
                </a:lnTo>
                <a:lnTo>
                  <a:pt x="6215" y="29221"/>
                </a:lnTo>
                <a:lnTo>
                  <a:pt x="7529" y="30596"/>
                </a:lnTo>
                <a:lnTo>
                  <a:pt x="8187" y="31193"/>
                </a:lnTo>
                <a:lnTo>
                  <a:pt x="8904" y="31850"/>
                </a:lnTo>
                <a:lnTo>
                  <a:pt x="9083" y="32030"/>
                </a:lnTo>
                <a:lnTo>
                  <a:pt x="9382" y="32329"/>
                </a:lnTo>
                <a:lnTo>
                  <a:pt x="9621" y="32627"/>
                </a:lnTo>
                <a:lnTo>
                  <a:pt x="9800" y="32807"/>
                </a:lnTo>
                <a:lnTo>
                  <a:pt x="10099" y="32926"/>
                </a:lnTo>
                <a:lnTo>
                  <a:pt x="10159" y="32926"/>
                </a:lnTo>
                <a:lnTo>
                  <a:pt x="10278" y="32807"/>
                </a:lnTo>
                <a:lnTo>
                  <a:pt x="10577" y="32687"/>
                </a:lnTo>
                <a:lnTo>
                  <a:pt x="10876" y="32627"/>
                </a:lnTo>
                <a:lnTo>
                  <a:pt x="11115" y="32508"/>
                </a:lnTo>
                <a:lnTo>
                  <a:pt x="11294" y="32329"/>
                </a:lnTo>
                <a:lnTo>
                  <a:pt x="11414" y="32149"/>
                </a:lnTo>
                <a:lnTo>
                  <a:pt x="11593" y="31671"/>
                </a:lnTo>
                <a:lnTo>
                  <a:pt x="11772" y="30954"/>
                </a:lnTo>
                <a:lnTo>
                  <a:pt x="12190" y="28982"/>
                </a:lnTo>
                <a:lnTo>
                  <a:pt x="12549" y="26951"/>
                </a:lnTo>
                <a:lnTo>
                  <a:pt x="12728" y="24919"/>
                </a:lnTo>
                <a:lnTo>
                  <a:pt x="12848" y="22887"/>
                </a:lnTo>
                <a:lnTo>
                  <a:pt x="12788" y="20856"/>
                </a:lnTo>
                <a:lnTo>
                  <a:pt x="12609" y="18824"/>
                </a:lnTo>
                <a:lnTo>
                  <a:pt x="12310" y="16792"/>
                </a:lnTo>
                <a:lnTo>
                  <a:pt x="11892" y="14820"/>
                </a:lnTo>
                <a:lnTo>
                  <a:pt x="11354" y="12669"/>
                </a:lnTo>
                <a:lnTo>
                  <a:pt x="10995" y="11593"/>
                </a:lnTo>
                <a:lnTo>
                  <a:pt x="10637" y="10578"/>
                </a:lnTo>
                <a:lnTo>
                  <a:pt x="10218" y="9562"/>
                </a:lnTo>
                <a:lnTo>
                  <a:pt x="9800" y="8546"/>
                </a:lnTo>
                <a:lnTo>
                  <a:pt x="9322" y="7530"/>
                </a:lnTo>
                <a:lnTo>
                  <a:pt x="8784" y="6514"/>
                </a:lnTo>
                <a:lnTo>
                  <a:pt x="7828" y="4781"/>
                </a:lnTo>
                <a:lnTo>
                  <a:pt x="7231" y="3766"/>
                </a:lnTo>
                <a:lnTo>
                  <a:pt x="6633" y="2809"/>
                </a:lnTo>
                <a:lnTo>
                  <a:pt x="5916" y="1853"/>
                </a:lnTo>
                <a:lnTo>
                  <a:pt x="5139" y="1077"/>
                </a:lnTo>
                <a:lnTo>
                  <a:pt x="4781" y="718"/>
                </a:lnTo>
                <a:lnTo>
                  <a:pt x="4362" y="419"/>
                </a:lnTo>
                <a:lnTo>
                  <a:pt x="3944" y="180"/>
                </a:lnTo>
                <a:lnTo>
                  <a:pt x="352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2"/>
          <p:cNvSpPr/>
          <p:nvPr/>
        </p:nvSpPr>
        <p:spPr>
          <a:xfrm>
            <a:off x="947845" y="293861"/>
            <a:ext cx="447347" cy="341714"/>
          </a:xfrm>
          <a:custGeom>
            <a:avLst/>
            <a:gdLst/>
            <a:ahLst/>
            <a:cxnLst/>
            <a:rect l="l" t="t" r="r" b="b"/>
            <a:pathLst>
              <a:path w="20497" h="15657" extrusionOk="0">
                <a:moveTo>
                  <a:pt x="5199" y="1793"/>
                </a:moveTo>
                <a:lnTo>
                  <a:pt x="3944" y="1853"/>
                </a:lnTo>
                <a:lnTo>
                  <a:pt x="3347" y="1912"/>
                </a:lnTo>
                <a:lnTo>
                  <a:pt x="2809" y="2032"/>
                </a:lnTo>
                <a:lnTo>
                  <a:pt x="2451" y="2152"/>
                </a:lnTo>
                <a:lnTo>
                  <a:pt x="2331" y="2271"/>
                </a:lnTo>
                <a:lnTo>
                  <a:pt x="2271" y="2391"/>
                </a:lnTo>
                <a:lnTo>
                  <a:pt x="2331" y="2510"/>
                </a:lnTo>
                <a:lnTo>
                  <a:pt x="2510" y="2630"/>
                </a:lnTo>
                <a:lnTo>
                  <a:pt x="2690" y="2689"/>
                </a:lnTo>
                <a:lnTo>
                  <a:pt x="2929" y="2749"/>
                </a:lnTo>
                <a:lnTo>
                  <a:pt x="3586" y="2689"/>
                </a:lnTo>
                <a:lnTo>
                  <a:pt x="4303" y="2570"/>
                </a:lnTo>
                <a:lnTo>
                  <a:pt x="5020" y="2391"/>
                </a:lnTo>
                <a:lnTo>
                  <a:pt x="5558" y="2152"/>
                </a:lnTo>
                <a:lnTo>
                  <a:pt x="5916" y="1972"/>
                </a:lnTo>
                <a:lnTo>
                  <a:pt x="5916" y="1912"/>
                </a:lnTo>
                <a:lnTo>
                  <a:pt x="5916" y="1853"/>
                </a:lnTo>
                <a:lnTo>
                  <a:pt x="5618" y="1793"/>
                </a:lnTo>
                <a:close/>
                <a:moveTo>
                  <a:pt x="5618" y="777"/>
                </a:moveTo>
                <a:lnTo>
                  <a:pt x="6275" y="837"/>
                </a:lnTo>
                <a:lnTo>
                  <a:pt x="6872" y="1076"/>
                </a:lnTo>
                <a:lnTo>
                  <a:pt x="7111" y="1195"/>
                </a:lnTo>
                <a:lnTo>
                  <a:pt x="7350" y="1375"/>
                </a:lnTo>
                <a:lnTo>
                  <a:pt x="7590" y="1554"/>
                </a:lnTo>
                <a:lnTo>
                  <a:pt x="7769" y="1793"/>
                </a:lnTo>
                <a:lnTo>
                  <a:pt x="7888" y="2032"/>
                </a:lnTo>
                <a:lnTo>
                  <a:pt x="8008" y="2331"/>
                </a:lnTo>
                <a:lnTo>
                  <a:pt x="8127" y="2630"/>
                </a:lnTo>
                <a:lnTo>
                  <a:pt x="8127" y="2988"/>
                </a:lnTo>
                <a:lnTo>
                  <a:pt x="8127" y="3347"/>
                </a:lnTo>
                <a:lnTo>
                  <a:pt x="8068" y="3705"/>
                </a:lnTo>
                <a:lnTo>
                  <a:pt x="8008" y="4004"/>
                </a:lnTo>
                <a:lnTo>
                  <a:pt x="7888" y="4303"/>
                </a:lnTo>
                <a:lnTo>
                  <a:pt x="7590" y="4900"/>
                </a:lnTo>
                <a:lnTo>
                  <a:pt x="7171" y="5378"/>
                </a:lnTo>
                <a:lnTo>
                  <a:pt x="6633" y="5737"/>
                </a:lnTo>
                <a:lnTo>
                  <a:pt x="6096" y="6095"/>
                </a:lnTo>
                <a:lnTo>
                  <a:pt x="5438" y="6334"/>
                </a:lnTo>
                <a:lnTo>
                  <a:pt x="4841" y="6514"/>
                </a:lnTo>
                <a:lnTo>
                  <a:pt x="4183" y="6573"/>
                </a:lnTo>
                <a:lnTo>
                  <a:pt x="3526" y="6514"/>
                </a:lnTo>
                <a:lnTo>
                  <a:pt x="2869" y="6394"/>
                </a:lnTo>
                <a:lnTo>
                  <a:pt x="2331" y="6215"/>
                </a:lnTo>
                <a:lnTo>
                  <a:pt x="1853" y="5856"/>
                </a:lnTo>
                <a:lnTo>
                  <a:pt x="1614" y="5677"/>
                </a:lnTo>
                <a:lnTo>
                  <a:pt x="1435" y="5438"/>
                </a:lnTo>
                <a:lnTo>
                  <a:pt x="1255" y="5199"/>
                </a:lnTo>
                <a:lnTo>
                  <a:pt x="1076" y="4900"/>
                </a:lnTo>
                <a:lnTo>
                  <a:pt x="1016" y="4601"/>
                </a:lnTo>
                <a:lnTo>
                  <a:pt x="897" y="4243"/>
                </a:lnTo>
                <a:lnTo>
                  <a:pt x="897" y="3944"/>
                </a:lnTo>
                <a:lnTo>
                  <a:pt x="897" y="3645"/>
                </a:lnTo>
                <a:lnTo>
                  <a:pt x="957" y="3347"/>
                </a:lnTo>
                <a:lnTo>
                  <a:pt x="1016" y="3048"/>
                </a:lnTo>
                <a:lnTo>
                  <a:pt x="1196" y="2749"/>
                </a:lnTo>
                <a:lnTo>
                  <a:pt x="1375" y="2510"/>
                </a:lnTo>
                <a:lnTo>
                  <a:pt x="1793" y="2032"/>
                </a:lnTo>
                <a:lnTo>
                  <a:pt x="2271" y="1614"/>
                </a:lnTo>
                <a:lnTo>
                  <a:pt x="2929" y="1315"/>
                </a:lnTo>
                <a:lnTo>
                  <a:pt x="3586" y="1016"/>
                </a:lnTo>
                <a:lnTo>
                  <a:pt x="4243" y="837"/>
                </a:lnTo>
                <a:lnTo>
                  <a:pt x="4960" y="777"/>
                </a:lnTo>
                <a:close/>
                <a:moveTo>
                  <a:pt x="4721" y="0"/>
                </a:moveTo>
                <a:lnTo>
                  <a:pt x="4243" y="60"/>
                </a:lnTo>
                <a:lnTo>
                  <a:pt x="3885" y="120"/>
                </a:lnTo>
                <a:lnTo>
                  <a:pt x="3765" y="180"/>
                </a:lnTo>
                <a:lnTo>
                  <a:pt x="3705" y="299"/>
                </a:lnTo>
                <a:lnTo>
                  <a:pt x="3765" y="359"/>
                </a:lnTo>
                <a:lnTo>
                  <a:pt x="3825" y="478"/>
                </a:lnTo>
                <a:lnTo>
                  <a:pt x="3227" y="598"/>
                </a:lnTo>
                <a:lnTo>
                  <a:pt x="2570" y="777"/>
                </a:lnTo>
                <a:lnTo>
                  <a:pt x="2032" y="1016"/>
                </a:lnTo>
                <a:lnTo>
                  <a:pt x="1554" y="1315"/>
                </a:lnTo>
                <a:lnTo>
                  <a:pt x="1076" y="1733"/>
                </a:lnTo>
                <a:lnTo>
                  <a:pt x="718" y="2152"/>
                </a:lnTo>
                <a:lnTo>
                  <a:pt x="419" y="2630"/>
                </a:lnTo>
                <a:lnTo>
                  <a:pt x="180" y="3108"/>
                </a:lnTo>
                <a:lnTo>
                  <a:pt x="60" y="3645"/>
                </a:lnTo>
                <a:lnTo>
                  <a:pt x="1" y="4123"/>
                </a:lnTo>
                <a:lnTo>
                  <a:pt x="60" y="4661"/>
                </a:lnTo>
                <a:lnTo>
                  <a:pt x="180" y="5139"/>
                </a:lnTo>
                <a:lnTo>
                  <a:pt x="479" y="5617"/>
                </a:lnTo>
                <a:lnTo>
                  <a:pt x="837" y="6095"/>
                </a:lnTo>
                <a:lnTo>
                  <a:pt x="1375" y="6454"/>
                </a:lnTo>
                <a:lnTo>
                  <a:pt x="1973" y="6812"/>
                </a:lnTo>
                <a:lnTo>
                  <a:pt x="2570" y="7051"/>
                </a:lnTo>
                <a:lnTo>
                  <a:pt x="3168" y="7171"/>
                </a:lnTo>
                <a:lnTo>
                  <a:pt x="3765" y="7290"/>
                </a:lnTo>
                <a:lnTo>
                  <a:pt x="4901" y="7290"/>
                </a:lnTo>
                <a:lnTo>
                  <a:pt x="5438" y="7171"/>
                </a:lnTo>
                <a:lnTo>
                  <a:pt x="5976" y="6992"/>
                </a:lnTo>
                <a:lnTo>
                  <a:pt x="6514" y="6753"/>
                </a:lnTo>
                <a:lnTo>
                  <a:pt x="6992" y="6514"/>
                </a:lnTo>
                <a:lnTo>
                  <a:pt x="7410" y="6155"/>
                </a:lnTo>
                <a:lnTo>
                  <a:pt x="7829" y="5797"/>
                </a:lnTo>
                <a:lnTo>
                  <a:pt x="8127" y="5319"/>
                </a:lnTo>
                <a:lnTo>
                  <a:pt x="8426" y="4840"/>
                </a:lnTo>
                <a:lnTo>
                  <a:pt x="8605" y="4303"/>
                </a:lnTo>
                <a:lnTo>
                  <a:pt x="8725" y="3645"/>
                </a:lnTo>
                <a:lnTo>
                  <a:pt x="8785" y="3048"/>
                </a:lnTo>
                <a:lnTo>
                  <a:pt x="8785" y="2450"/>
                </a:lnTo>
                <a:lnTo>
                  <a:pt x="8665" y="1912"/>
                </a:lnTo>
                <a:lnTo>
                  <a:pt x="8426" y="1434"/>
                </a:lnTo>
                <a:lnTo>
                  <a:pt x="8127" y="1016"/>
                </a:lnTo>
                <a:lnTo>
                  <a:pt x="7769" y="717"/>
                </a:lnTo>
                <a:lnTo>
                  <a:pt x="7350" y="419"/>
                </a:lnTo>
                <a:lnTo>
                  <a:pt x="6872" y="180"/>
                </a:lnTo>
                <a:lnTo>
                  <a:pt x="6335" y="60"/>
                </a:lnTo>
                <a:lnTo>
                  <a:pt x="5737" y="0"/>
                </a:lnTo>
                <a:close/>
                <a:moveTo>
                  <a:pt x="16553" y="7290"/>
                </a:moveTo>
                <a:lnTo>
                  <a:pt x="16254" y="7410"/>
                </a:lnTo>
                <a:lnTo>
                  <a:pt x="16075" y="7470"/>
                </a:lnTo>
                <a:lnTo>
                  <a:pt x="15895" y="7649"/>
                </a:lnTo>
                <a:lnTo>
                  <a:pt x="15776" y="7768"/>
                </a:lnTo>
                <a:lnTo>
                  <a:pt x="15716" y="7948"/>
                </a:lnTo>
                <a:lnTo>
                  <a:pt x="15716" y="8127"/>
                </a:lnTo>
                <a:lnTo>
                  <a:pt x="15776" y="8366"/>
                </a:lnTo>
                <a:lnTo>
                  <a:pt x="15836" y="8545"/>
                </a:lnTo>
                <a:lnTo>
                  <a:pt x="16015" y="8904"/>
                </a:lnTo>
                <a:lnTo>
                  <a:pt x="16374" y="9203"/>
                </a:lnTo>
                <a:lnTo>
                  <a:pt x="16613" y="9322"/>
                </a:lnTo>
                <a:lnTo>
                  <a:pt x="16792" y="9442"/>
                </a:lnTo>
                <a:lnTo>
                  <a:pt x="17031" y="9442"/>
                </a:lnTo>
                <a:lnTo>
                  <a:pt x="17270" y="9501"/>
                </a:lnTo>
                <a:lnTo>
                  <a:pt x="17628" y="9442"/>
                </a:lnTo>
                <a:lnTo>
                  <a:pt x="17867" y="9322"/>
                </a:lnTo>
                <a:lnTo>
                  <a:pt x="18047" y="9203"/>
                </a:lnTo>
                <a:lnTo>
                  <a:pt x="18166" y="9083"/>
                </a:lnTo>
                <a:lnTo>
                  <a:pt x="18226" y="8904"/>
                </a:lnTo>
                <a:lnTo>
                  <a:pt x="18226" y="8665"/>
                </a:lnTo>
                <a:lnTo>
                  <a:pt x="18166" y="8486"/>
                </a:lnTo>
                <a:lnTo>
                  <a:pt x="18106" y="8247"/>
                </a:lnTo>
                <a:lnTo>
                  <a:pt x="17808" y="7888"/>
                </a:lnTo>
                <a:lnTo>
                  <a:pt x="17449" y="7529"/>
                </a:lnTo>
                <a:lnTo>
                  <a:pt x="17210" y="7410"/>
                </a:lnTo>
                <a:lnTo>
                  <a:pt x="17031" y="7350"/>
                </a:lnTo>
                <a:lnTo>
                  <a:pt x="16792" y="7290"/>
                </a:lnTo>
                <a:close/>
                <a:moveTo>
                  <a:pt x="16374" y="6215"/>
                </a:moveTo>
                <a:lnTo>
                  <a:pt x="16732" y="6275"/>
                </a:lnTo>
                <a:lnTo>
                  <a:pt x="17031" y="6334"/>
                </a:lnTo>
                <a:lnTo>
                  <a:pt x="17748" y="6633"/>
                </a:lnTo>
                <a:lnTo>
                  <a:pt x="18345" y="6992"/>
                </a:lnTo>
                <a:lnTo>
                  <a:pt x="18943" y="7470"/>
                </a:lnTo>
                <a:lnTo>
                  <a:pt x="19421" y="8008"/>
                </a:lnTo>
                <a:lnTo>
                  <a:pt x="19600" y="8306"/>
                </a:lnTo>
                <a:lnTo>
                  <a:pt x="19720" y="8605"/>
                </a:lnTo>
                <a:lnTo>
                  <a:pt x="19839" y="8904"/>
                </a:lnTo>
                <a:lnTo>
                  <a:pt x="19899" y="9262"/>
                </a:lnTo>
                <a:lnTo>
                  <a:pt x="19959" y="9621"/>
                </a:lnTo>
                <a:lnTo>
                  <a:pt x="19899" y="9979"/>
                </a:lnTo>
                <a:lnTo>
                  <a:pt x="19839" y="10398"/>
                </a:lnTo>
                <a:lnTo>
                  <a:pt x="19720" y="10756"/>
                </a:lnTo>
                <a:lnTo>
                  <a:pt x="19541" y="11115"/>
                </a:lnTo>
                <a:lnTo>
                  <a:pt x="19361" y="11473"/>
                </a:lnTo>
                <a:lnTo>
                  <a:pt x="19122" y="11772"/>
                </a:lnTo>
                <a:lnTo>
                  <a:pt x="18883" y="12071"/>
                </a:lnTo>
                <a:lnTo>
                  <a:pt x="18584" y="12310"/>
                </a:lnTo>
                <a:lnTo>
                  <a:pt x="18286" y="12549"/>
                </a:lnTo>
                <a:lnTo>
                  <a:pt x="17628" y="12848"/>
                </a:lnTo>
                <a:lnTo>
                  <a:pt x="16911" y="13087"/>
                </a:lnTo>
                <a:lnTo>
                  <a:pt x="16194" y="13206"/>
                </a:lnTo>
                <a:lnTo>
                  <a:pt x="15417" y="13206"/>
                </a:lnTo>
                <a:lnTo>
                  <a:pt x="14700" y="13146"/>
                </a:lnTo>
                <a:lnTo>
                  <a:pt x="13983" y="12907"/>
                </a:lnTo>
                <a:lnTo>
                  <a:pt x="13386" y="12609"/>
                </a:lnTo>
                <a:lnTo>
                  <a:pt x="12848" y="12190"/>
                </a:lnTo>
                <a:lnTo>
                  <a:pt x="12609" y="11951"/>
                </a:lnTo>
                <a:lnTo>
                  <a:pt x="12430" y="11712"/>
                </a:lnTo>
                <a:lnTo>
                  <a:pt x="12250" y="11414"/>
                </a:lnTo>
                <a:lnTo>
                  <a:pt x="12131" y="11115"/>
                </a:lnTo>
                <a:lnTo>
                  <a:pt x="12011" y="10816"/>
                </a:lnTo>
                <a:lnTo>
                  <a:pt x="12011" y="10457"/>
                </a:lnTo>
                <a:lnTo>
                  <a:pt x="12011" y="10099"/>
                </a:lnTo>
                <a:lnTo>
                  <a:pt x="12011" y="9681"/>
                </a:lnTo>
                <a:lnTo>
                  <a:pt x="12131" y="9262"/>
                </a:lnTo>
                <a:lnTo>
                  <a:pt x="12250" y="8844"/>
                </a:lnTo>
                <a:lnTo>
                  <a:pt x="12430" y="8486"/>
                </a:lnTo>
                <a:lnTo>
                  <a:pt x="12609" y="8187"/>
                </a:lnTo>
                <a:lnTo>
                  <a:pt x="13087" y="7529"/>
                </a:lnTo>
                <a:lnTo>
                  <a:pt x="13625" y="7051"/>
                </a:lnTo>
                <a:lnTo>
                  <a:pt x="14282" y="6633"/>
                </a:lnTo>
                <a:lnTo>
                  <a:pt x="14939" y="6334"/>
                </a:lnTo>
                <a:lnTo>
                  <a:pt x="15656" y="6215"/>
                </a:lnTo>
                <a:close/>
                <a:moveTo>
                  <a:pt x="16433" y="5797"/>
                </a:moveTo>
                <a:lnTo>
                  <a:pt x="15477" y="5856"/>
                </a:lnTo>
                <a:lnTo>
                  <a:pt x="14641" y="6036"/>
                </a:lnTo>
                <a:lnTo>
                  <a:pt x="14222" y="6155"/>
                </a:lnTo>
                <a:lnTo>
                  <a:pt x="13804" y="6334"/>
                </a:lnTo>
                <a:lnTo>
                  <a:pt x="13446" y="6514"/>
                </a:lnTo>
                <a:lnTo>
                  <a:pt x="13087" y="6753"/>
                </a:lnTo>
                <a:lnTo>
                  <a:pt x="12728" y="7051"/>
                </a:lnTo>
                <a:lnTo>
                  <a:pt x="12430" y="7350"/>
                </a:lnTo>
                <a:lnTo>
                  <a:pt x="12131" y="7709"/>
                </a:lnTo>
                <a:lnTo>
                  <a:pt x="11892" y="8127"/>
                </a:lnTo>
                <a:lnTo>
                  <a:pt x="11713" y="8605"/>
                </a:lnTo>
                <a:lnTo>
                  <a:pt x="11533" y="9143"/>
                </a:lnTo>
                <a:lnTo>
                  <a:pt x="11414" y="9561"/>
                </a:lnTo>
                <a:lnTo>
                  <a:pt x="11354" y="9979"/>
                </a:lnTo>
                <a:lnTo>
                  <a:pt x="11354" y="10398"/>
                </a:lnTo>
                <a:lnTo>
                  <a:pt x="11414" y="10816"/>
                </a:lnTo>
                <a:lnTo>
                  <a:pt x="11533" y="11175"/>
                </a:lnTo>
                <a:lnTo>
                  <a:pt x="11653" y="11533"/>
                </a:lnTo>
                <a:lnTo>
                  <a:pt x="11832" y="11892"/>
                </a:lnTo>
                <a:lnTo>
                  <a:pt x="12011" y="12250"/>
                </a:lnTo>
                <a:lnTo>
                  <a:pt x="12250" y="12549"/>
                </a:lnTo>
                <a:lnTo>
                  <a:pt x="12549" y="12848"/>
                </a:lnTo>
                <a:lnTo>
                  <a:pt x="12848" y="13087"/>
                </a:lnTo>
                <a:lnTo>
                  <a:pt x="13147" y="13326"/>
                </a:lnTo>
                <a:lnTo>
                  <a:pt x="13505" y="13565"/>
                </a:lnTo>
                <a:lnTo>
                  <a:pt x="13924" y="13684"/>
                </a:lnTo>
                <a:lnTo>
                  <a:pt x="14282" y="13864"/>
                </a:lnTo>
                <a:lnTo>
                  <a:pt x="14700" y="13923"/>
                </a:lnTo>
                <a:lnTo>
                  <a:pt x="15537" y="13983"/>
                </a:lnTo>
                <a:lnTo>
                  <a:pt x="16374" y="13923"/>
                </a:lnTo>
                <a:lnTo>
                  <a:pt x="17210" y="13744"/>
                </a:lnTo>
                <a:lnTo>
                  <a:pt x="17987" y="13445"/>
                </a:lnTo>
                <a:lnTo>
                  <a:pt x="18704" y="13027"/>
                </a:lnTo>
                <a:lnTo>
                  <a:pt x="19302" y="12489"/>
                </a:lnTo>
                <a:lnTo>
                  <a:pt x="19600" y="12190"/>
                </a:lnTo>
                <a:lnTo>
                  <a:pt x="19839" y="11832"/>
                </a:lnTo>
                <a:lnTo>
                  <a:pt x="20078" y="11473"/>
                </a:lnTo>
                <a:lnTo>
                  <a:pt x="20258" y="11115"/>
                </a:lnTo>
                <a:lnTo>
                  <a:pt x="20377" y="10697"/>
                </a:lnTo>
                <a:lnTo>
                  <a:pt x="20497" y="10278"/>
                </a:lnTo>
                <a:lnTo>
                  <a:pt x="20497" y="9860"/>
                </a:lnTo>
                <a:lnTo>
                  <a:pt x="20497" y="9442"/>
                </a:lnTo>
                <a:lnTo>
                  <a:pt x="20497" y="8964"/>
                </a:lnTo>
                <a:lnTo>
                  <a:pt x="20377" y="8545"/>
                </a:lnTo>
                <a:lnTo>
                  <a:pt x="20258" y="8127"/>
                </a:lnTo>
                <a:lnTo>
                  <a:pt x="20078" y="7709"/>
                </a:lnTo>
                <a:lnTo>
                  <a:pt x="19839" y="7350"/>
                </a:lnTo>
                <a:lnTo>
                  <a:pt x="19600" y="6992"/>
                </a:lnTo>
                <a:lnTo>
                  <a:pt x="19302" y="6693"/>
                </a:lnTo>
                <a:lnTo>
                  <a:pt x="19003" y="6394"/>
                </a:lnTo>
                <a:lnTo>
                  <a:pt x="18644" y="6155"/>
                </a:lnTo>
                <a:lnTo>
                  <a:pt x="18226" y="5976"/>
                </a:lnTo>
                <a:lnTo>
                  <a:pt x="17808" y="5856"/>
                </a:lnTo>
                <a:lnTo>
                  <a:pt x="17389" y="5797"/>
                </a:lnTo>
                <a:close/>
                <a:moveTo>
                  <a:pt x="6693" y="10697"/>
                </a:moveTo>
                <a:lnTo>
                  <a:pt x="7111" y="10816"/>
                </a:lnTo>
                <a:lnTo>
                  <a:pt x="7410" y="11055"/>
                </a:lnTo>
                <a:lnTo>
                  <a:pt x="7709" y="11294"/>
                </a:lnTo>
                <a:lnTo>
                  <a:pt x="7888" y="11593"/>
                </a:lnTo>
                <a:lnTo>
                  <a:pt x="8068" y="11951"/>
                </a:lnTo>
                <a:lnTo>
                  <a:pt x="8187" y="12370"/>
                </a:lnTo>
                <a:lnTo>
                  <a:pt x="8187" y="12788"/>
                </a:lnTo>
                <a:lnTo>
                  <a:pt x="8187" y="13146"/>
                </a:lnTo>
                <a:lnTo>
                  <a:pt x="8127" y="13565"/>
                </a:lnTo>
                <a:lnTo>
                  <a:pt x="7948" y="13923"/>
                </a:lnTo>
                <a:lnTo>
                  <a:pt x="7769" y="14222"/>
                </a:lnTo>
                <a:lnTo>
                  <a:pt x="7470" y="14521"/>
                </a:lnTo>
                <a:lnTo>
                  <a:pt x="7111" y="14700"/>
                </a:lnTo>
                <a:lnTo>
                  <a:pt x="6633" y="14820"/>
                </a:lnTo>
                <a:lnTo>
                  <a:pt x="6155" y="14820"/>
                </a:lnTo>
                <a:lnTo>
                  <a:pt x="5677" y="14760"/>
                </a:lnTo>
                <a:lnTo>
                  <a:pt x="5259" y="14581"/>
                </a:lnTo>
                <a:lnTo>
                  <a:pt x="4901" y="14401"/>
                </a:lnTo>
                <a:lnTo>
                  <a:pt x="4602" y="14162"/>
                </a:lnTo>
                <a:lnTo>
                  <a:pt x="4422" y="13804"/>
                </a:lnTo>
                <a:lnTo>
                  <a:pt x="4243" y="13505"/>
                </a:lnTo>
                <a:lnTo>
                  <a:pt x="4183" y="13146"/>
                </a:lnTo>
                <a:lnTo>
                  <a:pt x="4183" y="12728"/>
                </a:lnTo>
                <a:lnTo>
                  <a:pt x="4243" y="12370"/>
                </a:lnTo>
                <a:lnTo>
                  <a:pt x="4363" y="12011"/>
                </a:lnTo>
                <a:lnTo>
                  <a:pt x="4542" y="11653"/>
                </a:lnTo>
                <a:lnTo>
                  <a:pt x="4781" y="11354"/>
                </a:lnTo>
                <a:lnTo>
                  <a:pt x="5080" y="11115"/>
                </a:lnTo>
                <a:lnTo>
                  <a:pt x="5438" y="10876"/>
                </a:lnTo>
                <a:lnTo>
                  <a:pt x="5797" y="10756"/>
                </a:lnTo>
                <a:lnTo>
                  <a:pt x="6275" y="10697"/>
                </a:lnTo>
                <a:close/>
                <a:moveTo>
                  <a:pt x="5916" y="9979"/>
                </a:moveTo>
                <a:lnTo>
                  <a:pt x="5618" y="10099"/>
                </a:lnTo>
                <a:lnTo>
                  <a:pt x="5020" y="10398"/>
                </a:lnTo>
                <a:lnTo>
                  <a:pt x="4602" y="10637"/>
                </a:lnTo>
                <a:lnTo>
                  <a:pt x="4183" y="11115"/>
                </a:lnTo>
                <a:lnTo>
                  <a:pt x="3825" y="11593"/>
                </a:lnTo>
                <a:lnTo>
                  <a:pt x="3586" y="12190"/>
                </a:lnTo>
                <a:lnTo>
                  <a:pt x="3466" y="12788"/>
                </a:lnTo>
                <a:lnTo>
                  <a:pt x="3466" y="13326"/>
                </a:lnTo>
                <a:lnTo>
                  <a:pt x="3586" y="13864"/>
                </a:lnTo>
                <a:lnTo>
                  <a:pt x="3825" y="14342"/>
                </a:lnTo>
                <a:lnTo>
                  <a:pt x="4124" y="14760"/>
                </a:lnTo>
                <a:lnTo>
                  <a:pt x="4542" y="15118"/>
                </a:lnTo>
                <a:lnTo>
                  <a:pt x="5020" y="15417"/>
                </a:lnTo>
                <a:lnTo>
                  <a:pt x="5498" y="15596"/>
                </a:lnTo>
                <a:lnTo>
                  <a:pt x="6096" y="15656"/>
                </a:lnTo>
                <a:lnTo>
                  <a:pt x="6693" y="15656"/>
                </a:lnTo>
                <a:lnTo>
                  <a:pt x="7231" y="15477"/>
                </a:lnTo>
                <a:lnTo>
                  <a:pt x="7709" y="15238"/>
                </a:lnTo>
                <a:lnTo>
                  <a:pt x="8127" y="14939"/>
                </a:lnTo>
                <a:lnTo>
                  <a:pt x="8486" y="14521"/>
                </a:lnTo>
                <a:lnTo>
                  <a:pt x="8725" y="14103"/>
                </a:lnTo>
                <a:lnTo>
                  <a:pt x="8844" y="13625"/>
                </a:lnTo>
                <a:lnTo>
                  <a:pt x="8964" y="13146"/>
                </a:lnTo>
                <a:lnTo>
                  <a:pt x="8964" y="12609"/>
                </a:lnTo>
                <a:lnTo>
                  <a:pt x="8904" y="12131"/>
                </a:lnTo>
                <a:lnTo>
                  <a:pt x="8725" y="11653"/>
                </a:lnTo>
                <a:lnTo>
                  <a:pt x="8486" y="11234"/>
                </a:lnTo>
                <a:lnTo>
                  <a:pt x="8127" y="10816"/>
                </a:lnTo>
                <a:lnTo>
                  <a:pt x="7709" y="10517"/>
                </a:lnTo>
                <a:lnTo>
                  <a:pt x="7171" y="10278"/>
                </a:lnTo>
                <a:lnTo>
                  <a:pt x="6574" y="10159"/>
                </a:lnTo>
                <a:lnTo>
                  <a:pt x="6514" y="10099"/>
                </a:lnTo>
                <a:lnTo>
                  <a:pt x="6454" y="99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2"/>
          <p:cNvSpPr/>
          <p:nvPr/>
        </p:nvSpPr>
        <p:spPr>
          <a:xfrm rot="-7406442">
            <a:off x="403221" y="4030923"/>
            <a:ext cx="490399" cy="753856"/>
          </a:xfrm>
          <a:custGeom>
            <a:avLst/>
            <a:gdLst/>
            <a:ahLst/>
            <a:cxnLst/>
            <a:rect l="l" t="t" r="r" b="b"/>
            <a:pathLst>
              <a:path w="22469" h="34540" extrusionOk="0">
                <a:moveTo>
                  <a:pt x="8785" y="1435"/>
                </a:moveTo>
                <a:lnTo>
                  <a:pt x="9083" y="1733"/>
                </a:lnTo>
                <a:lnTo>
                  <a:pt x="9382" y="2032"/>
                </a:lnTo>
                <a:lnTo>
                  <a:pt x="9860" y="2749"/>
                </a:lnTo>
                <a:lnTo>
                  <a:pt x="10278" y="3407"/>
                </a:lnTo>
                <a:lnTo>
                  <a:pt x="10816" y="4064"/>
                </a:lnTo>
                <a:lnTo>
                  <a:pt x="11354" y="4661"/>
                </a:lnTo>
                <a:lnTo>
                  <a:pt x="12011" y="5199"/>
                </a:lnTo>
                <a:lnTo>
                  <a:pt x="12669" y="5618"/>
                </a:lnTo>
                <a:lnTo>
                  <a:pt x="13386" y="6036"/>
                </a:lnTo>
                <a:lnTo>
                  <a:pt x="12489" y="5857"/>
                </a:lnTo>
                <a:lnTo>
                  <a:pt x="11653" y="5677"/>
                </a:lnTo>
                <a:lnTo>
                  <a:pt x="11294" y="5558"/>
                </a:lnTo>
                <a:lnTo>
                  <a:pt x="10936" y="5379"/>
                </a:lnTo>
                <a:lnTo>
                  <a:pt x="10637" y="5080"/>
                </a:lnTo>
                <a:lnTo>
                  <a:pt x="10278" y="4721"/>
                </a:lnTo>
                <a:lnTo>
                  <a:pt x="9800" y="3944"/>
                </a:lnTo>
                <a:lnTo>
                  <a:pt x="9322" y="3168"/>
                </a:lnTo>
                <a:lnTo>
                  <a:pt x="9024" y="2331"/>
                </a:lnTo>
                <a:lnTo>
                  <a:pt x="8785" y="1435"/>
                </a:lnTo>
                <a:close/>
                <a:moveTo>
                  <a:pt x="15656" y="1016"/>
                </a:moveTo>
                <a:lnTo>
                  <a:pt x="15597" y="2271"/>
                </a:lnTo>
                <a:lnTo>
                  <a:pt x="15477" y="3168"/>
                </a:lnTo>
                <a:lnTo>
                  <a:pt x="15358" y="4064"/>
                </a:lnTo>
                <a:lnTo>
                  <a:pt x="15119" y="4960"/>
                </a:lnTo>
                <a:lnTo>
                  <a:pt x="14999" y="5319"/>
                </a:lnTo>
                <a:lnTo>
                  <a:pt x="14820" y="5618"/>
                </a:lnTo>
                <a:lnTo>
                  <a:pt x="14641" y="5916"/>
                </a:lnTo>
                <a:lnTo>
                  <a:pt x="14402" y="6096"/>
                </a:lnTo>
                <a:lnTo>
                  <a:pt x="14163" y="6155"/>
                </a:lnTo>
                <a:lnTo>
                  <a:pt x="13924" y="6155"/>
                </a:lnTo>
                <a:lnTo>
                  <a:pt x="14043" y="6036"/>
                </a:lnTo>
                <a:lnTo>
                  <a:pt x="14163" y="5916"/>
                </a:lnTo>
                <a:lnTo>
                  <a:pt x="14222" y="5797"/>
                </a:lnTo>
                <a:lnTo>
                  <a:pt x="14222" y="5618"/>
                </a:lnTo>
                <a:lnTo>
                  <a:pt x="14103" y="4960"/>
                </a:lnTo>
                <a:lnTo>
                  <a:pt x="14103" y="4363"/>
                </a:lnTo>
                <a:lnTo>
                  <a:pt x="14163" y="3705"/>
                </a:lnTo>
                <a:lnTo>
                  <a:pt x="14282" y="3108"/>
                </a:lnTo>
                <a:lnTo>
                  <a:pt x="14521" y="2510"/>
                </a:lnTo>
                <a:lnTo>
                  <a:pt x="14820" y="1972"/>
                </a:lnTo>
                <a:lnTo>
                  <a:pt x="15238" y="1494"/>
                </a:lnTo>
                <a:lnTo>
                  <a:pt x="15656" y="1016"/>
                </a:lnTo>
                <a:close/>
                <a:moveTo>
                  <a:pt x="19062" y="5199"/>
                </a:moveTo>
                <a:lnTo>
                  <a:pt x="19122" y="5259"/>
                </a:lnTo>
                <a:lnTo>
                  <a:pt x="19062" y="5379"/>
                </a:lnTo>
                <a:lnTo>
                  <a:pt x="18644" y="5618"/>
                </a:lnTo>
                <a:lnTo>
                  <a:pt x="17927" y="5976"/>
                </a:lnTo>
                <a:lnTo>
                  <a:pt x="17389" y="6096"/>
                </a:lnTo>
                <a:lnTo>
                  <a:pt x="16911" y="6215"/>
                </a:lnTo>
                <a:lnTo>
                  <a:pt x="15836" y="6335"/>
                </a:lnTo>
                <a:lnTo>
                  <a:pt x="15836" y="6335"/>
                </a:lnTo>
                <a:lnTo>
                  <a:pt x="17210" y="5797"/>
                </a:lnTo>
                <a:lnTo>
                  <a:pt x="18584" y="5319"/>
                </a:lnTo>
                <a:lnTo>
                  <a:pt x="19062" y="5199"/>
                </a:lnTo>
                <a:close/>
                <a:moveTo>
                  <a:pt x="5080" y="9083"/>
                </a:moveTo>
                <a:lnTo>
                  <a:pt x="4900" y="9143"/>
                </a:lnTo>
                <a:lnTo>
                  <a:pt x="4542" y="9322"/>
                </a:lnTo>
                <a:lnTo>
                  <a:pt x="4183" y="9621"/>
                </a:lnTo>
                <a:lnTo>
                  <a:pt x="3944" y="9980"/>
                </a:lnTo>
                <a:lnTo>
                  <a:pt x="3705" y="10517"/>
                </a:lnTo>
                <a:lnTo>
                  <a:pt x="3646" y="10816"/>
                </a:lnTo>
                <a:lnTo>
                  <a:pt x="3586" y="11055"/>
                </a:lnTo>
                <a:lnTo>
                  <a:pt x="3586" y="11294"/>
                </a:lnTo>
                <a:lnTo>
                  <a:pt x="3646" y="11533"/>
                </a:lnTo>
                <a:lnTo>
                  <a:pt x="3825" y="11653"/>
                </a:lnTo>
                <a:lnTo>
                  <a:pt x="3944" y="11772"/>
                </a:lnTo>
                <a:lnTo>
                  <a:pt x="4183" y="11832"/>
                </a:lnTo>
                <a:lnTo>
                  <a:pt x="4363" y="11832"/>
                </a:lnTo>
                <a:lnTo>
                  <a:pt x="4482" y="11772"/>
                </a:lnTo>
                <a:lnTo>
                  <a:pt x="4661" y="11593"/>
                </a:lnTo>
                <a:lnTo>
                  <a:pt x="4721" y="11474"/>
                </a:lnTo>
                <a:lnTo>
                  <a:pt x="4721" y="11235"/>
                </a:lnTo>
                <a:lnTo>
                  <a:pt x="4781" y="10936"/>
                </a:lnTo>
                <a:lnTo>
                  <a:pt x="4841" y="10697"/>
                </a:lnTo>
                <a:lnTo>
                  <a:pt x="5020" y="10278"/>
                </a:lnTo>
                <a:lnTo>
                  <a:pt x="5259" y="9860"/>
                </a:lnTo>
                <a:lnTo>
                  <a:pt x="5319" y="9681"/>
                </a:lnTo>
                <a:lnTo>
                  <a:pt x="5319" y="9502"/>
                </a:lnTo>
                <a:lnTo>
                  <a:pt x="5319" y="9263"/>
                </a:lnTo>
                <a:lnTo>
                  <a:pt x="5199" y="9143"/>
                </a:lnTo>
                <a:lnTo>
                  <a:pt x="5080" y="9083"/>
                </a:lnTo>
                <a:close/>
                <a:moveTo>
                  <a:pt x="7769" y="10458"/>
                </a:moveTo>
                <a:lnTo>
                  <a:pt x="7649" y="10517"/>
                </a:lnTo>
                <a:lnTo>
                  <a:pt x="7530" y="10757"/>
                </a:lnTo>
                <a:lnTo>
                  <a:pt x="7350" y="11474"/>
                </a:lnTo>
                <a:lnTo>
                  <a:pt x="7291" y="11892"/>
                </a:lnTo>
                <a:lnTo>
                  <a:pt x="7291" y="12191"/>
                </a:lnTo>
                <a:lnTo>
                  <a:pt x="7350" y="12489"/>
                </a:lnTo>
                <a:lnTo>
                  <a:pt x="7410" y="12669"/>
                </a:lnTo>
                <a:lnTo>
                  <a:pt x="7649" y="12788"/>
                </a:lnTo>
                <a:lnTo>
                  <a:pt x="7828" y="12788"/>
                </a:lnTo>
                <a:lnTo>
                  <a:pt x="8008" y="12728"/>
                </a:lnTo>
                <a:lnTo>
                  <a:pt x="8067" y="12609"/>
                </a:lnTo>
                <a:lnTo>
                  <a:pt x="8187" y="12430"/>
                </a:lnTo>
                <a:lnTo>
                  <a:pt x="8187" y="12191"/>
                </a:lnTo>
                <a:lnTo>
                  <a:pt x="8187" y="11713"/>
                </a:lnTo>
                <a:lnTo>
                  <a:pt x="8067" y="11055"/>
                </a:lnTo>
                <a:lnTo>
                  <a:pt x="7948" y="10577"/>
                </a:lnTo>
                <a:lnTo>
                  <a:pt x="7828" y="10458"/>
                </a:lnTo>
                <a:close/>
                <a:moveTo>
                  <a:pt x="11832" y="10816"/>
                </a:moveTo>
                <a:lnTo>
                  <a:pt x="11713" y="10876"/>
                </a:lnTo>
                <a:lnTo>
                  <a:pt x="11593" y="10936"/>
                </a:lnTo>
                <a:lnTo>
                  <a:pt x="11354" y="11294"/>
                </a:lnTo>
                <a:lnTo>
                  <a:pt x="11115" y="11713"/>
                </a:lnTo>
                <a:lnTo>
                  <a:pt x="10995" y="12250"/>
                </a:lnTo>
                <a:lnTo>
                  <a:pt x="10936" y="12489"/>
                </a:lnTo>
                <a:lnTo>
                  <a:pt x="10936" y="12728"/>
                </a:lnTo>
                <a:lnTo>
                  <a:pt x="10995" y="12908"/>
                </a:lnTo>
                <a:lnTo>
                  <a:pt x="11115" y="13087"/>
                </a:lnTo>
                <a:lnTo>
                  <a:pt x="11235" y="13266"/>
                </a:lnTo>
                <a:lnTo>
                  <a:pt x="11414" y="13386"/>
                </a:lnTo>
                <a:lnTo>
                  <a:pt x="11772" y="13386"/>
                </a:lnTo>
                <a:lnTo>
                  <a:pt x="11892" y="13326"/>
                </a:lnTo>
                <a:lnTo>
                  <a:pt x="12011" y="13206"/>
                </a:lnTo>
                <a:lnTo>
                  <a:pt x="12131" y="12848"/>
                </a:lnTo>
                <a:lnTo>
                  <a:pt x="12191" y="12430"/>
                </a:lnTo>
                <a:lnTo>
                  <a:pt x="12191" y="11952"/>
                </a:lnTo>
                <a:lnTo>
                  <a:pt x="12191" y="11533"/>
                </a:lnTo>
                <a:lnTo>
                  <a:pt x="12071" y="11115"/>
                </a:lnTo>
                <a:lnTo>
                  <a:pt x="12011" y="10876"/>
                </a:lnTo>
                <a:lnTo>
                  <a:pt x="11892" y="10816"/>
                </a:lnTo>
                <a:close/>
                <a:moveTo>
                  <a:pt x="15597" y="10757"/>
                </a:moveTo>
                <a:lnTo>
                  <a:pt x="15537" y="10816"/>
                </a:lnTo>
                <a:lnTo>
                  <a:pt x="15477" y="10936"/>
                </a:lnTo>
                <a:lnTo>
                  <a:pt x="15358" y="11235"/>
                </a:lnTo>
                <a:lnTo>
                  <a:pt x="15358" y="11653"/>
                </a:lnTo>
                <a:lnTo>
                  <a:pt x="15417" y="12071"/>
                </a:lnTo>
                <a:lnTo>
                  <a:pt x="15537" y="12549"/>
                </a:lnTo>
                <a:lnTo>
                  <a:pt x="15716" y="12908"/>
                </a:lnTo>
                <a:lnTo>
                  <a:pt x="15895" y="13206"/>
                </a:lnTo>
                <a:lnTo>
                  <a:pt x="16015" y="13326"/>
                </a:lnTo>
                <a:lnTo>
                  <a:pt x="16075" y="13386"/>
                </a:lnTo>
                <a:lnTo>
                  <a:pt x="16314" y="13445"/>
                </a:lnTo>
                <a:lnTo>
                  <a:pt x="16493" y="13386"/>
                </a:lnTo>
                <a:lnTo>
                  <a:pt x="16553" y="13326"/>
                </a:lnTo>
                <a:lnTo>
                  <a:pt x="16612" y="13147"/>
                </a:lnTo>
                <a:lnTo>
                  <a:pt x="16612" y="12967"/>
                </a:lnTo>
                <a:lnTo>
                  <a:pt x="16553" y="12728"/>
                </a:lnTo>
                <a:lnTo>
                  <a:pt x="16433" y="12191"/>
                </a:lnTo>
                <a:lnTo>
                  <a:pt x="16194" y="11653"/>
                </a:lnTo>
                <a:lnTo>
                  <a:pt x="15955" y="11175"/>
                </a:lnTo>
                <a:lnTo>
                  <a:pt x="15716" y="10876"/>
                </a:lnTo>
                <a:lnTo>
                  <a:pt x="15597" y="10757"/>
                </a:lnTo>
                <a:close/>
                <a:moveTo>
                  <a:pt x="19481" y="11354"/>
                </a:moveTo>
                <a:lnTo>
                  <a:pt x="19301" y="11414"/>
                </a:lnTo>
                <a:lnTo>
                  <a:pt x="19182" y="11533"/>
                </a:lnTo>
                <a:lnTo>
                  <a:pt x="19122" y="11713"/>
                </a:lnTo>
                <a:lnTo>
                  <a:pt x="19062" y="11952"/>
                </a:lnTo>
                <a:lnTo>
                  <a:pt x="19003" y="12489"/>
                </a:lnTo>
                <a:lnTo>
                  <a:pt x="19062" y="13087"/>
                </a:lnTo>
                <a:lnTo>
                  <a:pt x="19182" y="13625"/>
                </a:lnTo>
                <a:lnTo>
                  <a:pt x="19361" y="14043"/>
                </a:lnTo>
                <a:lnTo>
                  <a:pt x="19481" y="14103"/>
                </a:lnTo>
                <a:lnTo>
                  <a:pt x="19600" y="14103"/>
                </a:lnTo>
                <a:lnTo>
                  <a:pt x="19720" y="14043"/>
                </a:lnTo>
                <a:lnTo>
                  <a:pt x="19839" y="13864"/>
                </a:lnTo>
                <a:lnTo>
                  <a:pt x="19899" y="13326"/>
                </a:lnTo>
                <a:lnTo>
                  <a:pt x="19899" y="12489"/>
                </a:lnTo>
                <a:lnTo>
                  <a:pt x="19839" y="12071"/>
                </a:lnTo>
                <a:lnTo>
                  <a:pt x="19780" y="11713"/>
                </a:lnTo>
                <a:lnTo>
                  <a:pt x="19660" y="11474"/>
                </a:lnTo>
                <a:lnTo>
                  <a:pt x="19600" y="11414"/>
                </a:lnTo>
                <a:lnTo>
                  <a:pt x="19481" y="11354"/>
                </a:lnTo>
                <a:close/>
                <a:moveTo>
                  <a:pt x="5319" y="13565"/>
                </a:moveTo>
                <a:lnTo>
                  <a:pt x="5199" y="13685"/>
                </a:lnTo>
                <a:lnTo>
                  <a:pt x="5020" y="13864"/>
                </a:lnTo>
                <a:lnTo>
                  <a:pt x="4721" y="14222"/>
                </a:lnTo>
                <a:lnTo>
                  <a:pt x="4542" y="14461"/>
                </a:lnTo>
                <a:lnTo>
                  <a:pt x="4422" y="14820"/>
                </a:lnTo>
                <a:lnTo>
                  <a:pt x="4363" y="15298"/>
                </a:lnTo>
                <a:lnTo>
                  <a:pt x="4303" y="15776"/>
                </a:lnTo>
                <a:lnTo>
                  <a:pt x="4363" y="16015"/>
                </a:lnTo>
                <a:lnTo>
                  <a:pt x="4482" y="16134"/>
                </a:lnTo>
                <a:lnTo>
                  <a:pt x="4661" y="16314"/>
                </a:lnTo>
                <a:lnTo>
                  <a:pt x="4781" y="16433"/>
                </a:lnTo>
                <a:lnTo>
                  <a:pt x="4960" y="16433"/>
                </a:lnTo>
                <a:lnTo>
                  <a:pt x="5080" y="16374"/>
                </a:lnTo>
                <a:lnTo>
                  <a:pt x="5139" y="16194"/>
                </a:lnTo>
                <a:lnTo>
                  <a:pt x="5259" y="16015"/>
                </a:lnTo>
                <a:lnTo>
                  <a:pt x="5378" y="15537"/>
                </a:lnTo>
                <a:lnTo>
                  <a:pt x="5438" y="14999"/>
                </a:lnTo>
                <a:lnTo>
                  <a:pt x="5498" y="14402"/>
                </a:lnTo>
                <a:lnTo>
                  <a:pt x="5498" y="13685"/>
                </a:lnTo>
                <a:lnTo>
                  <a:pt x="5438" y="13565"/>
                </a:lnTo>
                <a:close/>
                <a:moveTo>
                  <a:pt x="9382" y="13983"/>
                </a:moveTo>
                <a:lnTo>
                  <a:pt x="9263" y="14043"/>
                </a:lnTo>
                <a:lnTo>
                  <a:pt x="9143" y="14282"/>
                </a:lnTo>
                <a:lnTo>
                  <a:pt x="9024" y="14641"/>
                </a:lnTo>
                <a:lnTo>
                  <a:pt x="8904" y="14999"/>
                </a:lnTo>
                <a:lnTo>
                  <a:pt x="8785" y="15836"/>
                </a:lnTo>
                <a:lnTo>
                  <a:pt x="8785" y="16314"/>
                </a:lnTo>
                <a:lnTo>
                  <a:pt x="8844" y="16433"/>
                </a:lnTo>
                <a:lnTo>
                  <a:pt x="8964" y="16613"/>
                </a:lnTo>
                <a:lnTo>
                  <a:pt x="9143" y="16792"/>
                </a:lnTo>
                <a:lnTo>
                  <a:pt x="9322" y="16911"/>
                </a:lnTo>
                <a:lnTo>
                  <a:pt x="9561" y="16911"/>
                </a:lnTo>
                <a:lnTo>
                  <a:pt x="9621" y="16732"/>
                </a:lnTo>
                <a:lnTo>
                  <a:pt x="9621" y="16493"/>
                </a:lnTo>
                <a:lnTo>
                  <a:pt x="9561" y="15178"/>
                </a:lnTo>
                <a:lnTo>
                  <a:pt x="9561" y="14342"/>
                </a:lnTo>
                <a:lnTo>
                  <a:pt x="9502" y="14103"/>
                </a:lnTo>
                <a:lnTo>
                  <a:pt x="9442" y="13983"/>
                </a:lnTo>
                <a:close/>
                <a:moveTo>
                  <a:pt x="14043" y="14700"/>
                </a:moveTo>
                <a:lnTo>
                  <a:pt x="13924" y="14820"/>
                </a:lnTo>
                <a:lnTo>
                  <a:pt x="13804" y="14999"/>
                </a:lnTo>
                <a:lnTo>
                  <a:pt x="13565" y="15656"/>
                </a:lnTo>
                <a:lnTo>
                  <a:pt x="13326" y="16314"/>
                </a:lnTo>
                <a:lnTo>
                  <a:pt x="13326" y="16553"/>
                </a:lnTo>
                <a:lnTo>
                  <a:pt x="13326" y="16732"/>
                </a:lnTo>
                <a:lnTo>
                  <a:pt x="13445" y="16971"/>
                </a:lnTo>
                <a:lnTo>
                  <a:pt x="13684" y="17210"/>
                </a:lnTo>
                <a:lnTo>
                  <a:pt x="13924" y="17210"/>
                </a:lnTo>
                <a:lnTo>
                  <a:pt x="14043" y="17091"/>
                </a:lnTo>
                <a:lnTo>
                  <a:pt x="14103" y="16852"/>
                </a:lnTo>
                <a:lnTo>
                  <a:pt x="14163" y="16433"/>
                </a:lnTo>
                <a:lnTo>
                  <a:pt x="14222" y="15716"/>
                </a:lnTo>
                <a:lnTo>
                  <a:pt x="14222" y="15059"/>
                </a:lnTo>
                <a:lnTo>
                  <a:pt x="14163" y="14820"/>
                </a:lnTo>
                <a:lnTo>
                  <a:pt x="14103" y="14760"/>
                </a:lnTo>
                <a:lnTo>
                  <a:pt x="14043" y="14700"/>
                </a:lnTo>
                <a:close/>
                <a:moveTo>
                  <a:pt x="17509" y="15119"/>
                </a:moveTo>
                <a:lnTo>
                  <a:pt x="17389" y="15716"/>
                </a:lnTo>
                <a:lnTo>
                  <a:pt x="17270" y="16254"/>
                </a:lnTo>
                <a:lnTo>
                  <a:pt x="17210" y="16852"/>
                </a:lnTo>
                <a:lnTo>
                  <a:pt x="17210" y="17330"/>
                </a:lnTo>
                <a:lnTo>
                  <a:pt x="17270" y="17748"/>
                </a:lnTo>
                <a:lnTo>
                  <a:pt x="17330" y="17867"/>
                </a:lnTo>
                <a:lnTo>
                  <a:pt x="17628" y="17867"/>
                </a:lnTo>
                <a:lnTo>
                  <a:pt x="17808" y="17748"/>
                </a:lnTo>
                <a:lnTo>
                  <a:pt x="17927" y="17628"/>
                </a:lnTo>
                <a:lnTo>
                  <a:pt x="18047" y="17449"/>
                </a:lnTo>
                <a:lnTo>
                  <a:pt x="18106" y="17330"/>
                </a:lnTo>
                <a:lnTo>
                  <a:pt x="18106" y="17150"/>
                </a:lnTo>
                <a:lnTo>
                  <a:pt x="18047" y="16732"/>
                </a:lnTo>
                <a:lnTo>
                  <a:pt x="17927" y="16374"/>
                </a:lnTo>
                <a:lnTo>
                  <a:pt x="17628" y="15656"/>
                </a:lnTo>
                <a:lnTo>
                  <a:pt x="17509" y="15358"/>
                </a:lnTo>
                <a:lnTo>
                  <a:pt x="17509" y="15119"/>
                </a:lnTo>
                <a:close/>
                <a:moveTo>
                  <a:pt x="21034" y="16194"/>
                </a:moveTo>
                <a:lnTo>
                  <a:pt x="20855" y="16254"/>
                </a:lnTo>
                <a:lnTo>
                  <a:pt x="20497" y="16433"/>
                </a:lnTo>
                <a:lnTo>
                  <a:pt x="20258" y="16732"/>
                </a:lnTo>
                <a:lnTo>
                  <a:pt x="20019" y="17210"/>
                </a:lnTo>
                <a:lnTo>
                  <a:pt x="19839" y="17688"/>
                </a:lnTo>
                <a:lnTo>
                  <a:pt x="19780" y="17867"/>
                </a:lnTo>
                <a:lnTo>
                  <a:pt x="19780" y="17987"/>
                </a:lnTo>
                <a:lnTo>
                  <a:pt x="19899" y="18226"/>
                </a:lnTo>
                <a:lnTo>
                  <a:pt x="20138" y="18405"/>
                </a:lnTo>
                <a:lnTo>
                  <a:pt x="20258" y="18465"/>
                </a:lnTo>
                <a:lnTo>
                  <a:pt x="20377" y="18465"/>
                </a:lnTo>
                <a:lnTo>
                  <a:pt x="20497" y="18345"/>
                </a:lnTo>
                <a:lnTo>
                  <a:pt x="20616" y="18166"/>
                </a:lnTo>
                <a:lnTo>
                  <a:pt x="20855" y="17449"/>
                </a:lnTo>
                <a:lnTo>
                  <a:pt x="21154" y="16672"/>
                </a:lnTo>
                <a:lnTo>
                  <a:pt x="21154" y="16374"/>
                </a:lnTo>
                <a:lnTo>
                  <a:pt x="21154" y="16314"/>
                </a:lnTo>
                <a:lnTo>
                  <a:pt x="21094" y="16254"/>
                </a:lnTo>
                <a:lnTo>
                  <a:pt x="21034" y="16194"/>
                </a:lnTo>
                <a:close/>
                <a:moveTo>
                  <a:pt x="2211" y="18644"/>
                </a:moveTo>
                <a:lnTo>
                  <a:pt x="2152" y="18704"/>
                </a:lnTo>
                <a:lnTo>
                  <a:pt x="2032" y="18764"/>
                </a:lnTo>
                <a:lnTo>
                  <a:pt x="1972" y="18943"/>
                </a:lnTo>
                <a:lnTo>
                  <a:pt x="1913" y="19122"/>
                </a:lnTo>
                <a:lnTo>
                  <a:pt x="1972" y="19361"/>
                </a:lnTo>
                <a:lnTo>
                  <a:pt x="2032" y="19600"/>
                </a:lnTo>
                <a:lnTo>
                  <a:pt x="2271" y="20078"/>
                </a:lnTo>
                <a:lnTo>
                  <a:pt x="2570" y="20377"/>
                </a:lnTo>
                <a:lnTo>
                  <a:pt x="2869" y="20556"/>
                </a:lnTo>
                <a:lnTo>
                  <a:pt x="3526" y="20556"/>
                </a:lnTo>
                <a:lnTo>
                  <a:pt x="3646" y="20497"/>
                </a:lnTo>
                <a:lnTo>
                  <a:pt x="3646" y="20317"/>
                </a:lnTo>
                <a:lnTo>
                  <a:pt x="3526" y="20138"/>
                </a:lnTo>
                <a:lnTo>
                  <a:pt x="3227" y="19720"/>
                </a:lnTo>
                <a:lnTo>
                  <a:pt x="2809" y="19122"/>
                </a:lnTo>
                <a:lnTo>
                  <a:pt x="2630" y="18883"/>
                </a:lnTo>
                <a:lnTo>
                  <a:pt x="2450" y="18704"/>
                </a:lnTo>
                <a:lnTo>
                  <a:pt x="2211" y="18644"/>
                </a:lnTo>
                <a:close/>
                <a:moveTo>
                  <a:pt x="11354" y="18525"/>
                </a:moveTo>
                <a:lnTo>
                  <a:pt x="11235" y="18644"/>
                </a:lnTo>
                <a:lnTo>
                  <a:pt x="11055" y="19182"/>
                </a:lnTo>
                <a:lnTo>
                  <a:pt x="10876" y="20138"/>
                </a:lnTo>
                <a:lnTo>
                  <a:pt x="10816" y="20616"/>
                </a:lnTo>
                <a:lnTo>
                  <a:pt x="10876" y="20915"/>
                </a:lnTo>
                <a:lnTo>
                  <a:pt x="10936" y="21034"/>
                </a:lnTo>
                <a:lnTo>
                  <a:pt x="11115" y="21034"/>
                </a:lnTo>
                <a:lnTo>
                  <a:pt x="11294" y="20915"/>
                </a:lnTo>
                <a:lnTo>
                  <a:pt x="11414" y="20795"/>
                </a:lnTo>
                <a:lnTo>
                  <a:pt x="11474" y="20616"/>
                </a:lnTo>
                <a:lnTo>
                  <a:pt x="11593" y="20138"/>
                </a:lnTo>
                <a:lnTo>
                  <a:pt x="11653" y="19660"/>
                </a:lnTo>
                <a:lnTo>
                  <a:pt x="11593" y="19302"/>
                </a:lnTo>
                <a:lnTo>
                  <a:pt x="11533" y="18764"/>
                </a:lnTo>
                <a:lnTo>
                  <a:pt x="11474" y="18644"/>
                </a:lnTo>
                <a:lnTo>
                  <a:pt x="11414" y="18525"/>
                </a:lnTo>
                <a:close/>
                <a:moveTo>
                  <a:pt x="6932" y="18166"/>
                </a:moveTo>
                <a:lnTo>
                  <a:pt x="6872" y="18226"/>
                </a:lnTo>
                <a:lnTo>
                  <a:pt x="6693" y="18345"/>
                </a:lnTo>
                <a:lnTo>
                  <a:pt x="6574" y="18584"/>
                </a:lnTo>
                <a:lnTo>
                  <a:pt x="6454" y="18883"/>
                </a:lnTo>
                <a:lnTo>
                  <a:pt x="6335" y="19541"/>
                </a:lnTo>
                <a:lnTo>
                  <a:pt x="6215" y="19959"/>
                </a:lnTo>
                <a:lnTo>
                  <a:pt x="6096" y="20616"/>
                </a:lnTo>
                <a:lnTo>
                  <a:pt x="6096" y="21034"/>
                </a:lnTo>
                <a:lnTo>
                  <a:pt x="6155" y="21333"/>
                </a:lnTo>
                <a:lnTo>
                  <a:pt x="6275" y="21393"/>
                </a:lnTo>
                <a:lnTo>
                  <a:pt x="6335" y="21453"/>
                </a:lnTo>
                <a:lnTo>
                  <a:pt x="6394" y="21453"/>
                </a:lnTo>
                <a:lnTo>
                  <a:pt x="6514" y="21393"/>
                </a:lnTo>
                <a:lnTo>
                  <a:pt x="6693" y="21094"/>
                </a:lnTo>
                <a:lnTo>
                  <a:pt x="6872" y="20676"/>
                </a:lnTo>
                <a:lnTo>
                  <a:pt x="7052" y="20078"/>
                </a:lnTo>
                <a:lnTo>
                  <a:pt x="7111" y="19660"/>
                </a:lnTo>
                <a:lnTo>
                  <a:pt x="7231" y="19062"/>
                </a:lnTo>
                <a:lnTo>
                  <a:pt x="7231" y="18704"/>
                </a:lnTo>
                <a:lnTo>
                  <a:pt x="7231" y="18465"/>
                </a:lnTo>
                <a:lnTo>
                  <a:pt x="7171" y="18286"/>
                </a:lnTo>
                <a:lnTo>
                  <a:pt x="7111" y="18226"/>
                </a:lnTo>
                <a:lnTo>
                  <a:pt x="6992" y="18166"/>
                </a:lnTo>
                <a:close/>
                <a:moveTo>
                  <a:pt x="16075" y="19062"/>
                </a:moveTo>
                <a:lnTo>
                  <a:pt x="15776" y="19421"/>
                </a:lnTo>
                <a:lnTo>
                  <a:pt x="15477" y="19780"/>
                </a:lnTo>
                <a:lnTo>
                  <a:pt x="15417" y="19839"/>
                </a:lnTo>
                <a:lnTo>
                  <a:pt x="15477" y="19720"/>
                </a:lnTo>
                <a:lnTo>
                  <a:pt x="15298" y="20019"/>
                </a:lnTo>
                <a:lnTo>
                  <a:pt x="15178" y="20497"/>
                </a:lnTo>
                <a:lnTo>
                  <a:pt x="15059" y="20975"/>
                </a:lnTo>
                <a:lnTo>
                  <a:pt x="15059" y="21214"/>
                </a:lnTo>
                <a:lnTo>
                  <a:pt x="15178" y="21333"/>
                </a:lnTo>
                <a:lnTo>
                  <a:pt x="15238" y="21453"/>
                </a:lnTo>
                <a:lnTo>
                  <a:pt x="15358" y="21453"/>
                </a:lnTo>
                <a:lnTo>
                  <a:pt x="15417" y="21393"/>
                </a:lnTo>
                <a:lnTo>
                  <a:pt x="15537" y="21333"/>
                </a:lnTo>
                <a:lnTo>
                  <a:pt x="15656" y="21034"/>
                </a:lnTo>
                <a:lnTo>
                  <a:pt x="15776" y="20616"/>
                </a:lnTo>
                <a:lnTo>
                  <a:pt x="15955" y="19720"/>
                </a:lnTo>
                <a:lnTo>
                  <a:pt x="16075" y="19242"/>
                </a:lnTo>
                <a:lnTo>
                  <a:pt x="16134" y="19062"/>
                </a:lnTo>
                <a:close/>
                <a:moveTo>
                  <a:pt x="19003" y="20258"/>
                </a:moveTo>
                <a:lnTo>
                  <a:pt x="19003" y="20377"/>
                </a:lnTo>
                <a:lnTo>
                  <a:pt x="18883" y="20616"/>
                </a:lnTo>
                <a:lnTo>
                  <a:pt x="18525" y="21393"/>
                </a:lnTo>
                <a:lnTo>
                  <a:pt x="18345" y="21811"/>
                </a:lnTo>
                <a:lnTo>
                  <a:pt x="18226" y="22170"/>
                </a:lnTo>
                <a:lnTo>
                  <a:pt x="18286" y="22469"/>
                </a:lnTo>
                <a:lnTo>
                  <a:pt x="18345" y="22588"/>
                </a:lnTo>
                <a:lnTo>
                  <a:pt x="18405" y="22648"/>
                </a:lnTo>
                <a:lnTo>
                  <a:pt x="18525" y="22708"/>
                </a:lnTo>
                <a:lnTo>
                  <a:pt x="18704" y="22648"/>
                </a:lnTo>
                <a:lnTo>
                  <a:pt x="18823" y="22588"/>
                </a:lnTo>
                <a:lnTo>
                  <a:pt x="18943" y="22469"/>
                </a:lnTo>
                <a:lnTo>
                  <a:pt x="19122" y="22110"/>
                </a:lnTo>
                <a:lnTo>
                  <a:pt x="19242" y="21751"/>
                </a:lnTo>
                <a:lnTo>
                  <a:pt x="19361" y="21273"/>
                </a:lnTo>
                <a:lnTo>
                  <a:pt x="19361" y="20855"/>
                </a:lnTo>
                <a:lnTo>
                  <a:pt x="19242" y="20497"/>
                </a:lnTo>
                <a:lnTo>
                  <a:pt x="19182" y="20377"/>
                </a:lnTo>
                <a:lnTo>
                  <a:pt x="19003" y="20258"/>
                </a:lnTo>
                <a:close/>
                <a:moveTo>
                  <a:pt x="8426" y="22827"/>
                </a:moveTo>
                <a:lnTo>
                  <a:pt x="8366" y="22887"/>
                </a:lnTo>
                <a:lnTo>
                  <a:pt x="8127" y="23006"/>
                </a:lnTo>
                <a:lnTo>
                  <a:pt x="7948" y="23305"/>
                </a:lnTo>
                <a:lnTo>
                  <a:pt x="7769" y="23664"/>
                </a:lnTo>
                <a:lnTo>
                  <a:pt x="7709" y="24082"/>
                </a:lnTo>
                <a:lnTo>
                  <a:pt x="7709" y="24261"/>
                </a:lnTo>
                <a:lnTo>
                  <a:pt x="7709" y="24440"/>
                </a:lnTo>
                <a:lnTo>
                  <a:pt x="7769" y="24620"/>
                </a:lnTo>
                <a:lnTo>
                  <a:pt x="7888" y="24799"/>
                </a:lnTo>
                <a:lnTo>
                  <a:pt x="8067" y="24918"/>
                </a:lnTo>
                <a:lnTo>
                  <a:pt x="8187" y="24978"/>
                </a:lnTo>
                <a:lnTo>
                  <a:pt x="8426" y="24978"/>
                </a:lnTo>
                <a:lnTo>
                  <a:pt x="8486" y="24918"/>
                </a:lnTo>
                <a:lnTo>
                  <a:pt x="8546" y="24799"/>
                </a:lnTo>
                <a:lnTo>
                  <a:pt x="8605" y="24440"/>
                </a:lnTo>
                <a:lnTo>
                  <a:pt x="8665" y="24082"/>
                </a:lnTo>
                <a:lnTo>
                  <a:pt x="8665" y="23664"/>
                </a:lnTo>
                <a:lnTo>
                  <a:pt x="8605" y="23066"/>
                </a:lnTo>
                <a:lnTo>
                  <a:pt x="8546" y="22947"/>
                </a:lnTo>
                <a:lnTo>
                  <a:pt x="8546" y="22887"/>
                </a:lnTo>
                <a:lnTo>
                  <a:pt x="8426" y="22827"/>
                </a:lnTo>
                <a:close/>
                <a:moveTo>
                  <a:pt x="13027" y="22708"/>
                </a:moveTo>
                <a:lnTo>
                  <a:pt x="12848" y="22887"/>
                </a:lnTo>
                <a:lnTo>
                  <a:pt x="12728" y="23066"/>
                </a:lnTo>
                <a:lnTo>
                  <a:pt x="12489" y="23604"/>
                </a:lnTo>
                <a:lnTo>
                  <a:pt x="12370" y="24142"/>
                </a:lnTo>
                <a:lnTo>
                  <a:pt x="12370" y="24381"/>
                </a:lnTo>
                <a:lnTo>
                  <a:pt x="12370" y="24620"/>
                </a:lnTo>
                <a:lnTo>
                  <a:pt x="12489" y="24918"/>
                </a:lnTo>
                <a:lnTo>
                  <a:pt x="12728" y="25337"/>
                </a:lnTo>
                <a:lnTo>
                  <a:pt x="12848" y="25456"/>
                </a:lnTo>
                <a:lnTo>
                  <a:pt x="12967" y="25516"/>
                </a:lnTo>
                <a:lnTo>
                  <a:pt x="13087" y="25456"/>
                </a:lnTo>
                <a:lnTo>
                  <a:pt x="13147" y="25217"/>
                </a:lnTo>
                <a:lnTo>
                  <a:pt x="13206" y="24739"/>
                </a:lnTo>
                <a:lnTo>
                  <a:pt x="13206" y="23843"/>
                </a:lnTo>
                <a:lnTo>
                  <a:pt x="13147" y="23006"/>
                </a:lnTo>
                <a:lnTo>
                  <a:pt x="13087" y="22767"/>
                </a:lnTo>
                <a:lnTo>
                  <a:pt x="13087" y="22708"/>
                </a:lnTo>
                <a:close/>
                <a:moveTo>
                  <a:pt x="3825" y="24261"/>
                </a:moveTo>
                <a:lnTo>
                  <a:pt x="3705" y="24381"/>
                </a:lnTo>
                <a:lnTo>
                  <a:pt x="3646" y="24560"/>
                </a:lnTo>
                <a:lnTo>
                  <a:pt x="3586" y="24799"/>
                </a:lnTo>
                <a:lnTo>
                  <a:pt x="3586" y="25098"/>
                </a:lnTo>
                <a:lnTo>
                  <a:pt x="3705" y="25456"/>
                </a:lnTo>
                <a:lnTo>
                  <a:pt x="3885" y="25695"/>
                </a:lnTo>
                <a:lnTo>
                  <a:pt x="4124" y="25934"/>
                </a:lnTo>
                <a:lnTo>
                  <a:pt x="4602" y="26114"/>
                </a:lnTo>
                <a:lnTo>
                  <a:pt x="4841" y="26114"/>
                </a:lnTo>
                <a:lnTo>
                  <a:pt x="4841" y="25994"/>
                </a:lnTo>
                <a:lnTo>
                  <a:pt x="4841" y="25934"/>
                </a:lnTo>
                <a:lnTo>
                  <a:pt x="4781" y="25636"/>
                </a:lnTo>
                <a:lnTo>
                  <a:pt x="4602" y="25277"/>
                </a:lnTo>
                <a:lnTo>
                  <a:pt x="4363" y="24918"/>
                </a:lnTo>
                <a:lnTo>
                  <a:pt x="3944" y="24381"/>
                </a:lnTo>
                <a:lnTo>
                  <a:pt x="3885" y="24321"/>
                </a:lnTo>
                <a:lnTo>
                  <a:pt x="3825" y="24261"/>
                </a:lnTo>
                <a:close/>
                <a:moveTo>
                  <a:pt x="17330" y="23723"/>
                </a:moveTo>
                <a:lnTo>
                  <a:pt x="17091" y="23843"/>
                </a:lnTo>
                <a:lnTo>
                  <a:pt x="16792" y="24082"/>
                </a:lnTo>
                <a:lnTo>
                  <a:pt x="16493" y="24440"/>
                </a:lnTo>
                <a:lnTo>
                  <a:pt x="16254" y="24859"/>
                </a:lnTo>
                <a:lnTo>
                  <a:pt x="16015" y="25277"/>
                </a:lnTo>
                <a:lnTo>
                  <a:pt x="15955" y="25636"/>
                </a:lnTo>
                <a:lnTo>
                  <a:pt x="15895" y="25815"/>
                </a:lnTo>
                <a:lnTo>
                  <a:pt x="15955" y="25994"/>
                </a:lnTo>
                <a:lnTo>
                  <a:pt x="16015" y="26114"/>
                </a:lnTo>
                <a:lnTo>
                  <a:pt x="16134" y="26173"/>
                </a:lnTo>
                <a:lnTo>
                  <a:pt x="16314" y="26293"/>
                </a:lnTo>
                <a:lnTo>
                  <a:pt x="16433" y="26293"/>
                </a:lnTo>
                <a:lnTo>
                  <a:pt x="16553" y="26173"/>
                </a:lnTo>
                <a:lnTo>
                  <a:pt x="16672" y="26054"/>
                </a:lnTo>
                <a:lnTo>
                  <a:pt x="16852" y="25695"/>
                </a:lnTo>
                <a:lnTo>
                  <a:pt x="16971" y="25217"/>
                </a:lnTo>
                <a:lnTo>
                  <a:pt x="17150" y="24201"/>
                </a:lnTo>
                <a:lnTo>
                  <a:pt x="17270" y="23843"/>
                </a:lnTo>
                <a:lnTo>
                  <a:pt x="17330" y="23723"/>
                </a:lnTo>
                <a:close/>
                <a:moveTo>
                  <a:pt x="10517" y="26771"/>
                </a:moveTo>
                <a:lnTo>
                  <a:pt x="10458" y="26831"/>
                </a:lnTo>
                <a:lnTo>
                  <a:pt x="10338" y="27010"/>
                </a:lnTo>
                <a:lnTo>
                  <a:pt x="10219" y="27607"/>
                </a:lnTo>
                <a:lnTo>
                  <a:pt x="10099" y="28384"/>
                </a:lnTo>
                <a:lnTo>
                  <a:pt x="10099" y="28683"/>
                </a:lnTo>
                <a:lnTo>
                  <a:pt x="10159" y="28922"/>
                </a:lnTo>
                <a:lnTo>
                  <a:pt x="10278" y="28982"/>
                </a:lnTo>
                <a:lnTo>
                  <a:pt x="10338" y="29042"/>
                </a:lnTo>
                <a:lnTo>
                  <a:pt x="10517" y="28982"/>
                </a:lnTo>
                <a:lnTo>
                  <a:pt x="10697" y="28922"/>
                </a:lnTo>
                <a:lnTo>
                  <a:pt x="10816" y="28803"/>
                </a:lnTo>
                <a:lnTo>
                  <a:pt x="10936" y="28683"/>
                </a:lnTo>
                <a:lnTo>
                  <a:pt x="11055" y="28325"/>
                </a:lnTo>
                <a:lnTo>
                  <a:pt x="11055" y="27906"/>
                </a:lnTo>
                <a:lnTo>
                  <a:pt x="11055" y="27607"/>
                </a:lnTo>
                <a:lnTo>
                  <a:pt x="10936" y="27309"/>
                </a:lnTo>
                <a:lnTo>
                  <a:pt x="10756" y="26950"/>
                </a:lnTo>
                <a:lnTo>
                  <a:pt x="10637" y="26771"/>
                </a:lnTo>
                <a:close/>
                <a:moveTo>
                  <a:pt x="14282" y="27368"/>
                </a:moveTo>
                <a:lnTo>
                  <a:pt x="14043" y="27428"/>
                </a:lnTo>
                <a:lnTo>
                  <a:pt x="13744" y="27667"/>
                </a:lnTo>
                <a:lnTo>
                  <a:pt x="13386" y="27966"/>
                </a:lnTo>
                <a:lnTo>
                  <a:pt x="13027" y="28325"/>
                </a:lnTo>
                <a:lnTo>
                  <a:pt x="12728" y="28683"/>
                </a:lnTo>
                <a:lnTo>
                  <a:pt x="12489" y="29101"/>
                </a:lnTo>
                <a:lnTo>
                  <a:pt x="12430" y="29281"/>
                </a:lnTo>
                <a:lnTo>
                  <a:pt x="12430" y="29460"/>
                </a:lnTo>
                <a:lnTo>
                  <a:pt x="12489" y="29579"/>
                </a:lnTo>
                <a:lnTo>
                  <a:pt x="12549" y="29699"/>
                </a:lnTo>
                <a:lnTo>
                  <a:pt x="12669" y="29759"/>
                </a:lnTo>
                <a:lnTo>
                  <a:pt x="12788" y="29759"/>
                </a:lnTo>
                <a:lnTo>
                  <a:pt x="12967" y="29699"/>
                </a:lnTo>
                <a:lnTo>
                  <a:pt x="13087" y="29579"/>
                </a:lnTo>
                <a:lnTo>
                  <a:pt x="13445" y="29221"/>
                </a:lnTo>
                <a:lnTo>
                  <a:pt x="13744" y="28743"/>
                </a:lnTo>
                <a:lnTo>
                  <a:pt x="13983" y="28265"/>
                </a:lnTo>
                <a:lnTo>
                  <a:pt x="14222" y="27787"/>
                </a:lnTo>
                <a:lnTo>
                  <a:pt x="14282" y="27488"/>
                </a:lnTo>
                <a:lnTo>
                  <a:pt x="14282" y="27368"/>
                </a:lnTo>
                <a:close/>
                <a:moveTo>
                  <a:pt x="6872" y="27249"/>
                </a:moveTo>
                <a:lnTo>
                  <a:pt x="6813" y="27309"/>
                </a:lnTo>
                <a:lnTo>
                  <a:pt x="6753" y="27548"/>
                </a:lnTo>
                <a:lnTo>
                  <a:pt x="6693" y="27906"/>
                </a:lnTo>
                <a:lnTo>
                  <a:pt x="6574" y="28384"/>
                </a:lnTo>
                <a:lnTo>
                  <a:pt x="6574" y="28862"/>
                </a:lnTo>
                <a:lnTo>
                  <a:pt x="6633" y="29281"/>
                </a:lnTo>
                <a:lnTo>
                  <a:pt x="6753" y="29639"/>
                </a:lnTo>
                <a:lnTo>
                  <a:pt x="6872" y="29818"/>
                </a:lnTo>
                <a:lnTo>
                  <a:pt x="6992" y="29878"/>
                </a:lnTo>
                <a:lnTo>
                  <a:pt x="7231" y="29938"/>
                </a:lnTo>
                <a:lnTo>
                  <a:pt x="7350" y="29938"/>
                </a:lnTo>
                <a:lnTo>
                  <a:pt x="7470" y="29878"/>
                </a:lnTo>
                <a:lnTo>
                  <a:pt x="7530" y="29759"/>
                </a:lnTo>
                <a:lnTo>
                  <a:pt x="7530" y="29400"/>
                </a:lnTo>
                <a:lnTo>
                  <a:pt x="7470" y="28862"/>
                </a:lnTo>
                <a:lnTo>
                  <a:pt x="7350" y="28325"/>
                </a:lnTo>
                <a:lnTo>
                  <a:pt x="7171" y="27847"/>
                </a:lnTo>
                <a:lnTo>
                  <a:pt x="6872" y="27249"/>
                </a:lnTo>
                <a:close/>
                <a:moveTo>
                  <a:pt x="9621" y="30715"/>
                </a:moveTo>
                <a:lnTo>
                  <a:pt x="9502" y="30775"/>
                </a:lnTo>
                <a:lnTo>
                  <a:pt x="9382" y="30894"/>
                </a:lnTo>
                <a:lnTo>
                  <a:pt x="9203" y="31133"/>
                </a:lnTo>
                <a:lnTo>
                  <a:pt x="9143" y="31551"/>
                </a:lnTo>
                <a:lnTo>
                  <a:pt x="9143" y="31731"/>
                </a:lnTo>
                <a:lnTo>
                  <a:pt x="9203" y="31850"/>
                </a:lnTo>
                <a:lnTo>
                  <a:pt x="9322" y="31970"/>
                </a:lnTo>
                <a:lnTo>
                  <a:pt x="9502" y="32029"/>
                </a:lnTo>
                <a:lnTo>
                  <a:pt x="9800" y="32029"/>
                </a:lnTo>
                <a:lnTo>
                  <a:pt x="9920" y="31910"/>
                </a:lnTo>
                <a:lnTo>
                  <a:pt x="9980" y="31790"/>
                </a:lnTo>
                <a:lnTo>
                  <a:pt x="10099" y="31551"/>
                </a:lnTo>
                <a:lnTo>
                  <a:pt x="10039" y="31253"/>
                </a:lnTo>
                <a:lnTo>
                  <a:pt x="9980" y="31014"/>
                </a:lnTo>
                <a:lnTo>
                  <a:pt x="9860" y="30775"/>
                </a:lnTo>
                <a:lnTo>
                  <a:pt x="9741" y="30775"/>
                </a:lnTo>
                <a:lnTo>
                  <a:pt x="9621" y="30715"/>
                </a:lnTo>
                <a:close/>
                <a:moveTo>
                  <a:pt x="9442" y="6275"/>
                </a:moveTo>
                <a:lnTo>
                  <a:pt x="9920" y="6335"/>
                </a:lnTo>
                <a:lnTo>
                  <a:pt x="10338" y="6454"/>
                </a:lnTo>
                <a:lnTo>
                  <a:pt x="10756" y="6633"/>
                </a:lnTo>
                <a:lnTo>
                  <a:pt x="11115" y="6813"/>
                </a:lnTo>
                <a:lnTo>
                  <a:pt x="11832" y="7231"/>
                </a:lnTo>
                <a:lnTo>
                  <a:pt x="12549" y="7649"/>
                </a:lnTo>
                <a:lnTo>
                  <a:pt x="12967" y="7829"/>
                </a:lnTo>
                <a:lnTo>
                  <a:pt x="13386" y="7888"/>
                </a:lnTo>
                <a:lnTo>
                  <a:pt x="13864" y="8008"/>
                </a:lnTo>
                <a:lnTo>
                  <a:pt x="14342" y="8008"/>
                </a:lnTo>
                <a:lnTo>
                  <a:pt x="15358" y="7948"/>
                </a:lnTo>
                <a:lnTo>
                  <a:pt x="16314" y="7888"/>
                </a:lnTo>
                <a:lnTo>
                  <a:pt x="17270" y="7829"/>
                </a:lnTo>
                <a:lnTo>
                  <a:pt x="17748" y="7769"/>
                </a:lnTo>
                <a:lnTo>
                  <a:pt x="18226" y="7829"/>
                </a:lnTo>
                <a:lnTo>
                  <a:pt x="18644" y="7888"/>
                </a:lnTo>
                <a:lnTo>
                  <a:pt x="19122" y="8008"/>
                </a:lnTo>
                <a:lnTo>
                  <a:pt x="19541" y="8187"/>
                </a:lnTo>
                <a:lnTo>
                  <a:pt x="19959" y="8426"/>
                </a:lnTo>
                <a:lnTo>
                  <a:pt x="20317" y="8785"/>
                </a:lnTo>
                <a:lnTo>
                  <a:pt x="20676" y="9203"/>
                </a:lnTo>
                <a:lnTo>
                  <a:pt x="20915" y="9561"/>
                </a:lnTo>
                <a:lnTo>
                  <a:pt x="21094" y="9920"/>
                </a:lnTo>
                <a:lnTo>
                  <a:pt x="21214" y="10338"/>
                </a:lnTo>
                <a:lnTo>
                  <a:pt x="21393" y="10757"/>
                </a:lnTo>
                <a:lnTo>
                  <a:pt x="21512" y="11593"/>
                </a:lnTo>
                <a:lnTo>
                  <a:pt x="21572" y="12489"/>
                </a:lnTo>
                <a:lnTo>
                  <a:pt x="21572" y="13445"/>
                </a:lnTo>
                <a:lnTo>
                  <a:pt x="21512" y="14342"/>
                </a:lnTo>
                <a:lnTo>
                  <a:pt x="21333" y="16015"/>
                </a:lnTo>
                <a:lnTo>
                  <a:pt x="21154" y="17031"/>
                </a:lnTo>
                <a:lnTo>
                  <a:pt x="20975" y="18106"/>
                </a:lnTo>
                <a:lnTo>
                  <a:pt x="20736" y="19122"/>
                </a:lnTo>
                <a:lnTo>
                  <a:pt x="20437" y="20138"/>
                </a:lnTo>
                <a:lnTo>
                  <a:pt x="20138" y="21154"/>
                </a:lnTo>
                <a:lnTo>
                  <a:pt x="19720" y="22110"/>
                </a:lnTo>
                <a:lnTo>
                  <a:pt x="19301" y="23066"/>
                </a:lnTo>
                <a:lnTo>
                  <a:pt x="18883" y="24022"/>
                </a:lnTo>
                <a:lnTo>
                  <a:pt x="18345" y="24978"/>
                </a:lnTo>
                <a:lnTo>
                  <a:pt x="17808" y="25875"/>
                </a:lnTo>
                <a:lnTo>
                  <a:pt x="17210" y="26711"/>
                </a:lnTo>
                <a:lnTo>
                  <a:pt x="16612" y="27607"/>
                </a:lnTo>
                <a:lnTo>
                  <a:pt x="15955" y="28384"/>
                </a:lnTo>
                <a:lnTo>
                  <a:pt x="15238" y="29161"/>
                </a:lnTo>
                <a:lnTo>
                  <a:pt x="14461" y="29938"/>
                </a:lnTo>
                <a:lnTo>
                  <a:pt x="13744" y="30655"/>
                </a:lnTo>
                <a:lnTo>
                  <a:pt x="13087" y="31253"/>
                </a:lnTo>
                <a:lnTo>
                  <a:pt x="12310" y="31850"/>
                </a:lnTo>
                <a:lnTo>
                  <a:pt x="11533" y="32388"/>
                </a:lnTo>
                <a:lnTo>
                  <a:pt x="10697" y="32866"/>
                </a:lnTo>
                <a:lnTo>
                  <a:pt x="10219" y="33045"/>
                </a:lnTo>
                <a:lnTo>
                  <a:pt x="9800" y="33165"/>
                </a:lnTo>
                <a:lnTo>
                  <a:pt x="9382" y="33284"/>
                </a:lnTo>
                <a:lnTo>
                  <a:pt x="8486" y="33284"/>
                </a:lnTo>
                <a:lnTo>
                  <a:pt x="8067" y="33105"/>
                </a:lnTo>
                <a:lnTo>
                  <a:pt x="7649" y="32926"/>
                </a:lnTo>
                <a:lnTo>
                  <a:pt x="7291" y="32627"/>
                </a:lnTo>
                <a:lnTo>
                  <a:pt x="6932" y="32328"/>
                </a:lnTo>
                <a:lnTo>
                  <a:pt x="6574" y="31910"/>
                </a:lnTo>
                <a:lnTo>
                  <a:pt x="5976" y="31073"/>
                </a:lnTo>
                <a:lnTo>
                  <a:pt x="5438" y="30117"/>
                </a:lnTo>
                <a:lnTo>
                  <a:pt x="5020" y="29101"/>
                </a:lnTo>
                <a:lnTo>
                  <a:pt x="4602" y="28086"/>
                </a:lnTo>
                <a:lnTo>
                  <a:pt x="4183" y="27010"/>
                </a:lnTo>
                <a:lnTo>
                  <a:pt x="3526" y="25158"/>
                </a:lnTo>
                <a:lnTo>
                  <a:pt x="2809" y="22947"/>
                </a:lnTo>
                <a:lnTo>
                  <a:pt x="2152" y="20795"/>
                </a:lnTo>
                <a:lnTo>
                  <a:pt x="1853" y="19660"/>
                </a:lnTo>
                <a:lnTo>
                  <a:pt x="1614" y="18525"/>
                </a:lnTo>
                <a:lnTo>
                  <a:pt x="1435" y="17389"/>
                </a:lnTo>
                <a:lnTo>
                  <a:pt x="1315" y="16254"/>
                </a:lnTo>
                <a:lnTo>
                  <a:pt x="1315" y="15537"/>
                </a:lnTo>
                <a:lnTo>
                  <a:pt x="1315" y="14880"/>
                </a:lnTo>
                <a:lnTo>
                  <a:pt x="1315" y="14163"/>
                </a:lnTo>
                <a:lnTo>
                  <a:pt x="1315" y="13565"/>
                </a:lnTo>
                <a:lnTo>
                  <a:pt x="1255" y="12967"/>
                </a:lnTo>
                <a:lnTo>
                  <a:pt x="1255" y="12370"/>
                </a:lnTo>
                <a:lnTo>
                  <a:pt x="1315" y="11653"/>
                </a:lnTo>
                <a:lnTo>
                  <a:pt x="1494" y="10936"/>
                </a:lnTo>
                <a:lnTo>
                  <a:pt x="1793" y="10159"/>
                </a:lnTo>
                <a:lnTo>
                  <a:pt x="2271" y="9442"/>
                </a:lnTo>
                <a:lnTo>
                  <a:pt x="2749" y="8785"/>
                </a:lnTo>
                <a:lnTo>
                  <a:pt x="3347" y="8247"/>
                </a:lnTo>
                <a:lnTo>
                  <a:pt x="4064" y="7769"/>
                </a:lnTo>
                <a:lnTo>
                  <a:pt x="4781" y="7350"/>
                </a:lnTo>
                <a:lnTo>
                  <a:pt x="5558" y="6992"/>
                </a:lnTo>
                <a:lnTo>
                  <a:pt x="6335" y="6753"/>
                </a:lnTo>
                <a:lnTo>
                  <a:pt x="7291" y="6514"/>
                </a:lnTo>
                <a:lnTo>
                  <a:pt x="8366" y="6335"/>
                </a:lnTo>
                <a:lnTo>
                  <a:pt x="8904" y="6275"/>
                </a:lnTo>
                <a:close/>
                <a:moveTo>
                  <a:pt x="15836" y="1"/>
                </a:moveTo>
                <a:lnTo>
                  <a:pt x="15597" y="60"/>
                </a:lnTo>
                <a:lnTo>
                  <a:pt x="15298" y="180"/>
                </a:lnTo>
                <a:lnTo>
                  <a:pt x="15059" y="359"/>
                </a:lnTo>
                <a:lnTo>
                  <a:pt x="14760" y="598"/>
                </a:lnTo>
                <a:lnTo>
                  <a:pt x="14521" y="837"/>
                </a:lnTo>
                <a:lnTo>
                  <a:pt x="14103" y="1435"/>
                </a:lnTo>
                <a:lnTo>
                  <a:pt x="13744" y="2152"/>
                </a:lnTo>
                <a:lnTo>
                  <a:pt x="13505" y="2929"/>
                </a:lnTo>
                <a:lnTo>
                  <a:pt x="13386" y="3646"/>
                </a:lnTo>
                <a:lnTo>
                  <a:pt x="13266" y="4363"/>
                </a:lnTo>
                <a:lnTo>
                  <a:pt x="13326" y="5020"/>
                </a:lnTo>
                <a:lnTo>
                  <a:pt x="12489" y="4482"/>
                </a:lnTo>
                <a:lnTo>
                  <a:pt x="11772" y="3885"/>
                </a:lnTo>
                <a:lnTo>
                  <a:pt x="11055" y="3168"/>
                </a:lnTo>
                <a:lnTo>
                  <a:pt x="10458" y="2391"/>
                </a:lnTo>
                <a:lnTo>
                  <a:pt x="10099" y="1853"/>
                </a:lnTo>
                <a:lnTo>
                  <a:pt x="9681" y="1196"/>
                </a:lnTo>
                <a:lnTo>
                  <a:pt x="9382" y="837"/>
                </a:lnTo>
                <a:lnTo>
                  <a:pt x="9083" y="598"/>
                </a:lnTo>
                <a:lnTo>
                  <a:pt x="8785" y="419"/>
                </a:lnTo>
                <a:lnTo>
                  <a:pt x="8486" y="419"/>
                </a:lnTo>
                <a:lnTo>
                  <a:pt x="8187" y="479"/>
                </a:lnTo>
                <a:lnTo>
                  <a:pt x="8008" y="658"/>
                </a:lnTo>
                <a:lnTo>
                  <a:pt x="7888" y="897"/>
                </a:lnTo>
                <a:lnTo>
                  <a:pt x="7948" y="1196"/>
                </a:lnTo>
                <a:lnTo>
                  <a:pt x="8008" y="1554"/>
                </a:lnTo>
                <a:lnTo>
                  <a:pt x="8187" y="1972"/>
                </a:lnTo>
                <a:lnTo>
                  <a:pt x="8665" y="2869"/>
                </a:lnTo>
                <a:lnTo>
                  <a:pt x="9263" y="3765"/>
                </a:lnTo>
                <a:lnTo>
                  <a:pt x="9860" y="4602"/>
                </a:lnTo>
                <a:lnTo>
                  <a:pt x="10398" y="5259"/>
                </a:lnTo>
                <a:lnTo>
                  <a:pt x="10756" y="5618"/>
                </a:lnTo>
                <a:lnTo>
                  <a:pt x="9800" y="5498"/>
                </a:lnTo>
                <a:lnTo>
                  <a:pt x="8785" y="5498"/>
                </a:lnTo>
                <a:lnTo>
                  <a:pt x="7828" y="5558"/>
                </a:lnTo>
                <a:lnTo>
                  <a:pt x="6932" y="5677"/>
                </a:lnTo>
                <a:lnTo>
                  <a:pt x="5976" y="5916"/>
                </a:lnTo>
                <a:lnTo>
                  <a:pt x="5139" y="6155"/>
                </a:lnTo>
                <a:lnTo>
                  <a:pt x="4303" y="6514"/>
                </a:lnTo>
                <a:lnTo>
                  <a:pt x="3526" y="6932"/>
                </a:lnTo>
                <a:lnTo>
                  <a:pt x="2809" y="7410"/>
                </a:lnTo>
                <a:lnTo>
                  <a:pt x="2152" y="7948"/>
                </a:lnTo>
                <a:lnTo>
                  <a:pt x="1554" y="8605"/>
                </a:lnTo>
                <a:lnTo>
                  <a:pt x="1076" y="9322"/>
                </a:lnTo>
                <a:lnTo>
                  <a:pt x="658" y="10159"/>
                </a:lnTo>
                <a:lnTo>
                  <a:pt x="359" y="11055"/>
                </a:lnTo>
                <a:lnTo>
                  <a:pt x="120" y="12011"/>
                </a:lnTo>
                <a:lnTo>
                  <a:pt x="60" y="13087"/>
                </a:lnTo>
                <a:lnTo>
                  <a:pt x="1" y="14163"/>
                </a:lnTo>
                <a:lnTo>
                  <a:pt x="60" y="15298"/>
                </a:lnTo>
                <a:lnTo>
                  <a:pt x="180" y="16433"/>
                </a:lnTo>
                <a:lnTo>
                  <a:pt x="299" y="17569"/>
                </a:lnTo>
                <a:lnTo>
                  <a:pt x="479" y="18704"/>
                </a:lnTo>
                <a:lnTo>
                  <a:pt x="718" y="19839"/>
                </a:lnTo>
                <a:lnTo>
                  <a:pt x="1016" y="21034"/>
                </a:lnTo>
                <a:lnTo>
                  <a:pt x="1315" y="22170"/>
                </a:lnTo>
                <a:lnTo>
                  <a:pt x="2032" y="24381"/>
                </a:lnTo>
                <a:lnTo>
                  <a:pt x="2869" y="26592"/>
                </a:lnTo>
                <a:lnTo>
                  <a:pt x="3765" y="28683"/>
                </a:lnTo>
                <a:lnTo>
                  <a:pt x="4661" y="30715"/>
                </a:lnTo>
                <a:lnTo>
                  <a:pt x="5020" y="31432"/>
                </a:lnTo>
                <a:lnTo>
                  <a:pt x="5438" y="32149"/>
                </a:lnTo>
                <a:lnTo>
                  <a:pt x="5916" y="32866"/>
                </a:lnTo>
                <a:lnTo>
                  <a:pt x="6454" y="33463"/>
                </a:lnTo>
                <a:lnTo>
                  <a:pt x="6753" y="33703"/>
                </a:lnTo>
                <a:lnTo>
                  <a:pt x="7052" y="33942"/>
                </a:lnTo>
                <a:lnTo>
                  <a:pt x="7410" y="34121"/>
                </a:lnTo>
                <a:lnTo>
                  <a:pt x="7769" y="34300"/>
                </a:lnTo>
                <a:lnTo>
                  <a:pt x="8127" y="34420"/>
                </a:lnTo>
                <a:lnTo>
                  <a:pt x="8546" y="34479"/>
                </a:lnTo>
                <a:lnTo>
                  <a:pt x="8964" y="34539"/>
                </a:lnTo>
                <a:lnTo>
                  <a:pt x="9442" y="34479"/>
                </a:lnTo>
                <a:lnTo>
                  <a:pt x="9920" y="34420"/>
                </a:lnTo>
                <a:lnTo>
                  <a:pt x="10398" y="34300"/>
                </a:lnTo>
                <a:lnTo>
                  <a:pt x="10876" y="34121"/>
                </a:lnTo>
                <a:lnTo>
                  <a:pt x="11294" y="33882"/>
                </a:lnTo>
                <a:lnTo>
                  <a:pt x="12250" y="33344"/>
                </a:lnTo>
                <a:lnTo>
                  <a:pt x="13087" y="32746"/>
                </a:lnTo>
                <a:lnTo>
                  <a:pt x="13924" y="32029"/>
                </a:lnTo>
                <a:lnTo>
                  <a:pt x="14700" y="31253"/>
                </a:lnTo>
                <a:lnTo>
                  <a:pt x="16075" y="29818"/>
                </a:lnTo>
                <a:lnTo>
                  <a:pt x="16792" y="28982"/>
                </a:lnTo>
                <a:lnTo>
                  <a:pt x="17509" y="28026"/>
                </a:lnTo>
                <a:lnTo>
                  <a:pt x="18226" y="27129"/>
                </a:lnTo>
                <a:lnTo>
                  <a:pt x="18823" y="26173"/>
                </a:lnTo>
                <a:lnTo>
                  <a:pt x="19421" y="25158"/>
                </a:lnTo>
                <a:lnTo>
                  <a:pt x="19959" y="24142"/>
                </a:lnTo>
                <a:lnTo>
                  <a:pt x="20437" y="23066"/>
                </a:lnTo>
                <a:lnTo>
                  <a:pt x="20855" y="22050"/>
                </a:lnTo>
                <a:lnTo>
                  <a:pt x="21273" y="20915"/>
                </a:lnTo>
                <a:lnTo>
                  <a:pt x="21632" y="19839"/>
                </a:lnTo>
                <a:lnTo>
                  <a:pt x="21871" y="18704"/>
                </a:lnTo>
                <a:lnTo>
                  <a:pt x="22110" y="17569"/>
                </a:lnTo>
                <a:lnTo>
                  <a:pt x="22289" y="16433"/>
                </a:lnTo>
                <a:lnTo>
                  <a:pt x="22409" y="15298"/>
                </a:lnTo>
                <a:lnTo>
                  <a:pt x="22469" y="14163"/>
                </a:lnTo>
                <a:lnTo>
                  <a:pt x="22469" y="13027"/>
                </a:lnTo>
                <a:lnTo>
                  <a:pt x="22409" y="11952"/>
                </a:lnTo>
                <a:lnTo>
                  <a:pt x="22289" y="10876"/>
                </a:lnTo>
                <a:lnTo>
                  <a:pt x="22050" y="9920"/>
                </a:lnTo>
                <a:lnTo>
                  <a:pt x="21871" y="9442"/>
                </a:lnTo>
                <a:lnTo>
                  <a:pt x="21692" y="9024"/>
                </a:lnTo>
                <a:lnTo>
                  <a:pt x="21453" y="8605"/>
                </a:lnTo>
                <a:lnTo>
                  <a:pt x="21214" y="8247"/>
                </a:lnTo>
                <a:lnTo>
                  <a:pt x="20855" y="7888"/>
                </a:lnTo>
                <a:lnTo>
                  <a:pt x="20497" y="7589"/>
                </a:lnTo>
                <a:lnTo>
                  <a:pt x="20138" y="7350"/>
                </a:lnTo>
                <a:lnTo>
                  <a:pt x="19660" y="7111"/>
                </a:lnTo>
                <a:lnTo>
                  <a:pt x="19122" y="6932"/>
                </a:lnTo>
                <a:lnTo>
                  <a:pt x="18525" y="6753"/>
                </a:lnTo>
                <a:lnTo>
                  <a:pt x="18943" y="6574"/>
                </a:lnTo>
                <a:lnTo>
                  <a:pt x="19421" y="6335"/>
                </a:lnTo>
                <a:lnTo>
                  <a:pt x="19839" y="6036"/>
                </a:lnTo>
                <a:lnTo>
                  <a:pt x="20198" y="5737"/>
                </a:lnTo>
                <a:lnTo>
                  <a:pt x="20377" y="5498"/>
                </a:lnTo>
                <a:lnTo>
                  <a:pt x="20437" y="5319"/>
                </a:lnTo>
                <a:lnTo>
                  <a:pt x="20497" y="5140"/>
                </a:lnTo>
                <a:lnTo>
                  <a:pt x="20497" y="4960"/>
                </a:lnTo>
                <a:lnTo>
                  <a:pt x="20437" y="4781"/>
                </a:lnTo>
                <a:lnTo>
                  <a:pt x="20317" y="4602"/>
                </a:lnTo>
                <a:lnTo>
                  <a:pt x="20078" y="4422"/>
                </a:lnTo>
                <a:lnTo>
                  <a:pt x="19780" y="4303"/>
                </a:lnTo>
                <a:lnTo>
                  <a:pt x="19541" y="4243"/>
                </a:lnTo>
                <a:lnTo>
                  <a:pt x="19301" y="4183"/>
                </a:lnTo>
                <a:lnTo>
                  <a:pt x="18823" y="4243"/>
                </a:lnTo>
                <a:lnTo>
                  <a:pt x="18286" y="4363"/>
                </a:lnTo>
                <a:lnTo>
                  <a:pt x="17688" y="4542"/>
                </a:lnTo>
                <a:lnTo>
                  <a:pt x="16553" y="5020"/>
                </a:lnTo>
                <a:lnTo>
                  <a:pt x="15716" y="5438"/>
                </a:lnTo>
                <a:lnTo>
                  <a:pt x="15955" y="4661"/>
                </a:lnTo>
                <a:lnTo>
                  <a:pt x="16194" y="3825"/>
                </a:lnTo>
                <a:lnTo>
                  <a:pt x="16314" y="3048"/>
                </a:lnTo>
                <a:lnTo>
                  <a:pt x="16373" y="2212"/>
                </a:lnTo>
                <a:lnTo>
                  <a:pt x="16493" y="1435"/>
                </a:lnTo>
                <a:lnTo>
                  <a:pt x="16553" y="1016"/>
                </a:lnTo>
                <a:lnTo>
                  <a:pt x="16553" y="658"/>
                </a:lnTo>
                <a:lnTo>
                  <a:pt x="16433" y="299"/>
                </a:lnTo>
                <a:lnTo>
                  <a:pt x="16373" y="180"/>
                </a:lnTo>
                <a:lnTo>
                  <a:pt x="16314" y="120"/>
                </a:lnTo>
                <a:lnTo>
                  <a:pt x="16194" y="60"/>
                </a:lnTo>
                <a:lnTo>
                  <a:pt x="160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2"/>
          <p:cNvSpPr/>
          <p:nvPr/>
        </p:nvSpPr>
        <p:spPr>
          <a:xfrm>
            <a:off x="6664726" y="4642200"/>
            <a:ext cx="766865" cy="689932"/>
          </a:xfrm>
          <a:custGeom>
            <a:avLst/>
            <a:gdLst/>
            <a:ahLst/>
            <a:cxnLst/>
            <a:rect l="l" t="t" r="r" b="b"/>
            <a:pathLst>
              <a:path w="35137" h="31612" extrusionOk="0">
                <a:moveTo>
                  <a:pt x="18405" y="3287"/>
                </a:moveTo>
                <a:lnTo>
                  <a:pt x="18166" y="3347"/>
                </a:lnTo>
                <a:lnTo>
                  <a:pt x="18166" y="3407"/>
                </a:lnTo>
                <a:lnTo>
                  <a:pt x="18106" y="3466"/>
                </a:lnTo>
                <a:lnTo>
                  <a:pt x="18225" y="3646"/>
                </a:lnTo>
                <a:lnTo>
                  <a:pt x="18464" y="3944"/>
                </a:lnTo>
                <a:lnTo>
                  <a:pt x="18942" y="4183"/>
                </a:lnTo>
                <a:lnTo>
                  <a:pt x="19241" y="4423"/>
                </a:lnTo>
                <a:lnTo>
                  <a:pt x="19660" y="4781"/>
                </a:lnTo>
                <a:lnTo>
                  <a:pt x="19899" y="4901"/>
                </a:lnTo>
                <a:lnTo>
                  <a:pt x="20138" y="5020"/>
                </a:lnTo>
                <a:lnTo>
                  <a:pt x="20317" y="5020"/>
                </a:lnTo>
                <a:lnTo>
                  <a:pt x="20496" y="4960"/>
                </a:lnTo>
                <a:lnTo>
                  <a:pt x="20556" y="4781"/>
                </a:lnTo>
                <a:lnTo>
                  <a:pt x="20556" y="4542"/>
                </a:lnTo>
                <a:lnTo>
                  <a:pt x="20436" y="4363"/>
                </a:lnTo>
                <a:lnTo>
                  <a:pt x="20257" y="4183"/>
                </a:lnTo>
                <a:lnTo>
                  <a:pt x="19839" y="3825"/>
                </a:lnTo>
                <a:lnTo>
                  <a:pt x="19540" y="3646"/>
                </a:lnTo>
                <a:lnTo>
                  <a:pt x="19062" y="3407"/>
                </a:lnTo>
                <a:lnTo>
                  <a:pt x="18703" y="3347"/>
                </a:lnTo>
                <a:lnTo>
                  <a:pt x="18405" y="3287"/>
                </a:lnTo>
                <a:close/>
                <a:moveTo>
                  <a:pt x="28384" y="5677"/>
                </a:moveTo>
                <a:lnTo>
                  <a:pt x="27009" y="5737"/>
                </a:lnTo>
                <a:lnTo>
                  <a:pt x="26053" y="5857"/>
                </a:lnTo>
                <a:lnTo>
                  <a:pt x="25575" y="5916"/>
                </a:lnTo>
                <a:lnTo>
                  <a:pt x="25277" y="5916"/>
                </a:lnTo>
                <a:lnTo>
                  <a:pt x="26053" y="6155"/>
                </a:lnTo>
                <a:lnTo>
                  <a:pt x="26770" y="6275"/>
                </a:lnTo>
                <a:lnTo>
                  <a:pt x="27547" y="6335"/>
                </a:lnTo>
                <a:lnTo>
                  <a:pt x="29041" y="6335"/>
                </a:lnTo>
                <a:lnTo>
                  <a:pt x="29400" y="6275"/>
                </a:lnTo>
                <a:lnTo>
                  <a:pt x="29579" y="6275"/>
                </a:lnTo>
                <a:lnTo>
                  <a:pt x="29639" y="6215"/>
                </a:lnTo>
                <a:lnTo>
                  <a:pt x="29758" y="6096"/>
                </a:lnTo>
                <a:lnTo>
                  <a:pt x="29878" y="5916"/>
                </a:lnTo>
                <a:lnTo>
                  <a:pt x="29878" y="5857"/>
                </a:lnTo>
                <a:lnTo>
                  <a:pt x="29878" y="5797"/>
                </a:lnTo>
                <a:lnTo>
                  <a:pt x="29818" y="5737"/>
                </a:lnTo>
                <a:lnTo>
                  <a:pt x="29698" y="5737"/>
                </a:lnTo>
                <a:lnTo>
                  <a:pt x="28384" y="5677"/>
                </a:lnTo>
                <a:close/>
                <a:moveTo>
                  <a:pt x="21512" y="4781"/>
                </a:moveTo>
                <a:lnTo>
                  <a:pt x="21213" y="4841"/>
                </a:lnTo>
                <a:lnTo>
                  <a:pt x="20914" y="4960"/>
                </a:lnTo>
                <a:lnTo>
                  <a:pt x="20675" y="5080"/>
                </a:lnTo>
                <a:lnTo>
                  <a:pt x="20496" y="5379"/>
                </a:lnTo>
                <a:lnTo>
                  <a:pt x="20377" y="5558"/>
                </a:lnTo>
                <a:lnTo>
                  <a:pt x="20436" y="5737"/>
                </a:lnTo>
                <a:lnTo>
                  <a:pt x="20556" y="5857"/>
                </a:lnTo>
                <a:lnTo>
                  <a:pt x="20914" y="6036"/>
                </a:lnTo>
                <a:lnTo>
                  <a:pt x="21333" y="6275"/>
                </a:lnTo>
                <a:lnTo>
                  <a:pt x="21631" y="6454"/>
                </a:lnTo>
                <a:lnTo>
                  <a:pt x="21870" y="6753"/>
                </a:lnTo>
                <a:lnTo>
                  <a:pt x="22109" y="6992"/>
                </a:lnTo>
                <a:lnTo>
                  <a:pt x="22408" y="7171"/>
                </a:lnTo>
                <a:lnTo>
                  <a:pt x="22647" y="7291"/>
                </a:lnTo>
                <a:lnTo>
                  <a:pt x="22946" y="7291"/>
                </a:lnTo>
                <a:lnTo>
                  <a:pt x="23305" y="7171"/>
                </a:lnTo>
                <a:lnTo>
                  <a:pt x="23663" y="6872"/>
                </a:lnTo>
                <a:lnTo>
                  <a:pt x="23842" y="6574"/>
                </a:lnTo>
                <a:lnTo>
                  <a:pt x="23962" y="6275"/>
                </a:lnTo>
                <a:lnTo>
                  <a:pt x="24022" y="5976"/>
                </a:lnTo>
                <a:lnTo>
                  <a:pt x="24022" y="5677"/>
                </a:lnTo>
                <a:lnTo>
                  <a:pt x="23902" y="5379"/>
                </a:lnTo>
                <a:lnTo>
                  <a:pt x="23663" y="5199"/>
                </a:lnTo>
                <a:lnTo>
                  <a:pt x="23424" y="5020"/>
                </a:lnTo>
                <a:lnTo>
                  <a:pt x="23066" y="4901"/>
                </a:lnTo>
                <a:lnTo>
                  <a:pt x="22528" y="4841"/>
                </a:lnTo>
                <a:lnTo>
                  <a:pt x="21870" y="4781"/>
                </a:lnTo>
                <a:close/>
                <a:moveTo>
                  <a:pt x="6573" y="7888"/>
                </a:moveTo>
                <a:lnTo>
                  <a:pt x="6334" y="7948"/>
                </a:lnTo>
                <a:lnTo>
                  <a:pt x="6215" y="8068"/>
                </a:lnTo>
                <a:lnTo>
                  <a:pt x="6095" y="8187"/>
                </a:lnTo>
                <a:lnTo>
                  <a:pt x="6035" y="8366"/>
                </a:lnTo>
                <a:lnTo>
                  <a:pt x="6035" y="8546"/>
                </a:lnTo>
                <a:lnTo>
                  <a:pt x="6095" y="8665"/>
                </a:lnTo>
                <a:lnTo>
                  <a:pt x="6215" y="8785"/>
                </a:lnTo>
                <a:lnTo>
                  <a:pt x="6334" y="8844"/>
                </a:lnTo>
                <a:lnTo>
                  <a:pt x="6573" y="8785"/>
                </a:lnTo>
                <a:lnTo>
                  <a:pt x="6693" y="8665"/>
                </a:lnTo>
                <a:lnTo>
                  <a:pt x="6812" y="8546"/>
                </a:lnTo>
                <a:lnTo>
                  <a:pt x="6872" y="8366"/>
                </a:lnTo>
                <a:lnTo>
                  <a:pt x="6872" y="8187"/>
                </a:lnTo>
                <a:lnTo>
                  <a:pt x="6812" y="8068"/>
                </a:lnTo>
                <a:lnTo>
                  <a:pt x="6693" y="7948"/>
                </a:lnTo>
                <a:lnTo>
                  <a:pt x="6573" y="7888"/>
                </a:lnTo>
                <a:close/>
                <a:moveTo>
                  <a:pt x="20974" y="6753"/>
                </a:moveTo>
                <a:lnTo>
                  <a:pt x="20436" y="6992"/>
                </a:lnTo>
                <a:lnTo>
                  <a:pt x="19600" y="7470"/>
                </a:lnTo>
                <a:lnTo>
                  <a:pt x="18584" y="8068"/>
                </a:lnTo>
                <a:lnTo>
                  <a:pt x="17508" y="8785"/>
                </a:lnTo>
                <a:lnTo>
                  <a:pt x="16552" y="9561"/>
                </a:lnTo>
                <a:lnTo>
                  <a:pt x="16134" y="9980"/>
                </a:lnTo>
                <a:lnTo>
                  <a:pt x="15835" y="10338"/>
                </a:lnTo>
                <a:lnTo>
                  <a:pt x="15596" y="10697"/>
                </a:lnTo>
                <a:lnTo>
                  <a:pt x="15477" y="10996"/>
                </a:lnTo>
                <a:lnTo>
                  <a:pt x="15477" y="11294"/>
                </a:lnTo>
                <a:lnTo>
                  <a:pt x="15536" y="11414"/>
                </a:lnTo>
                <a:lnTo>
                  <a:pt x="15596" y="11533"/>
                </a:lnTo>
                <a:lnTo>
                  <a:pt x="15716" y="11474"/>
                </a:lnTo>
                <a:lnTo>
                  <a:pt x="15895" y="11354"/>
                </a:lnTo>
                <a:lnTo>
                  <a:pt x="16492" y="10876"/>
                </a:lnTo>
                <a:lnTo>
                  <a:pt x="18285" y="9263"/>
                </a:lnTo>
                <a:lnTo>
                  <a:pt x="20018" y="7590"/>
                </a:lnTo>
                <a:lnTo>
                  <a:pt x="20675" y="6992"/>
                </a:lnTo>
                <a:lnTo>
                  <a:pt x="20974" y="6753"/>
                </a:lnTo>
                <a:close/>
                <a:moveTo>
                  <a:pt x="6513" y="10816"/>
                </a:moveTo>
                <a:lnTo>
                  <a:pt x="6334" y="10876"/>
                </a:lnTo>
                <a:lnTo>
                  <a:pt x="6155" y="10996"/>
                </a:lnTo>
                <a:lnTo>
                  <a:pt x="6095" y="11175"/>
                </a:lnTo>
                <a:lnTo>
                  <a:pt x="6095" y="11354"/>
                </a:lnTo>
                <a:lnTo>
                  <a:pt x="6155" y="11533"/>
                </a:lnTo>
                <a:lnTo>
                  <a:pt x="6274" y="11653"/>
                </a:lnTo>
                <a:lnTo>
                  <a:pt x="6633" y="11653"/>
                </a:lnTo>
                <a:lnTo>
                  <a:pt x="6812" y="11533"/>
                </a:lnTo>
                <a:lnTo>
                  <a:pt x="6932" y="11414"/>
                </a:lnTo>
                <a:lnTo>
                  <a:pt x="6991" y="11294"/>
                </a:lnTo>
                <a:lnTo>
                  <a:pt x="7051" y="11115"/>
                </a:lnTo>
                <a:lnTo>
                  <a:pt x="6991" y="10996"/>
                </a:lnTo>
                <a:lnTo>
                  <a:pt x="6932" y="10876"/>
                </a:lnTo>
                <a:lnTo>
                  <a:pt x="6752" y="10816"/>
                </a:lnTo>
                <a:close/>
                <a:moveTo>
                  <a:pt x="22588" y="8127"/>
                </a:moveTo>
                <a:lnTo>
                  <a:pt x="22588" y="8904"/>
                </a:lnTo>
                <a:lnTo>
                  <a:pt x="22588" y="10398"/>
                </a:lnTo>
                <a:lnTo>
                  <a:pt x="22647" y="11175"/>
                </a:lnTo>
                <a:lnTo>
                  <a:pt x="22767" y="11832"/>
                </a:lnTo>
                <a:lnTo>
                  <a:pt x="22886" y="12071"/>
                </a:lnTo>
                <a:lnTo>
                  <a:pt x="23006" y="12250"/>
                </a:lnTo>
                <a:lnTo>
                  <a:pt x="23125" y="12370"/>
                </a:lnTo>
                <a:lnTo>
                  <a:pt x="23305" y="12370"/>
                </a:lnTo>
                <a:lnTo>
                  <a:pt x="23484" y="12250"/>
                </a:lnTo>
                <a:lnTo>
                  <a:pt x="23544" y="12071"/>
                </a:lnTo>
                <a:lnTo>
                  <a:pt x="23305" y="11055"/>
                </a:lnTo>
                <a:lnTo>
                  <a:pt x="23006" y="10099"/>
                </a:lnTo>
                <a:lnTo>
                  <a:pt x="22767" y="9083"/>
                </a:lnTo>
                <a:lnTo>
                  <a:pt x="22588" y="8127"/>
                </a:lnTo>
                <a:close/>
                <a:moveTo>
                  <a:pt x="4183" y="12549"/>
                </a:moveTo>
                <a:lnTo>
                  <a:pt x="3944" y="12609"/>
                </a:lnTo>
                <a:lnTo>
                  <a:pt x="3765" y="12728"/>
                </a:lnTo>
                <a:lnTo>
                  <a:pt x="3645" y="12908"/>
                </a:lnTo>
                <a:lnTo>
                  <a:pt x="3526" y="13147"/>
                </a:lnTo>
                <a:lnTo>
                  <a:pt x="3526" y="13386"/>
                </a:lnTo>
                <a:lnTo>
                  <a:pt x="3585" y="13565"/>
                </a:lnTo>
                <a:lnTo>
                  <a:pt x="3705" y="13685"/>
                </a:lnTo>
                <a:lnTo>
                  <a:pt x="3944" y="13744"/>
                </a:lnTo>
                <a:lnTo>
                  <a:pt x="4183" y="13685"/>
                </a:lnTo>
                <a:lnTo>
                  <a:pt x="4362" y="13565"/>
                </a:lnTo>
                <a:lnTo>
                  <a:pt x="4482" y="13386"/>
                </a:lnTo>
                <a:lnTo>
                  <a:pt x="4601" y="13147"/>
                </a:lnTo>
                <a:lnTo>
                  <a:pt x="4601" y="12908"/>
                </a:lnTo>
                <a:lnTo>
                  <a:pt x="4541" y="12728"/>
                </a:lnTo>
                <a:lnTo>
                  <a:pt x="4422" y="12609"/>
                </a:lnTo>
                <a:lnTo>
                  <a:pt x="4183" y="12549"/>
                </a:lnTo>
                <a:close/>
                <a:moveTo>
                  <a:pt x="6752" y="14700"/>
                </a:moveTo>
                <a:lnTo>
                  <a:pt x="6573" y="14760"/>
                </a:lnTo>
                <a:lnTo>
                  <a:pt x="6454" y="14760"/>
                </a:lnTo>
                <a:lnTo>
                  <a:pt x="6334" y="14880"/>
                </a:lnTo>
                <a:lnTo>
                  <a:pt x="6215" y="15059"/>
                </a:lnTo>
                <a:lnTo>
                  <a:pt x="6155" y="15298"/>
                </a:lnTo>
                <a:lnTo>
                  <a:pt x="6215" y="15597"/>
                </a:lnTo>
                <a:lnTo>
                  <a:pt x="6394" y="15776"/>
                </a:lnTo>
                <a:lnTo>
                  <a:pt x="6573" y="15896"/>
                </a:lnTo>
                <a:lnTo>
                  <a:pt x="6693" y="15896"/>
                </a:lnTo>
                <a:lnTo>
                  <a:pt x="6812" y="15836"/>
                </a:lnTo>
                <a:lnTo>
                  <a:pt x="6991" y="15776"/>
                </a:lnTo>
                <a:lnTo>
                  <a:pt x="7111" y="15656"/>
                </a:lnTo>
                <a:lnTo>
                  <a:pt x="7230" y="15477"/>
                </a:lnTo>
                <a:lnTo>
                  <a:pt x="7290" y="15298"/>
                </a:lnTo>
                <a:lnTo>
                  <a:pt x="7290" y="15119"/>
                </a:lnTo>
                <a:lnTo>
                  <a:pt x="7171" y="14999"/>
                </a:lnTo>
                <a:lnTo>
                  <a:pt x="7111" y="14880"/>
                </a:lnTo>
                <a:lnTo>
                  <a:pt x="6932" y="14760"/>
                </a:lnTo>
                <a:lnTo>
                  <a:pt x="6752" y="14700"/>
                </a:lnTo>
                <a:close/>
                <a:moveTo>
                  <a:pt x="3167" y="15597"/>
                </a:moveTo>
                <a:lnTo>
                  <a:pt x="2988" y="15716"/>
                </a:lnTo>
                <a:lnTo>
                  <a:pt x="2809" y="15836"/>
                </a:lnTo>
                <a:lnTo>
                  <a:pt x="2749" y="16135"/>
                </a:lnTo>
                <a:lnTo>
                  <a:pt x="2689" y="16314"/>
                </a:lnTo>
                <a:lnTo>
                  <a:pt x="2749" y="16493"/>
                </a:lnTo>
                <a:lnTo>
                  <a:pt x="2868" y="16553"/>
                </a:lnTo>
                <a:lnTo>
                  <a:pt x="3048" y="16613"/>
                </a:lnTo>
                <a:lnTo>
                  <a:pt x="3227" y="16613"/>
                </a:lnTo>
                <a:lnTo>
                  <a:pt x="3406" y="16553"/>
                </a:lnTo>
                <a:lnTo>
                  <a:pt x="3526" y="16493"/>
                </a:lnTo>
                <a:lnTo>
                  <a:pt x="3645" y="16314"/>
                </a:lnTo>
                <a:lnTo>
                  <a:pt x="3705" y="16015"/>
                </a:lnTo>
                <a:lnTo>
                  <a:pt x="3645" y="15836"/>
                </a:lnTo>
                <a:lnTo>
                  <a:pt x="3526" y="15716"/>
                </a:lnTo>
                <a:lnTo>
                  <a:pt x="3346" y="15597"/>
                </a:lnTo>
                <a:close/>
                <a:moveTo>
                  <a:pt x="8186" y="17688"/>
                </a:moveTo>
                <a:lnTo>
                  <a:pt x="8067" y="17748"/>
                </a:lnTo>
                <a:lnTo>
                  <a:pt x="7947" y="17808"/>
                </a:lnTo>
                <a:lnTo>
                  <a:pt x="7828" y="17987"/>
                </a:lnTo>
                <a:lnTo>
                  <a:pt x="7768" y="18166"/>
                </a:lnTo>
                <a:lnTo>
                  <a:pt x="7708" y="18405"/>
                </a:lnTo>
                <a:lnTo>
                  <a:pt x="7768" y="18584"/>
                </a:lnTo>
                <a:lnTo>
                  <a:pt x="7828" y="18764"/>
                </a:lnTo>
                <a:lnTo>
                  <a:pt x="7947" y="18824"/>
                </a:lnTo>
                <a:lnTo>
                  <a:pt x="8127" y="18824"/>
                </a:lnTo>
                <a:lnTo>
                  <a:pt x="8366" y="18764"/>
                </a:lnTo>
                <a:lnTo>
                  <a:pt x="8545" y="18644"/>
                </a:lnTo>
                <a:lnTo>
                  <a:pt x="8724" y="18525"/>
                </a:lnTo>
                <a:lnTo>
                  <a:pt x="8844" y="18465"/>
                </a:lnTo>
                <a:lnTo>
                  <a:pt x="8904" y="18345"/>
                </a:lnTo>
                <a:lnTo>
                  <a:pt x="8904" y="18286"/>
                </a:lnTo>
                <a:lnTo>
                  <a:pt x="8904" y="18166"/>
                </a:lnTo>
                <a:lnTo>
                  <a:pt x="8844" y="17927"/>
                </a:lnTo>
                <a:lnTo>
                  <a:pt x="8665" y="17808"/>
                </a:lnTo>
                <a:lnTo>
                  <a:pt x="8426" y="17688"/>
                </a:lnTo>
                <a:close/>
                <a:moveTo>
                  <a:pt x="5258" y="18883"/>
                </a:moveTo>
                <a:lnTo>
                  <a:pt x="5079" y="18943"/>
                </a:lnTo>
                <a:lnTo>
                  <a:pt x="4900" y="19063"/>
                </a:lnTo>
                <a:lnTo>
                  <a:pt x="4840" y="19242"/>
                </a:lnTo>
                <a:lnTo>
                  <a:pt x="4840" y="19421"/>
                </a:lnTo>
                <a:lnTo>
                  <a:pt x="4840" y="19600"/>
                </a:lnTo>
                <a:lnTo>
                  <a:pt x="4900" y="19780"/>
                </a:lnTo>
                <a:lnTo>
                  <a:pt x="5019" y="19959"/>
                </a:lnTo>
                <a:lnTo>
                  <a:pt x="5139" y="20019"/>
                </a:lnTo>
                <a:lnTo>
                  <a:pt x="5318" y="19959"/>
                </a:lnTo>
                <a:lnTo>
                  <a:pt x="5497" y="19839"/>
                </a:lnTo>
                <a:lnTo>
                  <a:pt x="5617" y="19660"/>
                </a:lnTo>
                <a:lnTo>
                  <a:pt x="5677" y="19421"/>
                </a:lnTo>
                <a:lnTo>
                  <a:pt x="5677" y="19182"/>
                </a:lnTo>
                <a:lnTo>
                  <a:pt x="5617" y="19003"/>
                </a:lnTo>
                <a:lnTo>
                  <a:pt x="5497" y="18883"/>
                </a:lnTo>
                <a:close/>
                <a:moveTo>
                  <a:pt x="7768" y="21094"/>
                </a:moveTo>
                <a:lnTo>
                  <a:pt x="7589" y="21214"/>
                </a:lnTo>
                <a:lnTo>
                  <a:pt x="7529" y="21393"/>
                </a:lnTo>
                <a:lnTo>
                  <a:pt x="7529" y="21572"/>
                </a:lnTo>
                <a:lnTo>
                  <a:pt x="7529" y="21692"/>
                </a:lnTo>
                <a:lnTo>
                  <a:pt x="7589" y="21871"/>
                </a:lnTo>
                <a:lnTo>
                  <a:pt x="7708" y="21931"/>
                </a:lnTo>
                <a:lnTo>
                  <a:pt x="7828" y="21931"/>
                </a:lnTo>
                <a:lnTo>
                  <a:pt x="8067" y="21752"/>
                </a:lnTo>
                <a:lnTo>
                  <a:pt x="8246" y="21453"/>
                </a:lnTo>
                <a:lnTo>
                  <a:pt x="8306" y="21333"/>
                </a:lnTo>
                <a:lnTo>
                  <a:pt x="8306" y="21214"/>
                </a:lnTo>
                <a:lnTo>
                  <a:pt x="8186" y="21094"/>
                </a:lnTo>
                <a:close/>
                <a:moveTo>
                  <a:pt x="11354" y="21991"/>
                </a:moveTo>
                <a:lnTo>
                  <a:pt x="11114" y="22050"/>
                </a:lnTo>
                <a:lnTo>
                  <a:pt x="10995" y="22110"/>
                </a:lnTo>
                <a:lnTo>
                  <a:pt x="10875" y="22289"/>
                </a:lnTo>
                <a:lnTo>
                  <a:pt x="10816" y="22409"/>
                </a:lnTo>
                <a:lnTo>
                  <a:pt x="10816" y="22588"/>
                </a:lnTo>
                <a:lnTo>
                  <a:pt x="10816" y="22767"/>
                </a:lnTo>
                <a:lnTo>
                  <a:pt x="10935" y="22887"/>
                </a:lnTo>
                <a:lnTo>
                  <a:pt x="11114" y="22947"/>
                </a:lnTo>
                <a:lnTo>
                  <a:pt x="11354" y="22947"/>
                </a:lnTo>
                <a:lnTo>
                  <a:pt x="11473" y="22827"/>
                </a:lnTo>
                <a:lnTo>
                  <a:pt x="11593" y="22708"/>
                </a:lnTo>
                <a:lnTo>
                  <a:pt x="11652" y="22528"/>
                </a:lnTo>
                <a:lnTo>
                  <a:pt x="11652" y="22349"/>
                </a:lnTo>
                <a:lnTo>
                  <a:pt x="11593" y="22170"/>
                </a:lnTo>
                <a:lnTo>
                  <a:pt x="11533" y="22050"/>
                </a:lnTo>
                <a:lnTo>
                  <a:pt x="11354" y="21991"/>
                </a:lnTo>
                <a:close/>
                <a:moveTo>
                  <a:pt x="5079" y="21871"/>
                </a:moveTo>
                <a:lnTo>
                  <a:pt x="4840" y="21931"/>
                </a:lnTo>
                <a:lnTo>
                  <a:pt x="4721" y="21991"/>
                </a:lnTo>
                <a:lnTo>
                  <a:pt x="4601" y="22170"/>
                </a:lnTo>
                <a:lnTo>
                  <a:pt x="4482" y="22349"/>
                </a:lnTo>
                <a:lnTo>
                  <a:pt x="4482" y="22528"/>
                </a:lnTo>
                <a:lnTo>
                  <a:pt x="4482" y="22708"/>
                </a:lnTo>
                <a:lnTo>
                  <a:pt x="4601" y="22827"/>
                </a:lnTo>
                <a:lnTo>
                  <a:pt x="4661" y="22947"/>
                </a:lnTo>
                <a:lnTo>
                  <a:pt x="4840" y="23006"/>
                </a:lnTo>
                <a:lnTo>
                  <a:pt x="4960" y="23066"/>
                </a:lnTo>
                <a:lnTo>
                  <a:pt x="5079" y="23066"/>
                </a:lnTo>
                <a:lnTo>
                  <a:pt x="5199" y="23006"/>
                </a:lnTo>
                <a:lnTo>
                  <a:pt x="5378" y="22827"/>
                </a:lnTo>
                <a:lnTo>
                  <a:pt x="5497" y="22588"/>
                </a:lnTo>
                <a:lnTo>
                  <a:pt x="5557" y="22349"/>
                </a:lnTo>
                <a:lnTo>
                  <a:pt x="5497" y="22110"/>
                </a:lnTo>
                <a:lnTo>
                  <a:pt x="5318" y="21931"/>
                </a:lnTo>
                <a:lnTo>
                  <a:pt x="5199" y="21871"/>
                </a:lnTo>
                <a:close/>
                <a:moveTo>
                  <a:pt x="7171" y="24919"/>
                </a:moveTo>
                <a:lnTo>
                  <a:pt x="6932" y="25038"/>
                </a:lnTo>
                <a:lnTo>
                  <a:pt x="6812" y="25217"/>
                </a:lnTo>
                <a:lnTo>
                  <a:pt x="6752" y="25397"/>
                </a:lnTo>
                <a:lnTo>
                  <a:pt x="6752" y="25636"/>
                </a:lnTo>
                <a:lnTo>
                  <a:pt x="6812" y="25815"/>
                </a:lnTo>
                <a:lnTo>
                  <a:pt x="6932" y="25934"/>
                </a:lnTo>
                <a:lnTo>
                  <a:pt x="7111" y="25994"/>
                </a:lnTo>
                <a:lnTo>
                  <a:pt x="7350" y="25934"/>
                </a:lnTo>
                <a:lnTo>
                  <a:pt x="7469" y="25815"/>
                </a:lnTo>
                <a:lnTo>
                  <a:pt x="7529" y="25695"/>
                </a:lnTo>
                <a:lnTo>
                  <a:pt x="7589" y="25516"/>
                </a:lnTo>
                <a:lnTo>
                  <a:pt x="7589" y="25337"/>
                </a:lnTo>
                <a:lnTo>
                  <a:pt x="7529" y="25158"/>
                </a:lnTo>
                <a:lnTo>
                  <a:pt x="7469" y="25038"/>
                </a:lnTo>
                <a:lnTo>
                  <a:pt x="7350" y="24978"/>
                </a:lnTo>
                <a:lnTo>
                  <a:pt x="7171" y="24919"/>
                </a:lnTo>
                <a:close/>
                <a:moveTo>
                  <a:pt x="13684" y="25158"/>
                </a:moveTo>
                <a:lnTo>
                  <a:pt x="13445" y="25337"/>
                </a:lnTo>
                <a:lnTo>
                  <a:pt x="13266" y="25636"/>
                </a:lnTo>
                <a:lnTo>
                  <a:pt x="13206" y="25755"/>
                </a:lnTo>
                <a:lnTo>
                  <a:pt x="13266" y="25875"/>
                </a:lnTo>
                <a:lnTo>
                  <a:pt x="13325" y="25994"/>
                </a:lnTo>
                <a:lnTo>
                  <a:pt x="13564" y="25994"/>
                </a:lnTo>
                <a:lnTo>
                  <a:pt x="13744" y="25934"/>
                </a:lnTo>
                <a:lnTo>
                  <a:pt x="13863" y="25875"/>
                </a:lnTo>
                <a:lnTo>
                  <a:pt x="13983" y="25695"/>
                </a:lnTo>
                <a:lnTo>
                  <a:pt x="13983" y="25516"/>
                </a:lnTo>
                <a:lnTo>
                  <a:pt x="13983" y="25397"/>
                </a:lnTo>
                <a:lnTo>
                  <a:pt x="13923" y="25217"/>
                </a:lnTo>
                <a:lnTo>
                  <a:pt x="13803" y="25158"/>
                </a:lnTo>
                <a:close/>
                <a:moveTo>
                  <a:pt x="11114" y="25815"/>
                </a:moveTo>
                <a:lnTo>
                  <a:pt x="10875" y="25875"/>
                </a:lnTo>
                <a:lnTo>
                  <a:pt x="10756" y="25994"/>
                </a:lnTo>
                <a:lnTo>
                  <a:pt x="10636" y="26114"/>
                </a:lnTo>
                <a:lnTo>
                  <a:pt x="10577" y="26293"/>
                </a:lnTo>
                <a:lnTo>
                  <a:pt x="10577" y="26472"/>
                </a:lnTo>
                <a:lnTo>
                  <a:pt x="10577" y="26592"/>
                </a:lnTo>
                <a:lnTo>
                  <a:pt x="10696" y="26711"/>
                </a:lnTo>
                <a:lnTo>
                  <a:pt x="10875" y="26771"/>
                </a:lnTo>
                <a:lnTo>
                  <a:pt x="11114" y="26711"/>
                </a:lnTo>
                <a:lnTo>
                  <a:pt x="11234" y="26592"/>
                </a:lnTo>
                <a:lnTo>
                  <a:pt x="11354" y="26472"/>
                </a:lnTo>
                <a:lnTo>
                  <a:pt x="11413" y="26293"/>
                </a:lnTo>
                <a:lnTo>
                  <a:pt x="11413" y="26114"/>
                </a:lnTo>
                <a:lnTo>
                  <a:pt x="11413" y="25994"/>
                </a:lnTo>
                <a:lnTo>
                  <a:pt x="11294" y="25875"/>
                </a:lnTo>
                <a:lnTo>
                  <a:pt x="11114" y="25815"/>
                </a:lnTo>
                <a:close/>
                <a:moveTo>
                  <a:pt x="23364" y="26173"/>
                </a:moveTo>
                <a:lnTo>
                  <a:pt x="23245" y="26233"/>
                </a:lnTo>
                <a:lnTo>
                  <a:pt x="23125" y="26293"/>
                </a:lnTo>
                <a:lnTo>
                  <a:pt x="23066" y="26472"/>
                </a:lnTo>
                <a:lnTo>
                  <a:pt x="23066" y="26592"/>
                </a:lnTo>
                <a:lnTo>
                  <a:pt x="23066" y="26771"/>
                </a:lnTo>
                <a:lnTo>
                  <a:pt x="23185" y="26950"/>
                </a:lnTo>
                <a:lnTo>
                  <a:pt x="23364" y="27010"/>
                </a:lnTo>
                <a:lnTo>
                  <a:pt x="23484" y="27010"/>
                </a:lnTo>
                <a:lnTo>
                  <a:pt x="23663" y="26890"/>
                </a:lnTo>
                <a:lnTo>
                  <a:pt x="23723" y="26771"/>
                </a:lnTo>
                <a:lnTo>
                  <a:pt x="23842" y="26651"/>
                </a:lnTo>
                <a:lnTo>
                  <a:pt x="23842" y="26472"/>
                </a:lnTo>
                <a:lnTo>
                  <a:pt x="23783" y="26353"/>
                </a:lnTo>
                <a:lnTo>
                  <a:pt x="23663" y="26233"/>
                </a:lnTo>
                <a:lnTo>
                  <a:pt x="23484" y="26173"/>
                </a:lnTo>
                <a:close/>
                <a:moveTo>
                  <a:pt x="20795" y="26173"/>
                </a:moveTo>
                <a:lnTo>
                  <a:pt x="20675" y="26233"/>
                </a:lnTo>
                <a:lnTo>
                  <a:pt x="20556" y="26353"/>
                </a:lnTo>
                <a:lnTo>
                  <a:pt x="20436" y="26532"/>
                </a:lnTo>
                <a:lnTo>
                  <a:pt x="20377" y="26711"/>
                </a:lnTo>
                <a:lnTo>
                  <a:pt x="20436" y="26890"/>
                </a:lnTo>
                <a:lnTo>
                  <a:pt x="20496" y="27070"/>
                </a:lnTo>
                <a:lnTo>
                  <a:pt x="20616" y="27189"/>
                </a:lnTo>
                <a:lnTo>
                  <a:pt x="20914" y="27189"/>
                </a:lnTo>
                <a:lnTo>
                  <a:pt x="21034" y="27070"/>
                </a:lnTo>
                <a:lnTo>
                  <a:pt x="21094" y="26890"/>
                </a:lnTo>
                <a:lnTo>
                  <a:pt x="21153" y="26711"/>
                </a:lnTo>
                <a:lnTo>
                  <a:pt x="21153" y="26532"/>
                </a:lnTo>
                <a:lnTo>
                  <a:pt x="21034" y="26353"/>
                </a:lnTo>
                <a:lnTo>
                  <a:pt x="20914" y="26233"/>
                </a:lnTo>
                <a:lnTo>
                  <a:pt x="20795" y="26173"/>
                </a:lnTo>
                <a:close/>
                <a:moveTo>
                  <a:pt x="17329" y="27189"/>
                </a:moveTo>
                <a:lnTo>
                  <a:pt x="17090" y="27249"/>
                </a:lnTo>
                <a:lnTo>
                  <a:pt x="16971" y="27369"/>
                </a:lnTo>
                <a:lnTo>
                  <a:pt x="16851" y="27488"/>
                </a:lnTo>
                <a:lnTo>
                  <a:pt x="16731" y="27667"/>
                </a:lnTo>
                <a:lnTo>
                  <a:pt x="16731" y="27847"/>
                </a:lnTo>
                <a:lnTo>
                  <a:pt x="16791" y="28026"/>
                </a:lnTo>
                <a:lnTo>
                  <a:pt x="16911" y="28145"/>
                </a:lnTo>
                <a:lnTo>
                  <a:pt x="17090" y="28265"/>
                </a:lnTo>
                <a:lnTo>
                  <a:pt x="17329" y="28205"/>
                </a:lnTo>
                <a:lnTo>
                  <a:pt x="17508" y="28145"/>
                </a:lnTo>
                <a:lnTo>
                  <a:pt x="17628" y="27966"/>
                </a:lnTo>
                <a:lnTo>
                  <a:pt x="17688" y="27787"/>
                </a:lnTo>
                <a:lnTo>
                  <a:pt x="17688" y="27548"/>
                </a:lnTo>
                <a:lnTo>
                  <a:pt x="17628" y="27369"/>
                </a:lnTo>
                <a:lnTo>
                  <a:pt x="17508" y="27249"/>
                </a:lnTo>
                <a:lnTo>
                  <a:pt x="17329" y="27189"/>
                </a:lnTo>
                <a:close/>
                <a:moveTo>
                  <a:pt x="13624" y="27309"/>
                </a:moveTo>
                <a:lnTo>
                  <a:pt x="13445" y="27369"/>
                </a:lnTo>
                <a:lnTo>
                  <a:pt x="13325" y="27488"/>
                </a:lnTo>
                <a:lnTo>
                  <a:pt x="13266" y="27667"/>
                </a:lnTo>
                <a:lnTo>
                  <a:pt x="13206" y="27847"/>
                </a:lnTo>
                <a:lnTo>
                  <a:pt x="13206" y="28026"/>
                </a:lnTo>
                <a:lnTo>
                  <a:pt x="13266" y="28205"/>
                </a:lnTo>
                <a:lnTo>
                  <a:pt x="13385" y="28265"/>
                </a:lnTo>
                <a:lnTo>
                  <a:pt x="13505" y="28325"/>
                </a:lnTo>
                <a:lnTo>
                  <a:pt x="13744" y="28325"/>
                </a:lnTo>
                <a:lnTo>
                  <a:pt x="13863" y="28145"/>
                </a:lnTo>
                <a:lnTo>
                  <a:pt x="13983" y="28026"/>
                </a:lnTo>
                <a:lnTo>
                  <a:pt x="14043" y="27787"/>
                </a:lnTo>
                <a:lnTo>
                  <a:pt x="14043" y="27608"/>
                </a:lnTo>
                <a:lnTo>
                  <a:pt x="13923" y="27428"/>
                </a:lnTo>
                <a:lnTo>
                  <a:pt x="13803" y="27309"/>
                </a:lnTo>
                <a:close/>
                <a:moveTo>
                  <a:pt x="9202" y="27369"/>
                </a:moveTo>
                <a:lnTo>
                  <a:pt x="8963" y="27428"/>
                </a:lnTo>
                <a:lnTo>
                  <a:pt x="8784" y="27548"/>
                </a:lnTo>
                <a:lnTo>
                  <a:pt x="8605" y="27727"/>
                </a:lnTo>
                <a:lnTo>
                  <a:pt x="8545" y="27966"/>
                </a:lnTo>
                <a:lnTo>
                  <a:pt x="8545" y="28205"/>
                </a:lnTo>
                <a:lnTo>
                  <a:pt x="8605" y="28384"/>
                </a:lnTo>
                <a:lnTo>
                  <a:pt x="8724" y="28504"/>
                </a:lnTo>
                <a:lnTo>
                  <a:pt x="8963" y="28564"/>
                </a:lnTo>
                <a:lnTo>
                  <a:pt x="9202" y="28504"/>
                </a:lnTo>
                <a:lnTo>
                  <a:pt x="9382" y="28384"/>
                </a:lnTo>
                <a:lnTo>
                  <a:pt x="9561" y="28205"/>
                </a:lnTo>
                <a:lnTo>
                  <a:pt x="9621" y="27966"/>
                </a:lnTo>
                <a:lnTo>
                  <a:pt x="9621" y="27727"/>
                </a:lnTo>
                <a:lnTo>
                  <a:pt x="9561" y="27548"/>
                </a:lnTo>
                <a:lnTo>
                  <a:pt x="9441" y="27428"/>
                </a:lnTo>
                <a:lnTo>
                  <a:pt x="9202" y="27369"/>
                </a:lnTo>
                <a:close/>
                <a:moveTo>
                  <a:pt x="18763" y="28504"/>
                </a:moveTo>
                <a:lnTo>
                  <a:pt x="18644" y="28623"/>
                </a:lnTo>
                <a:lnTo>
                  <a:pt x="18524" y="28743"/>
                </a:lnTo>
                <a:lnTo>
                  <a:pt x="18464" y="28922"/>
                </a:lnTo>
                <a:lnTo>
                  <a:pt x="18464" y="29101"/>
                </a:lnTo>
                <a:lnTo>
                  <a:pt x="18524" y="29221"/>
                </a:lnTo>
                <a:lnTo>
                  <a:pt x="18644" y="29340"/>
                </a:lnTo>
                <a:lnTo>
                  <a:pt x="19002" y="29340"/>
                </a:lnTo>
                <a:lnTo>
                  <a:pt x="19122" y="29221"/>
                </a:lnTo>
                <a:lnTo>
                  <a:pt x="19241" y="29101"/>
                </a:lnTo>
                <a:lnTo>
                  <a:pt x="19301" y="28922"/>
                </a:lnTo>
                <a:lnTo>
                  <a:pt x="19301" y="28743"/>
                </a:lnTo>
                <a:lnTo>
                  <a:pt x="19241" y="28623"/>
                </a:lnTo>
                <a:lnTo>
                  <a:pt x="19122" y="28504"/>
                </a:lnTo>
                <a:close/>
                <a:moveTo>
                  <a:pt x="20556" y="1196"/>
                </a:moveTo>
                <a:lnTo>
                  <a:pt x="21153" y="1255"/>
                </a:lnTo>
                <a:lnTo>
                  <a:pt x="22289" y="1375"/>
                </a:lnTo>
                <a:lnTo>
                  <a:pt x="23424" y="1614"/>
                </a:lnTo>
                <a:lnTo>
                  <a:pt x="24500" y="1973"/>
                </a:lnTo>
                <a:lnTo>
                  <a:pt x="23603" y="2929"/>
                </a:lnTo>
                <a:lnTo>
                  <a:pt x="23066" y="3526"/>
                </a:lnTo>
                <a:lnTo>
                  <a:pt x="22886" y="3765"/>
                </a:lnTo>
                <a:lnTo>
                  <a:pt x="22886" y="3885"/>
                </a:lnTo>
                <a:lnTo>
                  <a:pt x="23006" y="3885"/>
                </a:lnTo>
                <a:lnTo>
                  <a:pt x="23125" y="3765"/>
                </a:lnTo>
                <a:lnTo>
                  <a:pt x="23603" y="3407"/>
                </a:lnTo>
                <a:lnTo>
                  <a:pt x="24380" y="2809"/>
                </a:lnTo>
                <a:lnTo>
                  <a:pt x="24918" y="2510"/>
                </a:lnTo>
                <a:lnTo>
                  <a:pt x="25157" y="2391"/>
                </a:lnTo>
                <a:lnTo>
                  <a:pt x="25336" y="2391"/>
                </a:lnTo>
                <a:lnTo>
                  <a:pt x="25516" y="2451"/>
                </a:lnTo>
                <a:lnTo>
                  <a:pt x="25755" y="2510"/>
                </a:lnTo>
                <a:lnTo>
                  <a:pt x="26352" y="2869"/>
                </a:lnTo>
                <a:lnTo>
                  <a:pt x="27368" y="3407"/>
                </a:lnTo>
                <a:lnTo>
                  <a:pt x="28324" y="4064"/>
                </a:lnTo>
                <a:lnTo>
                  <a:pt x="29280" y="4721"/>
                </a:lnTo>
                <a:lnTo>
                  <a:pt x="30176" y="5438"/>
                </a:lnTo>
                <a:lnTo>
                  <a:pt x="30953" y="6155"/>
                </a:lnTo>
                <a:lnTo>
                  <a:pt x="31670" y="6932"/>
                </a:lnTo>
                <a:lnTo>
                  <a:pt x="32268" y="7769"/>
                </a:lnTo>
                <a:lnTo>
                  <a:pt x="32806" y="8665"/>
                </a:lnTo>
                <a:lnTo>
                  <a:pt x="33224" y="9561"/>
                </a:lnTo>
                <a:lnTo>
                  <a:pt x="33582" y="10518"/>
                </a:lnTo>
                <a:lnTo>
                  <a:pt x="33822" y="11533"/>
                </a:lnTo>
                <a:lnTo>
                  <a:pt x="33881" y="12609"/>
                </a:lnTo>
                <a:lnTo>
                  <a:pt x="33941" y="13804"/>
                </a:lnTo>
                <a:lnTo>
                  <a:pt x="33822" y="14939"/>
                </a:lnTo>
                <a:lnTo>
                  <a:pt x="33642" y="16075"/>
                </a:lnTo>
                <a:lnTo>
                  <a:pt x="33343" y="17210"/>
                </a:lnTo>
                <a:lnTo>
                  <a:pt x="32985" y="18345"/>
                </a:lnTo>
                <a:lnTo>
                  <a:pt x="32567" y="19421"/>
                </a:lnTo>
                <a:lnTo>
                  <a:pt x="32029" y="20497"/>
                </a:lnTo>
                <a:lnTo>
                  <a:pt x="31491" y="21572"/>
                </a:lnTo>
                <a:lnTo>
                  <a:pt x="30834" y="22528"/>
                </a:lnTo>
                <a:lnTo>
                  <a:pt x="30117" y="23484"/>
                </a:lnTo>
                <a:lnTo>
                  <a:pt x="29340" y="24440"/>
                </a:lnTo>
                <a:lnTo>
                  <a:pt x="28563" y="25277"/>
                </a:lnTo>
                <a:lnTo>
                  <a:pt x="27726" y="26114"/>
                </a:lnTo>
                <a:lnTo>
                  <a:pt x="26830" y="26831"/>
                </a:lnTo>
                <a:lnTo>
                  <a:pt x="25874" y="27548"/>
                </a:lnTo>
                <a:lnTo>
                  <a:pt x="24918" y="28145"/>
                </a:lnTo>
                <a:lnTo>
                  <a:pt x="23783" y="28803"/>
                </a:lnTo>
                <a:lnTo>
                  <a:pt x="22588" y="29281"/>
                </a:lnTo>
                <a:lnTo>
                  <a:pt x="21392" y="29699"/>
                </a:lnTo>
                <a:lnTo>
                  <a:pt x="20197" y="30057"/>
                </a:lnTo>
                <a:lnTo>
                  <a:pt x="18942" y="30297"/>
                </a:lnTo>
                <a:lnTo>
                  <a:pt x="17688" y="30416"/>
                </a:lnTo>
                <a:lnTo>
                  <a:pt x="16373" y="30476"/>
                </a:lnTo>
                <a:lnTo>
                  <a:pt x="15118" y="30416"/>
                </a:lnTo>
                <a:lnTo>
                  <a:pt x="15357" y="30416"/>
                </a:lnTo>
                <a:lnTo>
                  <a:pt x="15477" y="30297"/>
                </a:lnTo>
                <a:lnTo>
                  <a:pt x="15656" y="30057"/>
                </a:lnTo>
                <a:lnTo>
                  <a:pt x="15775" y="29699"/>
                </a:lnTo>
                <a:lnTo>
                  <a:pt x="15835" y="29520"/>
                </a:lnTo>
                <a:lnTo>
                  <a:pt x="15775" y="29340"/>
                </a:lnTo>
                <a:lnTo>
                  <a:pt x="15716" y="29221"/>
                </a:lnTo>
                <a:lnTo>
                  <a:pt x="15656" y="29101"/>
                </a:lnTo>
                <a:lnTo>
                  <a:pt x="15297" y="29101"/>
                </a:lnTo>
                <a:lnTo>
                  <a:pt x="15058" y="29161"/>
                </a:lnTo>
                <a:lnTo>
                  <a:pt x="14879" y="29400"/>
                </a:lnTo>
                <a:lnTo>
                  <a:pt x="14760" y="29639"/>
                </a:lnTo>
                <a:lnTo>
                  <a:pt x="14760" y="29818"/>
                </a:lnTo>
                <a:lnTo>
                  <a:pt x="14879" y="30117"/>
                </a:lnTo>
                <a:lnTo>
                  <a:pt x="14999" y="30297"/>
                </a:lnTo>
                <a:lnTo>
                  <a:pt x="15054" y="30407"/>
                </a:lnTo>
                <a:lnTo>
                  <a:pt x="15054" y="30407"/>
                </a:lnTo>
                <a:lnTo>
                  <a:pt x="13863" y="30237"/>
                </a:lnTo>
                <a:lnTo>
                  <a:pt x="12608" y="29998"/>
                </a:lnTo>
                <a:lnTo>
                  <a:pt x="11413" y="29699"/>
                </a:lnTo>
                <a:lnTo>
                  <a:pt x="10218" y="29221"/>
                </a:lnTo>
                <a:lnTo>
                  <a:pt x="9023" y="28683"/>
                </a:lnTo>
                <a:lnTo>
                  <a:pt x="7947" y="28086"/>
                </a:lnTo>
                <a:lnTo>
                  <a:pt x="6872" y="27369"/>
                </a:lnTo>
                <a:lnTo>
                  <a:pt x="5856" y="26592"/>
                </a:lnTo>
                <a:lnTo>
                  <a:pt x="5019" y="25815"/>
                </a:lnTo>
                <a:lnTo>
                  <a:pt x="4243" y="24978"/>
                </a:lnTo>
                <a:lnTo>
                  <a:pt x="3526" y="24022"/>
                </a:lnTo>
                <a:lnTo>
                  <a:pt x="2928" y="23066"/>
                </a:lnTo>
                <a:lnTo>
                  <a:pt x="2330" y="22050"/>
                </a:lnTo>
                <a:lnTo>
                  <a:pt x="1852" y="20915"/>
                </a:lnTo>
                <a:lnTo>
                  <a:pt x="1494" y="19839"/>
                </a:lnTo>
                <a:lnTo>
                  <a:pt x="1613" y="19720"/>
                </a:lnTo>
                <a:lnTo>
                  <a:pt x="1733" y="19600"/>
                </a:lnTo>
                <a:lnTo>
                  <a:pt x="1793" y="19481"/>
                </a:lnTo>
                <a:lnTo>
                  <a:pt x="1852" y="19302"/>
                </a:lnTo>
                <a:lnTo>
                  <a:pt x="1733" y="19063"/>
                </a:lnTo>
                <a:lnTo>
                  <a:pt x="1554" y="18824"/>
                </a:lnTo>
                <a:lnTo>
                  <a:pt x="1315" y="18525"/>
                </a:lnTo>
                <a:lnTo>
                  <a:pt x="1135" y="18226"/>
                </a:lnTo>
                <a:lnTo>
                  <a:pt x="1076" y="17927"/>
                </a:lnTo>
                <a:lnTo>
                  <a:pt x="1016" y="17628"/>
                </a:lnTo>
                <a:lnTo>
                  <a:pt x="1016" y="16971"/>
                </a:lnTo>
                <a:lnTo>
                  <a:pt x="1076" y="15656"/>
                </a:lnTo>
                <a:lnTo>
                  <a:pt x="1135" y="14999"/>
                </a:lnTo>
                <a:lnTo>
                  <a:pt x="1255" y="14342"/>
                </a:lnTo>
                <a:lnTo>
                  <a:pt x="1434" y="13744"/>
                </a:lnTo>
                <a:lnTo>
                  <a:pt x="1613" y="13087"/>
                </a:lnTo>
                <a:lnTo>
                  <a:pt x="2091" y="11892"/>
                </a:lnTo>
                <a:lnTo>
                  <a:pt x="2689" y="10697"/>
                </a:lnTo>
                <a:lnTo>
                  <a:pt x="2868" y="10876"/>
                </a:lnTo>
                <a:lnTo>
                  <a:pt x="3048" y="10876"/>
                </a:lnTo>
                <a:lnTo>
                  <a:pt x="3227" y="10816"/>
                </a:lnTo>
                <a:lnTo>
                  <a:pt x="3346" y="10637"/>
                </a:lnTo>
                <a:lnTo>
                  <a:pt x="3406" y="10458"/>
                </a:lnTo>
                <a:lnTo>
                  <a:pt x="3406" y="10279"/>
                </a:lnTo>
                <a:lnTo>
                  <a:pt x="3287" y="10099"/>
                </a:lnTo>
                <a:lnTo>
                  <a:pt x="3107" y="9980"/>
                </a:lnTo>
                <a:lnTo>
                  <a:pt x="3884" y="8844"/>
                </a:lnTo>
                <a:lnTo>
                  <a:pt x="4780" y="7709"/>
                </a:lnTo>
                <a:lnTo>
                  <a:pt x="5677" y="6633"/>
                </a:lnTo>
                <a:lnTo>
                  <a:pt x="6752" y="5618"/>
                </a:lnTo>
                <a:lnTo>
                  <a:pt x="7828" y="4721"/>
                </a:lnTo>
                <a:lnTo>
                  <a:pt x="8963" y="3885"/>
                </a:lnTo>
                <a:lnTo>
                  <a:pt x="10158" y="3108"/>
                </a:lnTo>
                <a:lnTo>
                  <a:pt x="11473" y="2510"/>
                </a:lnTo>
                <a:lnTo>
                  <a:pt x="12668" y="1973"/>
                </a:lnTo>
                <a:lnTo>
                  <a:pt x="13983" y="1614"/>
                </a:lnTo>
                <a:lnTo>
                  <a:pt x="14640" y="1435"/>
                </a:lnTo>
                <a:lnTo>
                  <a:pt x="15297" y="1375"/>
                </a:lnTo>
                <a:lnTo>
                  <a:pt x="15955" y="1315"/>
                </a:lnTo>
                <a:lnTo>
                  <a:pt x="16612" y="1255"/>
                </a:lnTo>
                <a:lnTo>
                  <a:pt x="17688" y="1435"/>
                </a:lnTo>
                <a:lnTo>
                  <a:pt x="19480" y="1853"/>
                </a:lnTo>
                <a:lnTo>
                  <a:pt x="21094" y="2271"/>
                </a:lnTo>
                <a:lnTo>
                  <a:pt x="21631" y="2451"/>
                </a:lnTo>
                <a:lnTo>
                  <a:pt x="21751" y="2510"/>
                </a:lnTo>
                <a:lnTo>
                  <a:pt x="21751" y="2570"/>
                </a:lnTo>
                <a:lnTo>
                  <a:pt x="21811" y="2451"/>
                </a:lnTo>
                <a:lnTo>
                  <a:pt x="21751" y="2391"/>
                </a:lnTo>
                <a:lnTo>
                  <a:pt x="21631" y="2212"/>
                </a:lnTo>
                <a:lnTo>
                  <a:pt x="21392" y="1973"/>
                </a:lnTo>
                <a:lnTo>
                  <a:pt x="21034" y="1793"/>
                </a:lnTo>
                <a:lnTo>
                  <a:pt x="20377" y="1435"/>
                </a:lnTo>
                <a:lnTo>
                  <a:pt x="19958" y="1255"/>
                </a:lnTo>
                <a:lnTo>
                  <a:pt x="20556" y="1196"/>
                </a:lnTo>
                <a:close/>
                <a:moveTo>
                  <a:pt x="20974" y="1"/>
                </a:moveTo>
                <a:lnTo>
                  <a:pt x="20377" y="60"/>
                </a:lnTo>
                <a:lnTo>
                  <a:pt x="19779" y="180"/>
                </a:lnTo>
                <a:lnTo>
                  <a:pt x="18644" y="359"/>
                </a:lnTo>
                <a:lnTo>
                  <a:pt x="17568" y="479"/>
                </a:lnTo>
                <a:lnTo>
                  <a:pt x="16373" y="538"/>
                </a:lnTo>
                <a:lnTo>
                  <a:pt x="15178" y="538"/>
                </a:lnTo>
                <a:lnTo>
                  <a:pt x="14580" y="598"/>
                </a:lnTo>
                <a:lnTo>
                  <a:pt x="13983" y="658"/>
                </a:lnTo>
                <a:lnTo>
                  <a:pt x="13385" y="777"/>
                </a:lnTo>
                <a:lnTo>
                  <a:pt x="12728" y="957"/>
                </a:lnTo>
                <a:lnTo>
                  <a:pt x="11473" y="1435"/>
                </a:lnTo>
                <a:lnTo>
                  <a:pt x="10218" y="2032"/>
                </a:lnTo>
                <a:lnTo>
                  <a:pt x="9023" y="2690"/>
                </a:lnTo>
                <a:lnTo>
                  <a:pt x="7888" y="3466"/>
                </a:lnTo>
                <a:lnTo>
                  <a:pt x="6872" y="4303"/>
                </a:lnTo>
                <a:lnTo>
                  <a:pt x="5856" y="5140"/>
                </a:lnTo>
                <a:lnTo>
                  <a:pt x="4900" y="6096"/>
                </a:lnTo>
                <a:lnTo>
                  <a:pt x="4004" y="7052"/>
                </a:lnTo>
                <a:lnTo>
                  <a:pt x="3167" y="8127"/>
                </a:lnTo>
                <a:lnTo>
                  <a:pt x="2390" y="9203"/>
                </a:lnTo>
                <a:lnTo>
                  <a:pt x="1733" y="10338"/>
                </a:lnTo>
                <a:lnTo>
                  <a:pt x="1135" y="11533"/>
                </a:lnTo>
                <a:lnTo>
                  <a:pt x="657" y="12788"/>
                </a:lnTo>
                <a:lnTo>
                  <a:pt x="299" y="14043"/>
                </a:lnTo>
                <a:lnTo>
                  <a:pt x="60" y="15298"/>
                </a:lnTo>
                <a:lnTo>
                  <a:pt x="0" y="16613"/>
                </a:lnTo>
                <a:lnTo>
                  <a:pt x="60" y="17867"/>
                </a:lnTo>
                <a:lnTo>
                  <a:pt x="239" y="19063"/>
                </a:lnTo>
                <a:lnTo>
                  <a:pt x="478" y="20317"/>
                </a:lnTo>
                <a:lnTo>
                  <a:pt x="896" y="21512"/>
                </a:lnTo>
                <a:lnTo>
                  <a:pt x="1374" y="22648"/>
                </a:lnTo>
                <a:lnTo>
                  <a:pt x="2032" y="23723"/>
                </a:lnTo>
                <a:lnTo>
                  <a:pt x="2689" y="24799"/>
                </a:lnTo>
                <a:lnTo>
                  <a:pt x="3466" y="25815"/>
                </a:lnTo>
                <a:lnTo>
                  <a:pt x="4362" y="26771"/>
                </a:lnTo>
                <a:lnTo>
                  <a:pt x="5318" y="27608"/>
                </a:lnTo>
                <a:lnTo>
                  <a:pt x="6334" y="28444"/>
                </a:lnTo>
                <a:lnTo>
                  <a:pt x="7469" y="29161"/>
                </a:lnTo>
                <a:lnTo>
                  <a:pt x="8545" y="29759"/>
                </a:lnTo>
                <a:lnTo>
                  <a:pt x="9680" y="30297"/>
                </a:lnTo>
                <a:lnTo>
                  <a:pt x="10875" y="30715"/>
                </a:lnTo>
                <a:lnTo>
                  <a:pt x="12071" y="31073"/>
                </a:lnTo>
                <a:lnTo>
                  <a:pt x="13266" y="31312"/>
                </a:lnTo>
                <a:lnTo>
                  <a:pt x="14521" y="31492"/>
                </a:lnTo>
                <a:lnTo>
                  <a:pt x="15716" y="31611"/>
                </a:lnTo>
                <a:lnTo>
                  <a:pt x="16971" y="31611"/>
                </a:lnTo>
                <a:lnTo>
                  <a:pt x="18225" y="31492"/>
                </a:lnTo>
                <a:lnTo>
                  <a:pt x="19420" y="31372"/>
                </a:lnTo>
                <a:lnTo>
                  <a:pt x="20616" y="31073"/>
                </a:lnTo>
                <a:lnTo>
                  <a:pt x="21811" y="30775"/>
                </a:lnTo>
                <a:lnTo>
                  <a:pt x="23006" y="30356"/>
                </a:lnTo>
                <a:lnTo>
                  <a:pt x="24141" y="29818"/>
                </a:lnTo>
                <a:lnTo>
                  <a:pt x="25277" y="29221"/>
                </a:lnTo>
                <a:lnTo>
                  <a:pt x="26352" y="28564"/>
                </a:lnTo>
                <a:lnTo>
                  <a:pt x="27428" y="27787"/>
                </a:lnTo>
                <a:lnTo>
                  <a:pt x="28444" y="26890"/>
                </a:lnTo>
                <a:lnTo>
                  <a:pt x="29459" y="25875"/>
                </a:lnTo>
                <a:lnTo>
                  <a:pt x="30415" y="24799"/>
                </a:lnTo>
                <a:lnTo>
                  <a:pt x="31372" y="23664"/>
                </a:lnTo>
                <a:lnTo>
                  <a:pt x="32148" y="22469"/>
                </a:lnTo>
                <a:lnTo>
                  <a:pt x="32925" y="21154"/>
                </a:lnTo>
                <a:lnTo>
                  <a:pt x="33582" y="19899"/>
                </a:lnTo>
                <a:lnTo>
                  <a:pt x="34120" y="18525"/>
                </a:lnTo>
                <a:lnTo>
                  <a:pt x="34598" y="17150"/>
                </a:lnTo>
                <a:lnTo>
                  <a:pt x="34897" y="15776"/>
                </a:lnTo>
                <a:lnTo>
                  <a:pt x="35076" y="14342"/>
                </a:lnTo>
                <a:lnTo>
                  <a:pt x="35136" y="13625"/>
                </a:lnTo>
                <a:lnTo>
                  <a:pt x="35136" y="12967"/>
                </a:lnTo>
                <a:lnTo>
                  <a:pt x="35136" y="12250"/>
                </a:lnTo>
                <a:lnTo>
                  <a:pt x="35076" y="11533"/>
                </a:lnTo>
                <a:lnTo>
                  <a:pt x="34957" y="10876"/>
                </a:lnTo>
                <a:lnTo>
                  <a:pt x="34778" y="10159"/>
                </a:lnTo>
                <a:lnTo>
                  <a:pt x="34598" y="9502"/>
                </a:lnTo>
                <a:lnTo>
                  <a:pt x="34359" y="8785"/>
                </a:lnTo>
                <a:lnTo>
                  <a:pt x="34061" y="8247"/>
                </a:lnTo>
                <a:lnTo>
                  <a:pt x="33822" y="7649"/>
                </a:lnTo>
                <a:lnTo>
                  <a:pt x="33463" y="7111"/>
                </a:lnTo>
                <a:lnTo>
                  <a:pt x="33104" y="6574"/>
                </a:lnTo>
                <a:lnTo>
                  <a:pt x="32268" y="5618"/>
                </a:lnTo>
                <a:lnTo>
                  <a:pt x="31312" y="4721"/>
                </a:lnTo>
                <a:lnTo>
                  <a:pt x="30296" y="3885"/>
                </a:lnTo>
                <a:lnTo>
                  <a:pt x="29220" y="3108"/>
                </a:lnTo>
                <a:lnTo>
                  <a:pt x="28145" y="2391"/>
                </a:lnTo>
                <a:lnTo>
                  <a:pt x="27069" y="1793"/>
                </a:lnTo>
                <a:lnTo>
                  <a:pt x="25934" y="1196"/>
                </a:lnTo>
                <a:lnTo>
                  <a:pt x="24739" y="718"/>
                </a:lnTo>
                <a:lnTo>
                  <a:pt x="23484" y="359"/>
                </a:lnTo>
                <a:lnTo>
                  <a:pt x="22827" y="180"/>
                </a:lnTo>
                <a:lnTo>
                  <a:pt x="22229" y="60"/>
                </a:lnTo>
                <a:lnTo>
                  <a:pt x="21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313" name="Google Shape;313;p12"/>
          <p:cNvSpPr/>
          <p:nvPr/>
        </p:nvSpPr>
        <p:spPr>
          <a:xfrm rot="1151678">
            <a:off x="8450738" y="3960294"/>
            <a:ext cx="326039" cy="573820"/>
          </a:xfrm>
          <a:custGeom>
            <a:avLst/>
            <a:gdLst/>
            <a:ahLst/>
            <a:cxnLst/>
            <a:rect l="l" t="t" r="r" b="b"/>
            <a:pathLst>
              <a:path w="14940" h="26294" extrusionOk="0">
                <a:moveTo>
                  <a:pt x="4483" y="14880"/>
                </a:moveTo>
                <a:lnTo>
                  <a:pt x="5140" y="14940"/>
                </a:lnTo>
                <a:lnTo>
                  <a:pt x="5498" y="14999"/>
                </a:lnTo>
                <a:lnTo>
                  <a:pt x="5797" y="15059"/>
                </a:lnTo>
                <a:lnTo>
                  <a:pt x="6454" y="15358"/>
                </a:lnTo>
                <a:lnTo>
                  <a:pt x="7052" y="15657"/>
                </a:lnTo>
                <a:lnTo>
                  <a:pt x="7650" y="15896"/>
                </a:lnTo>
                <a:lnTo>
                  <a:pt x="8128" y="16015"/>
                </a:lnTo>
                <a:lnTo>
                  <a:pt x="8665" y="16015"/>
                </a:lnTo>
                <a:lnTo>
                  <a:pt x="8785" y="15896"/>
                </a:lnTo>
                <a:lnTo>
                  <a:pt x="8964" y="15716"/>
                </a:lnTo>
                <a:lnTo>
                  <a:pt x="9084" y="15537"/>
                </a:lnTo>
                <a:lnTo>
                  <a:pt x="9263" y="15418"/>
                </a:lnTo>
                <a:lnTo>
                  <a:pt x="9861" y="15298"/>
                </a:lnTo>
                <a:lnTo>
                  <a:pt x="10458" y="15298"/>
                </a:lnTo>
                <a:lnTo>
                  <a:pt x="11115" y="15358"/>
                </a:lnTo>
                <a:lnTo>
                  <a:pt x="11773" y="15597"/>
                </a:lnTo>
                <a:lnTo>
                  <a:pt x="12370" y="15836"/>
                </a:lnTo>
                <a:lnTo>
                  <a:pt x="12908" y="16194"/>
                </a:lnTo>
                <a:lnTo>
                  <a:pt x="13326" y="16613"/>
                </a:lnTo>
                <a:lnTo>
                  <a:pt x="13685" y="17091"/>
                </a:lnTo>
                <a:lnTo>
                  <a:pt x="13924" y="17629"/>
                </a:lnTo>
                <a:lnTo>
                  <a:pt x="14043" y="18166"/>
                </a:lnTo>
                <a:lnTo>
                  <a:pt x="14103" y="18764"/>
                </a:lnTo>
                <a:lnTo>
                  <a:pt x="14043" y="19361"/>
                </a:lnTo>
                <a:lnTo>
                  <a:pt x="13924" y="19899"/>
                </a:lnTo>
                <a:lnTo>
                  <a:pt x="13745" y="20497"/>
                </a:lnTo>
                <a:lnTo>
                  <a:pt x="13506" y="21035"/>
                </a:lnTo>
                <a:lnTo>
                  <a:pt x="13267" y="21513"/>
                </a:lnTo>
                <a:lnTo>
                  <a:pt x="12968" y="22050"/>
                </a:lnTo>
                <a:lnTo>
                  <a:pt x="12609" y="22588"/>
                </a:lnTo>
                <a:lnTo>
                  <a:pt x="12251" y="23007"/>
                </a:lnTo>
                <a:lnTo>
                  <a:pt x="11832" y="23425"/>
                </a:lnTo>
                <a:lnTo>
                  <a:pt x="11414" y="23843"/>
                </a:lnTo>
                <a:lnTo>
                  <a:pt x="10936" y="24202"/>
                </a:lnTo>
                <a:lnTo>
                  <a:pt x="10458" y="24441"/>
                </a:lnTo>
                <a:lnTo>
                  <a:pt x="9920" y="24739"/>
                </a:lnTo>
                <a:lnTo>
                  <a:pt x="9383" y="24919"/>
                </a:lnTo>
                <a:lnTo>
                  <a:pt x="8845" y="25098"/>
                </a:lnTo>
                <a:lnTo>
                  <a:pt x="8307" y="25158"/>
                </a:lnTo>
                <a:lnTo>
                  <a:pt x="7709" y="25217"/>
                </a:lnTo>
                <a:lnTo>
                  <a:pt x="7112" y="25217"/>
                </a:lnTo>
                <a:lnTo>
                  <a:pt x="6574" y="25158"/>
                </a:lnTo>
                <a:lnTo>
                  <a:pt x="5976" y="25038"/>
                </a:lnTo>
                <a:lnTo>
                  <a:pt x="5379" y="24919"/>
                </a:lnTo>
                <a:lnTo>
                  <a:pt x="4781" y="24680"/>
                </a:lnTo>
                <a:lnTo>
                  <a:pt x="4244" y="24381"/>
                </a:lnTo>
                <a:lnTo>
                  <a:pt x="3706" y="24082"/>
                </a:lnTo>
                <a:lnTo>
                  <a:pt x="3168" y="23724"/>
                </a:lnTo>
                <a:lnTo>
                  <a:pt x="2750" y="23365"/>
                </a:lnTo>
                <a:lnTo>
                  <a:pt x="2272" y="22947"/>
                </a:lnTo>
                <a:lnTo>
                  <a:pt x="1913" y="22469"/>
                </a:lnTo>
                <a:lnTo>
                  <a:pt x="1555" y="21991"/>
                </a:lnTo>
                <a:lnTo>
                  <a:pt x="1256" y="21513"/>
                </a:lnTo>
                <a:lnTo>
                  <a:pt x="1017" y="20975"/>
                </a:lnTo>
                <a:lnTo>
                  <a:pt x="897" y="20377"/>
                </a:lnTo>
                <a:lnTo>
                  <a:pt x="778" y="19839"/>
                </a:lnTo>
                <a:lnTo>
                  <a:pt x="778" y="19242"/>
                </a:lnTo>
                <a:lnTo>
                  <a:pt x="778" y="18644"/>
                </a:lnTo>
                <a:lnTo>
                  <a:pt x="957" y="17987"/>
                </a:lnTo>
                <a:lnTo>
                  <a:pt x="1136" y="17390"/>
                </a:lnTo>
                <a:lnTo>
                  <a:pt x="1435" y="16792"/>
                </a:lnTo>
                <a:lnTo>
                  <a:pt x="1794" y="16314"/>
                </a:lnTo>
                <a:lnTo>
                  <a:pt x="2272" y="15836"/>
                </a:lnTo>
                <a:lnTo>
                  <a:pt x="2750" y="15477"/>
                </a:lnTo>
                <a:lnTo>
                  <a:pt x="3287" y="15179"/>
                </a:lnTo>
                <a:lnTo>
                  <a:pt x="3885" y="14999"/>
                </a:lnTo>
                <a:lnTo>
                  <a:pt x="4483" y="14880"/>
                </a:lnTo>
                <a:close/>
                <a:moveTo>
                  <a:pt x="12848" y="1"/>
                </a:moveTo>
                <a:lnTo>
                  <a:pt x="12789" y="61"/>
                </a:lnTo>
                <a:lnTo>
                  <a:pt x="12609" y="180"/>
                </a:lnTo>
                <a:lnTo>
                  <a:pt x="12370" y="479"/>
                </a:lnTo>
                <a:lnTo>
                  <a:pt x="12131" y="837"/>
                </a:lnTo>
                <a:lnTo>
                  <a:pt x="11534" y="1793"/>
                </a:lnTo>
                <a:lnTo>
                  <a:pt x="10936" y="2989"/>
                </a:lnTo>
                <a:lnTo>
                  <a:pt x="9801" y="5379"/>
                </a:lnTo>
                <a:lnTo>
                  <a:pt x="9203" y="6753"/>
                </a:lnTo>
                <a:lnTo>
                  <a:pt x="8546" y="8785"/>
                </a:lnTo>
                <a:lnTo>
                  <a:pt x="8307" y="9801"/>
                </a:lnTo>
                <a:lnTo>
                  <a:pt x="8008" y="10816"/>
                </a:lnTo>
                <a:lnTo>
                  <a:pt x="7829" y="11892"/>
                </a:lnTo>
                <a:lnTo>
                  <a:pt x="7709" y="12908"/>
                </a:lnTo>
                <a:lnTo>
                  <a:pt x="7590" y="13983"/>
                </a:lnTo>
                <a:lnTo>
                  <a:pt x="7650" y="15059"/>
                </a:lnTo>
                <a:lnTo>
                  <a:pt x="7650" y="15059"/>
                </a:lnTo>
                <a:lnTo>
                  <a:pt x="6933" y="14641"/>
                </a:lnTo>
                <a:lnTo>
                  <a:pt x="6215" y="14342"/>
                </a:lnTo>
                <a:lnTo>
                  <a:pt x="5498" y="14163"/>
                </a:lnTo>
                <a:lnTo>
                  <a:pt x="4841" y="14103"/>
                </a:lnTo>
                <a:lnTo>
                  <a:pt x="4124" y="14163"/>
                </a:lnTo>
                <a:lnTo>
                  <a:pt x="3526" y="14282"/>
                </a:lnTo>
                <a:lnTo>
                  <a:pt x="2869" y="14521"/>
                </a:lnTo>
                <a:lnTo>
                  <a:pt x="2331" y="14820"/>
                </a:lnTo>
                <a:lnTo>
                  <a:pt x="1794" y="15238"/>
                </a:lnTo>
                <a:lnTo>
                  <a:pt x="1316" y="15716"/>
                </a:lnTo>
                <a:lnTo>
                  <a:pt x="897" y="16254"/>
                </a:lnTo>
                <a:lnTo>
                  <a:pt x="539" y="16852"/>
                </a:lnTo>
                <a:lnTo>
                  <a:pt x="300" y="17509"/>
                </a:lnTo>
                <a:lnTo>
                  <a:pt x="61" y="18226"/>
                </a:lnTo>
                <a:lnTo>
                  <a:pt x="1" y="19003"/>
                </a:lnTo>
                <a:lnTo>
                  <a:pt x="1" y="19780"/>
                </a:lnTo>
                <a:lnTo>
                  <a:pt x="120" y="20557"/>
                </a:lnTo>
                <a:lnTo>
                  <a:pt x="300" y="21214"/>
                </a:lnTo>
                <a:lnTo>
                  <a:pt x="539" y="21931"/>
                </a:lnTo>
                <a:lnTo>
                  <a:pt x="897" y="22528"/>
                </a:lnTo>
                <a:lnTo>
                  <a:pt x="1256" y="23126"/>
                </a:lnTo>
                <a:lnTo>
                  <a:pt x="1734" y="23724"/>
                </a:lnTo>
                <a:lnTo>
                  <a:pt x="2272" y="24202"/>
                </a:lnTo>
                <a:lnTo>
                  <a:pt x="2809" y="24680"/>
                </a:lnTo>
                <a:lnTo>
                  <a:pt x="3407" y="25098"/>
                </a:lnTo>
                <a:lnTo>
                  <a:pt x="4064" y="25456"/>
                </a:lnTo>
                <a:lnTo>
                  <a:pt x="4722" y="25755"/>
                </a:lnTo>
                <a:lnTo>
                  <a:pt x="5439" y="25994"/>
                </a:lnTo>
                <a:lnTo>
                  <a:pt x="6156" y="26174"/>
                </a:lnTo>
                <a:lnTo>
                  <a:pt x="6873" y="26293"/>
                </a:lnTo>
                <a:lnTo>
                  <a:pt x="8307" y="26293"/>
                </a:lnTo>
                <a:lnTo>
                  <a:pt x="8964" y="26174"/>
                </a:lnTo>
                <a:lnTo>
                  <a:pt x="9622" y="25994"/>
                </a:lnTo>
                <a:lnTo>
                  <a:pt x="10279" y="25696"/>
                </a:lnTo>
                <a:lnTo>
                  <a:pt x="10876" y="25397"/>
                </a:lnTo>
                <a:lnTo>
                  <a:pt x="11474" y="24978"/>
                </a:lnTo>
                <a:lnTo>
                  <a:pt x="12012" y="24560"/>
                </a:lnTo>
                <a:lnTo>
                  <a:pt x="12550" y="24082"/>
                </a:lnTo>
                <a:lnTo>
                  <a:pt x="13028" y="23544"/>
                </a:lnTo>
                <a:lnTo>
                  <a:pt x="13446" y="23007"/>
                </a:lnTo>
                <a:lnTo>
                  <a:pt x="13864" y="22409"/>
                </a:lnTo>
                <a:lnTo>
                  <a:pt x="14163" y="21752"/>
                </a:lnTo>
                <a:lnTo>
                  <a:pt x="14462" y="21094"/>
                </a:lnTo>
                <a:lnTo>
                  <a:pt x="14641" y="20437"/>
                </a:lnTo>
                <a:lnTo>
                  <a:pt x="14820" y="19780"/>
                </a:lnTo>
                <a:lnTo>
                  <a:pt x="14940" y="19063"/>
                </a:lnTo>
                <a:lnTo>
                  <a:pt x="14940" y="18405"/>
                </a:lnTo>
                <a:lnTo>
                  <a:pt x="14880" y="17808"/>
                </a:lnTo>
                <a:lnTo>
                  <a:pt x="14760" y="17270"/>
                </a:lnTo>
                <a:lnTo>
                  <a:pt x="14521" y="16792"/>
                </a:lnTo>
                <a:lnTo>
                  <a:pt x="14282" y="16314"/>
                </a:lnTo>
                <a:lnTo>
                  <a:pt x="13924" y="15836"/>
                </a:lnTo>
                <a:lnTo>
                  <a:pt x="13506" y="15477"/>
                </a:lnTo>
                <a:lnTo>
                  <a:pt x="13087" y="15119"/>
                </a:lnTo>
                <a:lnTo>
                  <a:pt x="12609" y="14820"/>
                </a:lnTo>
                <a:lnTo>
                  <a:pt x="12131" y="14581"/>
                </a:lnTo>
                <a:lnTo>
                  <a:pt x="11593" y="14402"/>
                </a:lnTo>
                <a:lnTo>
                  <a:pt x="11056" y="14282"/>
                </a:lnTo>
                <a:lnTo>
                  <a:pt x="10518" y="14223"/>
                </a:lnTo>
                <a:lnTo>
                  <a:pt x="9980" y="14223"/>
                </a:lnTo>
                <a:lnTo>
                  <a:pt x="9442" y="14342"/>
                </a:lnTo>
                <a:lnTo>
                  <a:pt x="8904" y="14462"/>
                </a:lnTo>
                <a:lnTo>
                  <a:pt x="8367" y="14701"/>
                </a:lnTo>
                <a:lnTo>
                  <a:pt x="8367" y="14701"/>
                </a:lnTo>
                <a:lnTo>
                  <a:pt x="8606" y="12669"/>
                </a:lnTo>
                <a:lnTo>
                  <a:pt x="8904" y="10637"/>
                </a:lnTo>
                <a:lnTo>
                  <a:pt x="9084" y="9621"/>
                </a:lnTo>
                <a:lnTo>
                  <a:pt x="9323" y="8606"/>
                </a:lnTo>
                <a:lnTo>
                  <a:pt x="9562" y="7590"/>
                </a:lnTo>
                <a:lnTo>
                  <a:pt x="9861" y="6634"/>
                </a:lnTo>
                <a:lnTo>
                  <a:pt x="10458" y="5319"/>
                </a:lnTo>
                <a:lnTo>
                  <a:pt x="11534" y="3108"/>
                </a:lnTo>
                <a:lnTo>
                  <a:pt x="12968" y="61"/>
                </a:lnTo>
                <a:lnTo>
                  <a:pt x="128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314" name="Google Shape;314;p12"/>
          <p:cNvSpPr/>
          <p:nvPr/>
        </p:nvSpPr>
        <p:spPr>
          <a:xfrm rot="4358289">
            <a:off x="3897685" y="4812891"/>
            <a:ext cx="473413" cy="555582"/>
          </a:xfrm>
          <a:custGeom>
            <a:avLst/>
            <a:gdLst/>
            <a:ahLst/>
            <a:cxnLst/>
            <a:rect l="l" t="t" r="r" b="b"/>
            <a:pathLst>
              <a:path w="21692" h="25457" extrusionOk="0">
                <a:moveTo>
                  <a:pt x="11952" y="1"/>
                </a:moveTo>
                <a:lnTo>
                  <a:pt x="11772" y="61"/>
                </a:lnTo>
                <a:lnTo>
                  <a:pt x="11533" y="180"/>
                </a:lnTo>
                <a:lnTo>
                  <a:pt x="11055" y="539"/>
                </a:lnTo>
                <a:lnTo>
                  <a:pt x="10577" y="957"/>
                </a:lnTo>
                <a:lnTo>
                  <a:pt x="10040" y="1495"/>
                </a:lnTo>
                <a:lnTo>
                  <a:pt x="8904" y="2809"/>
                </a:lnTo>
                <a:lnTo>
                  <a:pt x="8366" y="3467"/>
                </a:lnTo>
                <a:lnTo>
                  <a:pt x="7829" y="4184"/>
                </a:lnTo>
                <a:lnTo>
                  <a:pt x="7410" y="4901"/>
                </a:lnTo>
                <a:lnTo>
                  <a:pt x="6992" y="5678"/>
                </a:lnTo>
                <a:lnTo>
                  <a:pt x="6693" y="6454"/>
                </a:lnTo>
                <a:lnTo>
                  <a:pt x="6514" y="7351"/>
                </a:lnTo>
                <a:lnTo>
                  <a:pt x="6514" y="7829"/>
                </a:lnTo>
                <a:lnTo>
                  <a:pt x="6574" y="8606"/>
                </a:lnTo>
                <a:lnTo>
                  <a:pt x="6633" y="8964"/>
                </a:lnTo>
                <a:lnTo>
                  <a:pt x="6813" y="9263"/>
                </a:lnTo>
                <a:lnTo>
                  <a:pt x="6872" y="9382"/>
                </a:lnTo>
                <a:lnTo>
                  <a:pt x="6992" y="9502"/>
                </a:lnTo>
                <a:lnTo>
                  <a:pt x="7231" y="9502"/>
                </a:lnTo>
                <a:lnTo>
                  <a:pt x="7351" y="9024"/>
                </a:lnTo>
                <a:lnTo>
                  <a:pt x="7530" y="7829"/>
                </a:lnTo>
                <a:lnTo>
                  <a:pt x="7769" y="6634"/>
                </a:lnTo>
                <a:lnTo>
                  <a:pt x="7829" y="6156"/>
                </a:lnTo>
                <a:lnTo>
                  <a:pt x="7948" y="5857"/>
                </a:lnTo>
                <a:lnTo>
                  <a:pt x="8426" y="5020"/>
                </a:lnTo>
                <a:lnTo>
                  <a:pt x="9024" y="4184"/>
                </a:lnTo>
                <a:lnTo>
                  <a:pt x="9681" y="3407"/>
                </a:lnTo>
                <a:lnTo>
                  <a:pt x="10338" y="2690"/>
                </a:lnTo>
                <a:lnTo>
                  <a:pt x="10936" y="2033"/>
                </a:lnTo>
                <a:lnTo>
                  <a:pt x="11175" y="1734"/>
                </a:lnTo>
                <a:lnTo>
                  <a:pt x="11474" y="1555"/>
                </a:lnTo>
                <a:lnTo>
                  <a:pt x="11772" y="1435"/>
                </a:lnTo>
                <a:lnTo>
                  <a:pt x="11892" y="1435"/>
                </a:lnTo>
                <a:lnTo>
                  <a:pt x="12071" y="1495"/>
                </a:lnTo>
                <a:lnTo>
                  <a:pt x="12191" y="1555"/>
                </a:lnTo>
                <a:lnTo>
                  <a:pt x="12370" y="1674"/>
                </a:lnTo>
                <a:lnTo>
                  <a:pt x="12609" y="2092"/>
                </a:lnTo>
                <a:lnTo>
                  <a:pt x="12848" y="2570"/>
                </a:lnTo>
                <a:lnTo>
                  <a:pt x="13027" y="3048"/>
                </a:lnTo>
                <a:lnTo>
                  <a:pt x="13326" y="4124"/>
                </a:lnTo>
                <a:lnTo>
                  <a:pt x="13505" y="5200"/>
                </a:lnTo>
                <a:lnTo>
                  <a:pt x="13685" y="6215"/>
                </a:lnTo>
                <a:lnTo>
                  <a:pt x="13804" y="7231"/>
                </a:lnTo>
                <a:lnTo>
                  <a:pt x="13924" y="8307"/>
                </a:lnTo>
                <a:lnTo>
                  <a:pt x="13983" y="8845"/>
                </a:lnTo>
                <a:lnTo>
                  <a:pt x="13983" y="9143"/>
                </a:lnTo>
                <a:lnTo>
                  <a:pt x="13983" y="9382"/>
                </a:lnTo>
                <a:lnTo>
                  <a:pt x="13983" y="9442"/>
                </a:lnTo>
                <a:lnTo>
                  <a:pt x="14103" y="9502"/>
                </a:lnTo>
                <a:lnTo>
                  <a:pt x="14402" y="9741"/>
                </a:lnTo>
                <a:lnTo>
                  <a:pt x="14760" y="9861"/>
                </a:lnTo>
                <a:lnTo>
                  <a:pt x="14939" y="9920"/>
                </a:lnTo>
                <a:lnTo>
                  <a:pt x="15358" y="9741"/>
                </a:lnTo>
                <a:lnTo>
                  <a:pt x="15836" y="9562"/>
                </a:lnTo>
                <a:lnTo>
                  <a:pt x="16911" y="9203"/>
                </a:lnTo>
                <a:lnTo>
                  <a:pt x="17987" y="8845"/>
                </a:lnTo>
                <a:lnTo>
                  <a:pt x="18704" y="8665"/>
                </a:lnTo>
                <a:lnTo>
                  <a:pt x="19481" y="8486"/>
                </a:lnTo>
                <a:lnTo>
                  <a:pt x="20138" y="8486"/>
                </a:lnTo>
                <a:lnTo>
                  <a:pt x="20437" y="8665"/>
                </a:lnTo>
                <a:lnTo>
                  <a:pt x="20676" y="8964"/>
                </a:lnTo>
                <a:lnTo>
                  <a:pt x="20736" y="9143"/>
                </a:lnTo>
                <a:lnTo>
                  <a:pt x="20795" y="9323"/>
                </a:lnTo>
                <a:lnTo>
                  <a:pt x="20855" y="9861"/>
                </a:lnTo>
                <a:lnTo>
                  <a:pt x="20855" y="10458"/>
                </a:lnTo>
                <a:lnTo>
                  <a:pt x="20736" y="11115"/>
                </a:lnTo>
                <a:lnTo>
                  <a:pt x="20497" y="12370"/>
                </a:lnTo>
                <a:lnTo>
                  <a:pt x="20198" y="13326"/>
                </a:lnTo>
                <a:lnTo>
                  <a:pt x="19959" y="13864"/>
                </a:lnTo>
                <a:lnTo>
                  <a:pt x="19720" y="14402"/>
                </a:lnTo>
                <a:lnTo>
                  <a:pt x="19421" y="14880"/>
                </a:lnTo>
                <a:lnTo>
                  <a:pt x="19063" y="15298"/>
                </a:lnTo>
                <a:lnTo>
                  <a:pt x="18704" y="15717"/>
                </a:lnTo>
                <a:lnTo>
                  <a:pt x="18286" y="16075"/>
                </a:lnTo>
                <a:lnTo>
                  <a:pt x="17867" y="16434"/>
                </a:lnTo>
                <a:lnTo>
                  <a:pt x="17449" y="16732"/>
                </a:lnTo>
                <a:lnTo>
                  <a:pt x="16433" y="17270"/>
                </a:lnTo>
                <a:lnTo>
                  <a:pt x="15417" y="17688"/>
                </a:lnTo>
                <a:lnTo>
                  <a:pt x="14282" y="17987"/>
                </a:lnTo>
                <a:lnTo>
                  <a:pt x="13207" y="18286"/>
                </a:lnTo>
                <a:lnTo>
                  <a:pt x="11952" y="18525"/>
                </a:lnTo>
                <a:lnTo>
                  <a:pt x="10697" y="18645"/>
                </a:lnTo>
                <a:lnTo>
                  <a:pt x="10159" y="18704"/>
                </a:lnTo>
                <a:lnTo>
                  <a:pt x="9621" y="18704"/>
                </a:lnTo>
                <a:lnTo>
                  <a:pt x="9083" y="18585"/>
                </a:lnTo>
                <a:lnTo>
                  <a:pt x="8964" y="18525"/>
                </a:lnTo>
                <a:lnTo>
                  <a:pt x="8904" y="18465"/>
                </a:lnTo>
                <a:lnTo>
                  <a:pt x="8844" y="18346"/>
                </a:lnTo>
                <a:lnTo>
                  <a:pt x="8844" y="18167"/>
                </a:lnTo>
                <a:lnTo>
                  <a:pt x="8904" y="17629"/>
                </a:lnTo>
                <a:lnTo>
                  <a:pt x="9024" y="15896"/>
                </a:lnTo>
                <a:lnTo>
                  <a:pt x="9263" y="14223"/>
                </a:lnTo>
                <a:lnTo>
                  <a:pt x="9741" y="14342"/>
                </a:lnTo>
                <a:lnTo>
                  <a:pt x="10279" y="14402"/>
                </a:lnTo>
                <a:lnTo>
                  <a:pt x="10757" y="14462"/>
                </a:lnTo>
                <a:lnTo>
                  <a:pt x="11294" y="14462"/>
                </a:lnTo>
                <a:lnTo>
                  <a:pt x="11832" y="14402"/>
                </a:lnTo>
                <a:lnTo>
                  <a:pt x="12370" y="14342"/>
                </a:lnTo>
                <a:lnTo>
                  <a:pt x="12968" y="14223"/>
                </a:lnTo>
                <a:lnTo>
                  <a:pt x="13505" y="14043"/>
                </a:lnTo>
                <a:lnTo>
                  <a:pt x="13983" y="13864"/>
                </a:lnTo>
                <a:lnTo>
                  <a:pt x="14521" y="13685"/>
                </a:lnTo>
                <a:lnTo>
                  <a:pt x="14999" y="13386"/>
                </a:lnTo>
                <a:lnTo>
                  <a:pt x="15477" y="13147"/>
                </a:lnTo>
                <a:lnTo>
                  <a:pt x="15896" y="12789"/>
                </a:lnTo>
                <a:lnTo>
                  <a:pt x="16254" y="12490"/>
                </a:lnTo>
                <a:lnTo>
                  <a:pt x="16613" y="12071"/>
                </a:lnTo>
                <a:lnTo>
                  <a:pt x="16911" y="11713"/>
                </a:lnTo>
                <a:lnTo>
                  <a:pt x="17091" y="11414"/>
                </a:lnTo>
                <a:lnTo>
                  <a:pt x="17270" y="11056"/>
                </a:lnTo>
                <a:lnTo>
                  <a:pt x="17270" y="10876"/>
                </a:lnTo>
                <a:lnTo>
                  <a:pt x="17270" y="10757"/>
                </a:lnTo>
                <a:lnTo>
                  <a:pt x="17270" y="10578"/>
                </a:lnTo>
                <a:lnTo>
                  <a:pt x="17091" y="10458"/>
                </a:lnTo>
                <a:lnTo>
                  <a:pt x="16971" y="10458"/>
                </a:lnTo>
                <a:lnTo>
                  <a:pt x="16732" y="10578"/>
                </a:lnTo>
                <a:lnTo>
                  <a:pt x="16135" y="10996"/>
                </a:lnTo>
                <a:lnTo>
                  <a:pt x="15178" y="11832"/>
                </a:lnTo>
                <a:lnTo>
                  <a:pt x="14521" y="12251"/>
                </a:lnTo>
                <a:lnTo>
                  <a:pt x="13804" y="12669"/>
                </a:lnTo>
                <a:lnTo>
                  <a:pt x="13147" y="12968"/>
                </a:lnTo>
                <a:lnTo>
                  <a:pt x="12430" y="13207"/>
                </a:lnTo>
                <a:lnTo>
                  <a:pt x="11713" y="13386"/>
                </a:lnTo>
                <a:lnTo>
                  <a:pt x="10936" y="13506"/>
                </a:lnTo>
                <a:lnTo>
                  <a:pt x="9382" y="13685"/>
                </a:lnTo>
                <a:lnTo>
                  <a:pt x="9382" y="13685"/>
                </a:lnTo>
                <a:lnTo>
                  <a:pt x="9980" y="11115"/>
                </a:lnTo>
                <a:lnTo>
                  <a:pt x="10159" y="10279"/>
                </a:lnTo>
                <a:lnTo>
                  <a:pt x="10279" y="9562"/>
                </a:lnTo>
                <a:lnTo>
                  <a:pt x="10279" y="9024"/>
                </a:lnTo>
                <a:lnTo>
                  <a:pt x="10219" y="8845"/>
                </a:lnTo>
                <a:lnTo>
                  <a:pt x="10159" y="8785"/>
                </a:lnTo>
                <a:lnTo>
                  <a:pt x="9980" y="8785"/>
                </a:lnTo>
                <a:lnTo>
                  <a:pt x="9800" y="8964"/>
                </a:lnTo>
                <a:lnTo>
                  <a:pt x="9621" y="9263"/>
                </a:lnTo>
                <a:lnTo>
                  <a:pt x="9502" y="9622"/>
                </a:lnTo>
                <a:lnTo>
                  <a:pt x="9203" y="10578"/>
                </a:lnTo>
                <a:lnTo>
                  <a:pt x="8904" y="11773"/>
                </a:lnTo>
                <a:lnTo>
                  <a:pt x="8426" y="14103"/>
                </a:lnTo>
                <a:lnTo>
                  <a:pt x="8247" y="15418"/>
                </a:lnTo>
                <a:lnTo>
                  <a:pt x="7530" y="15059"/>
                </a:lnTo>
                <a:lnTo>
                  <a:pt x="6813" y="14641"/>
                </a:lnTo>
                <a:lnTo>
                  <a:pt x="6155" y="14163"/>
                </a:lnTo>
                <a:lnTo>
                  <a:pt x="5558" y="13565"/>
                </a:lnTo>
                <a:lnTo>
                  <a:pt x="4721" y="12430"/>
                </a:lnTo>
                <a:lnTo>
                  <a:pt x="4243" y="11773"/>
                </a:lnTo>
                <a:lnTo>
                  <a:pt x="4004" y="11593"/>
                </a:lnTo>
                <a:lnTo>
                  <a:pt x="3944" y="11534"/>
                </a:lnTo>
                <a:lnTo>
                  <a:pt x="3885" y="11534"/>
                </a:lnTo>
                <a:lnTo>
                  <a:pt x="3765" y="11653"/>
                </a:lnTo>
                <a:lnTo>
                  <a:pt x="3765" y="11832"/>
                </a:lnTo>
                <a:lnTo>
                  <a:pt x="3765" y="12071"/>
                </a:lnTo>
                <a:lnTo>
                  <a:pt x="3825" y="12310"/>
                </a:lnTo>
                <a:lnTo>
                  <a:pt x="4124" y="12848"/>
                </a:lnTo>
                <a:lnTo>
                  <a:pt x="4482" y="13386"/>
                </a:lnTo>
                <a:lnTo>
                  <a:pt x="4960" y="13984"/>
                </a:lnTo>
                <a:lnTo>
                  <a:pt x="5379" y="14462"/>
                </a:lnTo>
                <a:lnTo>
                  <a:pt x="5976" y="14999"/>
                </a:lnTo>
                <a:lnTo>
                  <a:pt x="6394" y="15298"/>
                </a:lnTo>
                <a:lnTo>
                  <a:pt x="6992" y="15597"/>
                </a:lnTo>
                <a:lnTo>
                  <a:pt x="7530" y="15836"/>
                </a:lnTo>
                <a:lnTo>
                  <a:pt x="7709" y="16015"/>
                </a:lnTo>
                <a:lnTo>
                  <a:pt x="7888" y="16135"/>
                </a:lnTo>
                <a:lnTo>
                  <a:pt x="8008" y="16374"/>
                </a:lnTo>
                <a:lnTo>
                  <a:pt x="8068" y="16613"/>
                </a:lnTo>
                <a:lnTo>
                  <a:pt x="8068" y="17270"/>
                </a:lnTo>
                <a:lnTo>
                  <a:pt x="7948" y="18525"/>
                </a:lnTo>
                <a:lnTo>
                  <a:pt x="6932" y="18346"/>
                </a:lnTo>
                <a:lnTo>
                  <a:pt x="6036" y="18047"/>
                </a:lnTo>
                <a:lnTo>
                  <a:pt x="5199" y="17629"/>
                </a:lnTo>
                <a:lnTo>
                  <a:pt x="4423" y="17151"/>
                </a:lnTo>
                <a:lnTo>
                  <a:pt x="3765" y="16613"/>
                </a:lnTo>
                <a:lnTo>
                  <a:pt x="3168" y="15956"/>
                </a:lnTo>
                <a:lnTo>
                  <a:pt x="2630" y="15298"/>
                </a:lnTo>
                <a:lnTo>
                  <a:pt x="2152" y="14581"/>
                </a:lnTo>
                <a:lnTo>
                  <a:pt x="1734" y="13804"/>
                </a:lnTo>
                <a:lnTo>
                  <a:pt x="1435" y="12968"/>
                </a:lnTo>
                <a:lnTo>
                  <a:pt x="1196" y="12131"/>
                </a:lnTo>
                <a:lnTo>
                  <a:pt x="1016" y="11235"/>
                </a:lnTo>
                <a:lnTo>
                  <a:pt x="957" y="10279"/>
                </a:lnTo>
                <a:lnTo>
                  <a:pt x="957" y="9382"/>
                </a:lnTo>
                <a:lnTo>
                  <a:pt x="1016" y="8426"/>
                </a:lnTo>
                <a:lnTo>
                  <a:pt x="1136" y="7470"/>
                </a:lnTo>
                <a:lnTo>
                  <a:pt x="2152" y="7889"/>
                </a:lnTo>
                <a:lnTo>
                  <a:pt x="3885" y="8486"/>
                </a:lnTo>
                <a:lnTo>
                  <a:pt x="4721" y="8785"/>
                </a:lnTo>
                <a:lnTo>
                  <a:pt x="5498" y="9024"/>
                </a:lnTo>
                <a:lnTo>
                  <a:pt x="6036" y="9084"/>
                </a:lnTo>
                <a:lnTo>
                  <a:pt x="6215" y="9084"/>
                </a:lnTo>
                <a:lnTo>
                  <a:pt x="6275" y="9024"/>
                </a:lnTo>
                <a:lnTo>
                  <a:pt x="6275" y="8904"/>
                </a:lnTo>
                <a:lnTo>
                  <a:pt x="6215" y="8785"/>
                </a:lnTo>
                <a:lnTo>
                  <a:pt x="5797" y="8426"/>
                </a:lnTo>
                <a:lnTo>
                  <a:pt x="5199" y="8068"/>
                </a:lnTo>
                <a:lnTo>
                  <a:pt x="4482" y="7709"/>
                </a:lnTo>
                <a:lnTo>
                  <a:pt x="2988" y="7052"/>
                </a:lnTo>
                <a:lnTo>
                  <a:pt x="2032" y="6694"/>
                </a:lnTo>
                <a:lnTo>
                  <a:pt x="1375" y="6454"/>
                </a:lnTo>
                <a:lnTo>
                  <a:pt x="1076" y="6395"/>
                </a:lnTo>
                <a:lnTo>
                  <a:pt x="837" y="6395"/>
                </a:lnTo>
                <a:lnTo>
                  <a:pt x="658" y="6454"/>
                </a:lnTo>
                <a:lnTo>
                  <a:pt x="479" y="6634"/>
                </a:lnTo>
                <a:lnTo>
                  <a:pt x="359" y="6873"/>
                </a:lnTo>
                <a:lnTo>
                  <a:pt x="240" y="7291"/>
                </a:lnTo>
                <a:lnTo>
                  <a:pt x="120" y="7829"/>
                </a:lnTo>
                <a:lnTo>
                  <a:pt x="60" y="8367"/>
                </a:lnTo>
                <a:lnTo>
                  <a:pt x="1" y="9502"/>
                </a:lnTo>
                <a:lnTo>
                  <a:pt x="1" y="10757"/>
                </a:lnTo>
                <a:lnTo>
                  <a:pt x="180" y="12012"/>
                </a:lnTo>
                <a:lnTo>
                  <a:pt x="419" y="13207"/>
                </a:lnTo>
                <a:lnTo>
                  <a:pt x="598" y="13804"/>
                </a:lnTo>
                <a:lnTo>
                  <a:pt x="837" y="14402"/>
                </a:lnTo>
                <a:lnTo>
                  <a:pt x="1076" y="14940"/>
                </a:lnTo>
                <a:lnTo>
                  <a:pt x="1315" y="15418"/>
                </a:lnTo>
                <a:lnTo>
                  <a:pt x="1674" y="15896"/>
                </a:lnTo>
                <a:lnTo>
                  <a:pt x="2032" y="16374"/>
                </a:lnTo>
                <a:lnTo>
                  <a:pt x="2391" y="16792"/>
                </a:lnTo>
                <a:lnTo>
                  <a:pt x="2809" y="17210"/>
                </a:lnTo>
                <a:lnTo>
                  <a:pt x="3227" y="17569"/>
                </a:lnTo>
                <a:lnTo>
                  <a:pt x="3705" y="17927"/>
                </a:lnTo>
                <a:lnTo>
                  <a:pt x="4243" y="18226"/>
                </a:lnTo>
                <a:lnTo>
                  <a:pt x="4721" y="18525"/>
                </a:lnTo>
                <a:lnTo>
                  <a:pt x="5319" y="18764"/>
                </a:lnTo>
                <a:lnTo>
                  <a:pt x="5857" y="19003"/>
                </a:lnTo>
                <a:lnTo>
                  <a:pt x="6574" y="19182"/>
                </a:lnTo>
                <a:lnTo>
                  <a:pt x="6932" y="19302"/>
                </a:lnTo>
                <a:lnTo>
                  <a:pt x="7291" y="19421"/>
                </a:lnTo>
                <a:lnTo>
                  <a:pt x="7649" y="19601"/>
                </a:lnTo>
                <a:lnTo>
                  <a:pt x="7769" y="19660"/>
                </a:lnTo>
                <a:lnTo>
                  <a:pt x="7829" y="19840"/>
                </a:lnTo>
                <a:lnTo>
                  <a:pt x="7888" y="20258"/>
                </a:lnTo>
                <a:lnTo>
                  <a:pt x="7888" y="20736"/>
                </a:lnTo>
                <a:lnTo>
                  <a:pt x="7888" y="21393"/>
                </a:lnTo>
                <a:lnTo>
                  <a:pt x="7888" y="23066"/>
                </a:lnTo>
                <a:lnTo>
                  <a:pt x="7948" y="23903"/>
                </a:lnTo>
                <a:lnTo>
                  <a:pt x="8068" y="24620"/>
                </a:lnTo>
                <a:lnTo>
                  <a:pt x="8127" y="24919"/>
                </a:lnTo>
                <a:lnTo>
                  <a:pt x="8247" y="25158"/>
                </a:lnTo>
                <a:lnTo>
                  <a:pt x="8426" y="25337"/>
                </a:lnTo>
                <a:lnTo>
                  <a:pt x="8605" y="25457"/>
                </a:lnTo>
                <a:lnTo>
                  <a:pt x="8665" y="25457"/>
                </a:lnTo>
                <a:lnTo>
                  <a:pt x="8785" y="25277"/>
                </a:lnTo>
                <a:lnTo>
                  <a:pt x="8844" y="24680"/>
                </a:lnTo>
                <a:lnTo>
                  <a:pt x="8904" y="23843"/>
                </a:lnTo>
                <a:lnTo>
                  <a:pt x="8964" y="22827"/>
                </a:lnTo>
                <a:lnTo>
                  <a:pt x="8904" y="20796"/>
                </a:lnTo>
                <a:lnTo>
                  <a:pt x="8904" y="19660"/>
                </a:lnTo>
                <a:lnTo>
                  <a:pt x="10159" y="19660"/>
                </a:lnTo>
                <a:lnTo>
                  <a:pt x="11533" y="19601"/>
                </a:lnTo>
                <a:lnTo>
                  <a:pt x="12968" y="19362"/>
                </a:lnTo>
                <a:lnTo>
                  <a:pt x="14402" y="19063"/>
                </a:lnTo>
                <a:lnTo>
                  <a:pt x="15836" y="18585"/>
                </a:lnTo>
                <a:lnTo>
                  <a:pt x="16493" y="18346"/>
                </a:lnTo>
                <a:lnTo>
                  <a:pt x="17091" y="17987"/>
                </a:lnTo>
                <a:lnTo>
                  <a:pt x="17748" y="17688"/>
                </a:lnTo>
                <a:lnTo>
                  <a:pt x="18286" y="17330"/>
                </a:lnTo>
                <a:lnTo>
                  <a:pt x="18824" y="16912"/>
                </a:lnTo>
                <a:lnTo>
                  <a:pt x="19302" y="16434"/>
                </a:lnTo>
                <a:lnTo>
                  <a:pt x="19660" y="16015"/>
                </a:lnTo>
                <a:lnTo>
                  <a:pt x="20019" y="15597"/>
                </a:lnTo>
                <a:lnTo>
                  <a:pt x="20317" y="15059"/>
                </a:lnTo>
                <a:lnTo>
                  <a:pt x="20616" y="14581"/>
                </a:lnTo>
                <a:lnTo>
                  <a:pt x="20855" y="14043"/>
                </a:lnTo>
                <a:lnTo>
                  <a:pt x="21034" y="13506"/>
                </a:lnTo>
                <a:lnTo>
                  <a:pt x="21333" y="12370"/>
                </a:lnTo>
                <a:lnTo>
                  <a:pt x="21513" y="11354"/>
                </a:lnTo>
                <a:lnTo>
                  <a:pt x="21632" y="10697"/>
                </a:lnTo>
                <a:lnTo>
                  <a:pt x="21692" y="10040"/>
                </a:lnTo>
                <a:lnTo>
                  <a:pt x="21692" y="9323"/>
                </a:lnTo>
                <a:lnTo>
                  <a:pt x="21632" y="8665"/>
                </a:lnTo>
                <a:lnTo>
                  <a:pt x="21513" y="8128"/>
                </a:lnTo>
                <a:lnTo>
                  <a:pt x="21393" y="7889"/>
                </a:lnTo>
                <a:lnTo>
                  <a:pt x="21274" y="7709"/>
                </a:lnTo>
                <a:lnTo>
                  <a:pt x="21034" y="7530"/>
                </a:lnTo>
                <a:lnTo>
                  <a:pt x="20736" y="7411"/>
                </a:lnTo>
                <a:lnTo>
                  <a:pt x="19959" y="7411"/>
                </a:lnTo>
                <a:lnTo>
                  <a:pt x="19063" y="7530"/>
                </a:lnTo>
                <a:lnTo>
                  <a:pt x="18106" y="7769"/>
                </a:lnTo>
                <a:lnTo>
                  <a:pt x="17150" y="8068"/>
                </a:lnTo>
                <a:lnTo>
                  <a:pt x="16254" y="8426"/>
                </a:lnTo>
                <a:lnTo>
                  <a:pt x="14939" y="8964"/>
                </a:lnTo>
                <a:lnTo>
                  <a:pt x="14939" y="8008"/>
                </a:lnTo>
                <a:lnTo>
                  <a:pt x="14820" y="7052"/>
                </a:lnTo>
                <a:lnTo>
                  <a:pt x="14700" y="6096"/>
                </a:lnTo>
                <a:lnTo>
                  <a:pt x="14581" y="5140"/>
                </a:lnTo>
                <a:lnTo>
                  <a:pt x="14342" y="4184"/>
                </a:lnTo>
                <a:lnTo>
                  <a:pt x="14103" y="3287"/>
                </a:lnTo>
                <a:lnTo>
                  <a:pt x="13804" y="2391"/>
                </a:lnTo>
                <a:lnTo>
                  <a:pt x="13505" y="1495"/>
                </a:lnTo>
                <a:lnTo>
                  <a:pt x="13147" y="778"/>
                </a:lnTo>
                <a:lnTo>
                  <a:pt x="12968" y="479"/>
                </a:lnTo>
                <a:lnTo>
                  <a:pt x="12788" y="300"/>
                </a:lnTo>
                <a:lnTo>
                  <a:pt x="12609" y="120"/>
                </a:lnTo>
                <a:lnTo>
                  <a:pt x="12370" y="61"/>
                </a:lnTo>
                <a:lnTo>
                  <a:pt x="1219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315" name="Google Shape;315;p12"/>
          <p:cNvSpPr/>
          <p:nvPr/>
        </p:nvSpPr>
        <p:spPr>
          <a:xfrm rot="-2801932">
            <a:off x="8482195" y="996713"/>
            <a:ext cx="597297" cy="937661"/>
          </a:xfrm>
          <a:custGeom>
            <a:avLst/>
            <a:gdLst/>
            <a:ahLst/>
            <a:cxnLst/>
            <a:rect l="l" t="t" r="r" b="b"/>
            <a:pathLst>
              <a:path w="27369" h="42965" extrusionOk="0">
                <a:moveTo>
                  <a:pt x="7709" y="23066"/>
                </a:moveTo>
                <a:lnTo>
                  <a:pt x="7530" y="23125"/>
                </a:lnTo>
                <a:lnTo>
                  <a:pt x="7350" y="23185"/>
                </a:lnTo>
                <a:lnTo>
                  <a:pt x="7291" y="23305"/>
                </a:lnTo>
                <a:lnTo>
                  <a:pt x="7231" y="23424"/>
                </a:lnTo>
                <a:lnTo>
                  <a:pt x="7231" y="23544"/>
                </a:lnTo>
                <a:lnTo>
                  <a:pt x="7231" y="23723"/>
                </a:lnTo>
                <a:lnTo>
                  <a:pt x="7350" y="24022"/>
                </a:lnTo>
                <a:lnTo>
                  <a:pt x="7589" y="24201"/>
                </a:lnTo>
                <a:lnTo>
                  <a:pt x="7709" y="24320"/>
                </a:lnTo>
                <a:lnTo>
                  <a:pt x="7948" y="24320"/>
                </a:lnTo>
                <a:lnTo>
                  <a:pt x="8067" y="24261"/>
                </a:lnTo>
                <a:lnTo>
                  <a:pt x="8187" y="24141"/>
                </a:lnTo>
                <a:lnTo>
                  <a:pt x="8306" y="23962"/>
                </a:lnTo>
                <a:lnTo>
                  <a:pt x="8366" y="23783"/>
                </a:lnTo>
                <a:lnTo>
                  <a:pt x="8366" y="23603"/>
                </a:lnTo>
                <a:lnTo>
                  <a:pt x="8306" y="23484"/>
                </a:lnTo>
                <a:lnTo>
                  <a:pt x="8247" y="23305"/>
                </a:lnTo>
                <a:lnTo>
                  <a:pt x="8187" y="23185"/>
                </a:lnTo>
                <a:lnTo>
                  <a:pt x="8067" y="23125"/>
                </a:lnTo>
                <a:lnTo>
                  <a:pt x="7888" y="23066"/>
                </a:lnTo>
                <a:close/>
                <a:moveTo>
                  <a:pt x="6633" y="25934"/>
                </a:moveTo>
                <a:lnTo>
                  <a:pt x="6514" y="25994"/>
                </a:lnTo>
                <a:lnTo>
                  <a:pt x="6335" y="26053"/>
                </a:lnTo>
                <a:lnTo>
                  <a:pt x="6215" y="26173"/>
                </a:lnTo>
                <a:lnTo>
                  <a:pt x="5976" y="26531"/>
                </a:lnTo>
                <a:lnTo>
                  <a:pt x="5856" y="26830"/>
                </a:lnTo>
                <a:lnTo>
                  <a:pt x="5856" y="27009"/>
                </a:lnTo>
                <a:lnTo>
                  <a:pt x="5916" y="27129"/>
                </a:lnTo>
                <a:lnTo>
                  <a:pt x="5976" y="27248"/>
                </a:lnTo>
                <a:lnTo>
                  <a:pt x="6096" y="27308"/>
                </a:lnTo>
                <a:lnTo>
                  <a:pt x="6215" y="27308"/>
                </a:lnTo>
                <a:lnTo>
                  <a:pt x="6454" y="27248"/>
                </a:lnTo>
                <a:lnTo>
                  <a:pt x="6813" y="27129"/>
                </a:lnTo>
                <a:lnTo>
                  <a:pt x="6932" y="27069"/>
                </a:lnTo>
                <a:lnTo>
                  <a:pt x="7052" y="26950"/>
                </a:lnTo>
                <a:lnTo>
                  <a:pt x="7111" y="26830"/>
                </a:lnTo>
                <a:lnTo>
                  <a:pt x="7171" y="26651"/>
                </a:lnTo>
                <a:lnTo>
                  <a:pt x="7171" y="26531"/>
                </a:lnTo>
                <a:lnTo>
                  <a:pt x="7111" y="26352"/>
                </a:lnTo>
                <a:lnTo>
                  <a:pt x="6932" y="26113"/>
                </a:lnTo>
                <a:lnTo>
                  <a:pt x="6813" y="25994"/>
                </a:lnTo>
                <a:lnTo>
                  <a:pt x="6633" y="25934"/>
                </a:lnTo>
                <a:close/>
                <a:moveTo>
                  <a:pt x="8545" y="28981"/>
                </a:moveTo>
                <a:lnTo>
                  <a:pt x="8366" y="29041"/>
                </a:lnTo>
                <a:lnTo>
                  <a:pt x="8247" y="29161"/>
                </a:lnTo>
                <a:lnTo>
                  <a:pt x="8127" y="29340"/>
                </a:lnTo>
                <a:lnTo>
                  <a:pt x="8127" y="29459"/>
                </a:lnTo>
                <a:lnTo>
                  <a:pt x="8127" y="29639"/>
                </a:lnTo>
                <a:lnTo>
                  <a:pt x="8306" y="29818"/>
                </a:lnTo>
                <a:lnTo>
                  <a:pt x="8486" y="29937"/>
                </a:lnTo>
                <a:lnTo>
                  <a:pt x="8665" y="29937"/>
                </a:lnTo>
                <a:lnTo>
                  <a:pt x="8844" y="29878"/>
                </a:lnTo>
                <a:lnTo>
                  <a:pt x="8964" y="29818"/>
                </a:lnTo>
                <a:lnTo>
                  <a:pt x="9083" y="29639"/>
                </a:lnTo>
                <a:lnTo>
                  <a:pt x="9083" y="29459"/>
                </a:lnTo>
                <a:lnTo>
                  <a:pt x="9024" y="29220"/>
                </a:lnTo>
                <a:lnTo>
                  <a:pt x="8844" y="29041"/>
                </a:lnTo>
                <a:lnTo>
                  <a:pt x="8725" y="28981"/>
                </a:lnTo>
                <a:close/>
                <a:moveTo>
                  <a:pt x="5976" y="29280"/>
                </a:moveTo>
                <a:lnTo>
                  <a:pt x="5797" y="29400"/>
                </a:lnTo>
                <a:lnTo>
                  <a:pt x="5617" y="29579"/>
                </a:lnTo>
                <a:lnTo>
                  <a:pt x="5558" y="29758"/>
                </a:lnTo>
                <a:lnTo>
                  <a:pt x="5558" y="29997"/>
                </a:lnTo>
                <a:lnTo>
                  <a:pt x="5617" y="30117"/>
                </a:lnTo>
                <a:lnTo>
                  <a:pt x="5677" y="30176"/>
                </a:lnTo>
                <a:lnTo>
                  <a:pt x="5797" y="30236"/>
                </a:lnTo>
                <a:lnTo>
                  <a:pt x="6096" y="30236"/>
                </a:lnTo>
                <a:lnTo>
                  <a:pt x="6215" y="30176"/>
                </a:lnTo>
                <a:lnTo>
                  <a:pt x="6394" y="29997"/>
                </a:lnTo>
                <a:lnTo>
                  <a:pt x="6394" y="29818"/>
                </a:lnTo>
                <a:lnTo>
                  <a:pt x="6335" y="29519"/>
                </a:lnTo>
                <a:lnTo>
                  <a:pt x="6275" y="29400"/>
                </a:lnTo>
                <a:lnTo>
                  <a:pt x="6155" y="29340"/>
                </a:lnTo>
                <a:lnTo>
                  <a:pt x="6096" y="29280"/>
                </a:lnTo>
                <a:close/>
                <a:moveTo>
                  <a:pt x="2869" y="29818"/>
                </a:moveTo>
                <a:lnTo>
                  <a:pt x="2749" y="29878"/>
                </a:lnTo>
                <a:lnTo>
                  <a:pt x="2570" y="30057"/>
                </a:lnTo>
                <a:lnTo>
                  <a:pt x="2510" y="30296"/>
                </a:lnTo>
                <a:lnTo>
                  <a:pt x="2510" y="30595"/>
                </a:lnTo>
                <a:lnTo>
                  <a:pt x="2570" y="30834"/>
                </a:lnTo>
                <a:lnTo>
                  <a:pt x="2630" y="30893"/>
                </a:lnTo>
                <a:lnTo>
                  <a:pt x="2749" y="30953"/>
                </a:lnTo>
                <a:lnTo>
                  <a:pt x="2869" y="31013"/>
                </a:lnTo>
                <a:lnTo>
                  <a:pt x="2988" y="31013"/>
                </a:lnTo>
                <a:lnTo>
                  <a:pt x="3227" y="30953"/>
                </a:lnTo>
                <a:lnTo>
                  <a:pt x="3407" y="30834"/>
                </a:lnTo>
                <a:lnTo>
                  <a:pt x="3526" y="30714"/>
                </a:lnTo>
                <a:lnTo>
                  <a:pt x="3646" y="30535"/>
                </a:lnTo>
                <a:lnTo>
                  <a:pt x="3705" y="30356"/>
                </a:lnTo>
                <a:lnTo>
                  <a:pt x="3646" y="30176"/>
                </a:lnTo>
                <a:lnTo>
                  <a:pt x="3526" y="30057"/>
                </a:lnTo>
                <a:lnTo>
                  <a:pt x="3347" y="29878"/>
                </a:lnTo>
                <a:lnTo>
                  <a:pt x="3167" y="29818"/>
                </a:lnTo>
                <a:close/>
                <a:moveTo>
                  <a:pt x="3227" y="32806"/>
                </a:moveTo>
                <a:lnTo>
                  <a:pt x="3048" y="32925"/>
                </a:lnTo>
                <a:lnTo>
                  <a:pt x="2928" y="33104"/>
                </a:lnTo>
                <a:lnTo>
                  <a:pt x="2869" y="33284"/>
                </a:lnTo>
                <a:lnTo>
                  <a:pt x="2809" y="33523"/>
                </a:lnTo>
                <a:lnTo>
                  <a:pt x="2869" y="33702"/>
                </a:lnTo>
                <a:lnTo>
                  <a:pt x="2988" y="33821"/>
                </a:lnTo>
                <a:lnTo>
                  <a:pt x="3227" y="33881"/>
                </a:lnTo>
                <a:lnTo>
                  <a:pt x="3466" y="33881"/>
                </a:lnTo>
                <a:lnTo>
                  <a:pt x="3646" y="33762"/>
                </a:lnTo>
                <a:lnTo>
                  <a:pt x="3765" y="33582"/>
                </a:lnTo>
                <a:lnTo>
                  <a:pt x="3825" y="33403"/>
                </a:lnTo>
                <a:lnTo>
                  <a:pt x="3885" y="33164"/>
                </a:lnTo>
                <a:lnTo>
                  <a:pt x="3825" y="32985"/>
                </a:lnTo>
                <a:lnTo>
                  <a:pt x="3646" y="32865"/>
                </a:lnTo>
                <a:lnTo>
                  <a:pt x="3466" y="32806"/>
                </a:lnTo>
                <a:close/>
                <a:moveTo>
                  <a:pt x="6932" y="32746"/>
                </a:moveTo>
                <a:lnTo>
                  <a:pt x="6633" y="32865"/>
                </a:lnTo>
                <a:lnTo>
                  <a:pt x="6454" y="33045"/>
                </a:lnTo>
                <a:lnTo>
                  <a:pt x="6335" y="33224"/>
                </a:lnTo>
                <a:lnTo>
                  <a:pt x="6335" y="33463"/>
                </a:lnTo>
                <a:lnTo>
                  <a:pt x="6335" y="33642"/>
                </a:lnTo>
                <a:lnTo>
                  <a:pt x="6454" y="33821"/>
                </a:lnTo>
                <a:lnTo>
                  <a:pt x="6633" y="33941"/>
                </a:lnTo>
                <a:lnTo>
                  <a:pt x="6872" y="33941"/>
                </a:lnTo>
                <a:lnTo>
                  <a:pt x="7111" y="33881"/>
                </a:lnTo>
                <a:lnTo>
                  <a:pt x="7350" y="33702"/>
                </a:lnTo>
                <a:lnTo>
                  <a:pt x="7470" y="33463"/>
                </a:lnTo>
                <a:lnTo>
                  <a:pt x="7470" y="33284"/>
                </a:lnTo>
                <a:lnTo>
                  <a:pt x="7410" y="33045"/>
                </a:lnTo>
                <a:lnTo>
                  <a:pt x="7291" y="32865"/>
                </a:lnTo>
                <a:lnTo>
                  <a:pt x="7171" y="32806"/>
                </a:lnTo>
                <a:lnTo>
                  <a:pt x="6932" y="32746"/>
                </a:lnTo>
                <a:close/>
                <a:moveTo>
                  <a:pt x="9263" y="34658"/>
                </a:moveTo>
                <a:lnTo>
                  <a:pt x="9024" y="34778"/>
                </a:lnTo>
                <a:lnTo>
                  <a:pt x="8904" y="34957"/>
                </a:lnTo>
                <a:lnTo>
                  <a:pt x="8844" y="35076"/>
                </a:lnTo>
                <a:lnTo>
                  <a:pt x="8844" y="35196"/>
                </a:lnTo>
                <a:lnTo>
                  <a:pt x="8904" y="35315"/>
                </a:lnTo>
                <a:lnTo>
                  <a:pt x="9024" y="35435"/>
                </a:lnTo>
                <a:lnTo>
                  <a:pt x="9203" y="35674"/>
                </a:lnTo>
                <a:lnTo>
                  <a:pt x="9382" y="35734"/>
                </a:lnTo>
                <a:lnTo>
                  <a:pt x="9442" y="35734"/>
                </a:lnTo>
                <a:lnTo>
                  <a:pt x="9502" y="35674"/>
                </a:lnTo>
                <a:lnTo>
                  <a:pt x="9681" y="35315"/>
                </a:lnTo>
                <a:lnTo>
                  <a:pt x="9741" y="35136"/>
                </a:lnTo>
                <a:lnTo>
                  <a:pt x="9741" y="34957"/>
                </a:lnTo>
                <a:lnTo>
                  <a:pt x="9741" y="34837"/>
                </a:lnTo>
                <a:lnTo>
                  <a:pt x="9681" y="34718"/>
                </a:lnTo>
                <a:lnTo>
                  <a:pt x="9561" y="34658"/>
                </a:lnTo>
                <a:close/>
                <a:moveTo>
                  <a:pt x="5558" y="35196"/>
                </a:moveTo>
                <a:lnTo>
                  <a:pt x="5199" y="35315"/>
                </a:lnTo>
                <a:lnTo>
                  <a:pt x="5020" y="35495"/>
                </a:lnTo>
                <a:lnTo>
                  <a:pt x="4841" y="35793"/>
                </a:lnTo>
                <a:lnTo>
                  <a:pt x="4781" y="36092"/>
                </a:lnTo>
                <a:lnTo>
                  <a:pt x="4781" y="36331"/>
                </a:lnTo>
                <a:lnTo>
                  <a:pt x="4841" y="36570"/>
                </a:lnTo>
                <a:lnTo>
                  <a:pt x="4960" y="36690"/>
                </a:lnTo>
                <a:lnTo>
                  <a:pt x="5020" y="36750"/>
                </a:lnTo>
                <a:lnTo>
                  <a:pt x="5139" y="36690"/>
                </a:lnTo>
                <a:lnTo>
                  <a:pt x="5378" y="36510"/>
                </a:lnTo>
                <a:lnTo>
                  <a:pt x="5617" y="36451"/>
                </a:lnTo>
                <a:lnTo>
                  <a:pt x="5916" y="36271"/>
                </a:lnTo>
                <a:lnTo>
                  <a:pt x="6155" y="36092"/>
                </a:lnTo>
                <a:lnTo>
                  <a:pt x="6275" y="35853"/>
                </a:lnTo>
                <a:lnTo>
                  <a:pt x="6275" y="35674"/>
                </a:lnTo>
                <a:lnTo>
                  <a:pt x="6215" y="35435"/>
                </a:lnTo>
                <a:lnTo>
                  <a:pt x="6036" y="35315"/>
                </a:lnTo>
                <a:lnTo>
                  <a:pt x="5797" y="35196"/>
                </a:lnTo>
                <a:close/>
                <a:moveTo>
                  <a:pt x="6574" y="38004"/>
                </a:moveTo>
                <a:lnTo>
                  <a:pt x="6155" y="38064"/>
                </a:lnTo>
                <a:lnTo>
                  <a:pt x="5916" y="38124"/>
                </a:lnTo>
                <a:lnTo>
                  <a:pt x="5737" y="38243"/>
                </a:lnTo>
                <a:lnTo>
                  <a:pt x="5617" y="38363"/>
                </a:lnTo>
                <a:lnTo>
                  <a:pt x="5498" y="38542"/>
                </a:lnTo>
                <a:lnTo>
                  <a:pt x="5378" y="38901"/>
                </a:lnTo>
                <a:lnTo>
                  <a:pt x="5378" y="39199"/>
                </a:lnTo>
                <a:lnTo>
                  <a:pt x="5378" y="39319"/>
                </a:lnTo>
                <a:lnTo>
                  <a:pt x="5498" y="39438"/>
                </a:lnTo>
                <a:lnTo>
                  <a:pt x="5558" y="39558"/>
                </a:lnTo>
                <a:lnTo>
                  <a:pt x="5737" y="39618"/>
                </a:lnTo>
                <a:lnTo>
                  <a:pt x="5856" y="39618"/>
                </a:lnTo>
                <a:lnTo>
                  <a:pt x="6036" y="39558"/>
                </a:lnTo>
                <a:lnTo>
                  <a:pt x="6275" y="39438"/>
                </a:lnTo>
                <a:lnTo>
                  <a:pt x="6514" y="39319"/>
                </a:lnTo>
                <a:lnTo>
                  <a:pt x="6753" y="39080"/>
                </a:lnTo>
                <a:lnTo>
                  <a:pt x="6872" y="38841"/>
                </a:lnTo>
                <a:lnTo>
                  <a:pt x="6992" y="38602"/>
                </a:lnTo>
                <a:lnTo>
                  <a:pt x="6992" y="38363"/>
                </a:lnTo>
                <a:lnTo>
                  <a:pt x="6992" y="38184"/>
                </a:lnTo>
                <a:lnTo>
                  <a:pt x="6813" y="38004"/>
                </a:lnTo>
                <a:close/>
                <a:moveTo>
                  <a:pt x="12370" y="38243"/>
                </a:moveTo>
                <a:lnTo>
                  <a:pt x="12250" y="38303"/>
                </a:lnTo>
                <a:lnTo>
                  <a:pt x="12131" y="38363"/>
                </a:lnTo>
                <a:lnTo>
                  <a:pt x="11892" y="38662"/>
                </a:lnTo>
                <a:lnTo>
                  <a:pt x="11772" y="39020"/>
                </a:lnTo>
                <a:lnTo>
                  <a:pt x="11713" y="39379"/>
                </a:lnTo>
                <a:lnTo>
                  <a:pt x="11772" y="39678"/>
                </a:lnTo>
                <a:lnTo>
                  <a:pt x="11832" y="39797"/>
                </a:lnTo>
                <a:lnTo>
                  <a:pt x="11952" y="39857"/>
                </a:lnTo>
                <a:lnTo>
                  <a:pt x="12191" y="39857"/>
                </a:lnTo>
                <a:lnTo>
                  <a:pt x="12370" y="39737"/>
                </a:lnTo>
                <a:lnTo>
                  <a:pt x="12549" y="39498"/>
                </a:lnTo>
                <a:lnTo>
                  <a:pt x="12788" y="39140"/>
                </a:lnTo>
                <a:lnTo>
                  <a:pt x="12848" y="38901"/>
                </a:lnTo>
                <a:lnTo>
                  <a:pt x="12908" y="38662"/>
                </a:lnTo>
                <a:lnTo>
                  <a:pt x="12908" y="38482"/>
                </a:lnTo>
                <a:lnTo>
                  <a:pt x="12848" y="38303"/>
                </a:lnTo>
                <a:lnTo>
                  <a:pt x="12669" y="38243"/>
                </a:lnTo>
                <a:close/>
                <a:moveTo>
                  <a:pt x="9442" y="38721"/>
                </a:moveTo>
                <a:lnTo>
                  <a:pt x="9203" y="38781"/>
                </a:lnTo>
                <a:lnTo>
                  <a:pt x="9024" y="38901"/>
                </a:lnTo>
                <a:lnTo>
                  <a:pt x="8844" y="39080"/>
                </a:lnTo>
                <a:lnTo>
                  <a:pt x="8784" y="39259"/>
                </a:lnTo>
                <a:lnTo>
                  <a:pt x="8784" y="39498"/>
                </a:lnTo>
                <a:lnTo>
                  <a:pt x="8844" y="39678"/>
                </a:lnTo>
                <a:lnTo>
                  <a:pt x="8964" y="39857"/>
                </a:lnTo>
                <a:lnTo>
                  <a:pt x="9203" y="39917"/>
                </a:lnTo>
                <a:lnTo>
                  <a:pt x="9442" y="39917"/>
                </a:lnTo>
                <a:lnTo>
                  <a:pt x="9621" y="39797"/>
                </a:lnTo>
                <a:lnTo>
                  <a:pt x="9800" y="39558"/>
                </a:lnTo>
                <a:lnTo>
                  <a:pt x="9860" y="39379"/>
                </a:lnTo>
                <a:lnTo>
                  <a:pt x="9860" y="39140"/>
                </a:lnTo>
                <a:lnTo>
                  <a:pt x="9800" y="38901"/>
                </a:lnTo>
                <a:lnTo>
                  <a:pt x="9681" y="38781"/>
                </a:lnTo>
                <a:lnTo>
                  <a:pt x="9442" y="38721"/>
                </a:lnTo>
                <a:close/>
                <a:moveTo>
                  <a:pt x="18465" y="5259"/>
                </a:moveTo>
                <a:lnTo>
                  <a:pt x="18764" y="5318"/>
                </a:lnTo>
                <a:lnTo>
                  <a:pt x="19062" y="5498"/>
                </a:lnTo>
                <a:lnTo>
                  <a:pt x="19421" y="5737"/>
                </a:lnTo>
                <a:lnTo>
                  <a:pt x="19660" y="5976"/>
                </a:lnTo>
                <a:lnTo>
                  <a:pt x="19899" y="6334"/>
                </a:lnTo>
                <a:lnTo>
                  <a:pt x="20078" y="6693"/>
                </a:lnTo>
                <a:lnTo>
                  <a:pt x="20198" y="7171"/>
                </a:lnTo>
                <a:lnTo>
                  <a:pt x="20317" y="7649"/>
                </a:lnTo>
                <a:lnTo>
                  <a:pt x="20437" y="8127"/>
                </a:lnTo>
                <a:lnTo>
                  <a:pt x="20437" y="8605"/>
                </a:lnTo>
                <a:lnTo>
                  <a:pt x="20497" y="9621"/>
                </a:lnTo>
                <a:lnTo>
                  <a:pt x="20437" y="10636"/>
                </a:lnTo>
                <a:lnTo>
                  <a:pt x="20258" y="13086"/>
                </a:lnTo>
                <a:lnTo>
                  <a:pt x="20138" y="14341"/>
                </a:lnTo>
                <a:lnTo>
                  <a:pt x="20138" y="15536"/>
                </a:lnTo>
                <a:lnTo>
                  <a:pt x="20138" y="16791"/>
                </a:lnTo>
                <a:lnTo>
                  <a:pt x="20258" y="17986"/>
                </a:lnTo>
                <a:lnTo>
                  <a:pt x="20377" y="18584"/>
                </a:lnTo>
                <a:lnTo>
                  <a:pt x="20497" y="19181"/>
                </a:lnTo>
                <a:lnTo>
                  <a:pt x="20676" y="19779"/>
                </a:lnTo>
                <a:lnTo>
                  <a:pt x="20915" y="20377"/>
                </a:lnTo>
                <a:lnTo>
                  <a:pt x="21273" y="21094"/>
                </a:lnTo>
                <a:lnTo>
                  <a:pt x="21632" y="21691"/>
                </a:lnTo>
                <a:lnTo>
                  <a:pt x="22110" y="22229"/>
                </a:lnTo>
                <a:lnTo>
                  <a:pt x="22588" y="22707"/>
                </a:lnTo>
                <a:lnTo>
                  <a:pt x="23604" y="23723"/>
                </a:lnTo>
                <a:lnTo>
                  <a:pt x="24142" y="24201"/>
                </a:lnTo>
                <a:lnTo>
                  <a:pt x="24679" y="24739"/>
                </a:lnTo>
                <a:lnTo>
                  <a:pt x="25157" y="25336"/>
                </a:lnTo>
                <a:lnTo>
                  <a:pt x="25516" y="25934"/>
                </a:lnTo>
                <a:lnTo>
                  <a:pt x="25875" y="26591"/>
                </a:lnTo>
                <a:lnTo>
                  <a:pt x="26114" y="27308"/>
                </a:lnTo>
                <a:lnTo>
                  <a:pt x="26293" y="27965"/>
                </a:lnTo>
                <a:lnTo>
                  <a:pt x="26412" y="28683"/>
                </a:lnTo>
                <a:lnTo>
                  <a:pt x="26472" y="29459"/>
                </a:lnTo>
                <a:lnTo>
                  <a:pt x="26412" y="30176"/>
                </a:lnTo>
                <a:lnTo>
                  <a:pt x="26353" y="30953"/>
                </a:lnTo>
                <a:lnTo>
                  <a:pt x="26173" y="31670"/>
                </a:lnTo>
                <a:lnTo>
                  <a:pt x="25934" y="32447"/>
                </a:lnTo>
                <a:lnTo>
                  <a:pt x="25695" y="33224"/>
                </a:lnTo>
                <a:lnTo>
                  <a:pt x="25337" y="34001"/>
                </a:lnTo>
                <a:lnTo>
                  <a:pt x="24978" y="34778"/>
                </a:lnTo>
                <a:lnTo>
                  <a:pt x="24560" y="35495"/>
                </a:lnTo>
                <a:lnTo>
                  <a:pt x="24142" y="36212"/>
                </a:lnTo>
                <a:lnTo>
                  <a:pt x="23604" y="36929"/>
                </a:lnTo>
                <a:lnTo>
                  <a:pt x="23126" y="37586"/>
                </a:lnTo>
                <a:lnTo>
                  <a:pt x="22528" y="38243"/>
                </a:lnTo>
                <a:lnTo>
                  <a:pt x="21931" y="38841"/>
                </a:lnTo>
                <a:lnTo>
                  <a:pt x="21333" y="39379"/>
                </a:lnTo>
                <a:lnTo>
                  <a:pt x="20736" y="39857"/>
                </a:lnTo>
                <a:lnTo>
                  <a:pt x="20078" y="40335"/>
                </a:lnTo>
                <a:lnTo>
                  <a:pt x="19421" y="40693"/>
                </a:lnTo>
                <a:lnTo>
                  <a:pt x="18943" y="40932"/>
                </a:lnTo>
                <a:lnTo>
                  <a:pt x="18405" y="41171"/>
                </a:lnTo>
                <a:lnTo>
                  <a:pt x="17867" y="41351"/>
                </a:lnTo>
                <a:lnTo>
                  <a:pt x="17270" y="41470"/>
                </a:lnTo>
                <a:lnTo>
                  <a:pt x="16075" y="41649"/>
                </a:lnTo>
                <a:lnTo>
                  <a:pt x="14880" y="41709"/>
                </a:lnTo>
                <a:lnTo>
                  <a:pt x="13684" y="41709"/>
                </a:lnTo>
                <a:lnTo>
                  <a:pt x="12489" y="41590"/>
                </a:lnTo>
                <a:lnTo>
                  <a:pt x="11354" y="41470"/>
                </a:lnTo>
                <a:lnTo>
                  <a:pt x="10219" y="41291"/>
                </a:lnTo>
                <a:lnTo>
                  <a:pt x="9024" y="40992"/>
                </a:lnTo>
                <a:lnTo>
                  <a:pt x="7888" y="40634"/>
                </a:lnTo>
                <a:lnTo>
                  <a:pt x="6753" y="40215"/>
                </a:lnTo>
                <a:lnTo>
                  <a:pt x="5737" y="39678"/>
                </a:lnTo>
                <a:lnTo>
                  <a:pt x="4721" y="39080"/>
                </a:lnTo>
                <a:lnTo>
                  <a:pt x="4243" y="38721"/>
                </a:lnTo>
                <a:lnTo>
                  <a:pt x="3765" y="38303"/>
                </a:lnTo>
                <a:lnTo>
                  <a:pt x="3347" y="37885"/>
                </a:lnTo>
                <a:lnTo>
                  <a:pt x="2988" y="37467"/>
                </a:lnTo>
                <a:lnTo>
                  <a:pt x="2570" y="36989"/>
                </a:lnTo>
                <a:lnTo>
                  <a:pt x="2271" y="36451"/>
                </a:lnTo>
                <a:lnTo>
                  <a:pt x="2510" y="36451"/>
                </a:lnTo>
                <a:lnTo>
                  <a:pt x="2689" y="36331"/>
                </a:lnTo>
                <a:lnTo>
                  <a:pt x="2809" y="36271"/>
                </a:lnTo>
                <a:lnTo>
                  <a:pt x="2869" y="36092"/>
                </a:lnTo>
                <a:lnTo>
                  <a:pt x="2928" y="35973"/>
                </a:lnTo>
                <a:lnTo>
                  <a:pt x="2928" y="35793"/>
                </a:lnTo>
                <a:lnTo>
                  <a:pt x="2809" y="35495"/>
                </a:lnTo>
                <a:lnTo>
                  <a:pt x="2570" y="35256"/>
                </a:lnTo>
                <a:lnTo>
                  <a:pt x="2450" y="35196"/>
                </a:lnTo>
                <a:lnTo>
                  <a:pt x="2331" y="35136"/>
                </a:lnTo>
                <a:lnTo>
                  <a:pt x="2152" y="35136"/>
                </a:lnTo>
                <a:lnTo>
                  <a:pt x="2032" y="35256"/>
                </a:lnTo>
                <a:lnTo>
                  <a:pt x="1913" y="35375"/>
                </a:lnTo>
                <a:lnTo>
                  <a:pt x="1793" y="35554"/>
                </a:lnTo>
                <a:lnTo>
                  <a:pt x="1494" y="34897"/>
                </a:lnTo>
                <a:lnTo>
                  <a:pt x="1255" y="34240"/>
                </a:lnTo>
                <a:lnTo>
                  <a:pt x="1136" y="33582"/>
                </a:lnTo>
                <a:lnTo>
                  <a:pt x="1076" y="32925"/>
                </a:lnTo>
                <a:lnTo>
                  <a:pt x="1076" y="32268"/>
                </a:lnTo>
                <a:lnTo>
                  <a:pt x="1136" y="31670"/>
                </a:lnTo>
                <a:lnTo>
                  <a:pt x="1255" y="31013"/>
                </a:lnTo>
                <a:lnTo>
                  <a:pt x="1375" y="30415"/>
                </a:lnTo>
                <a:lnTo>
                  <a:pt x="1614" y="29818"/>
                </a:lnTo>
                <a:lnTo>
                  <a:pt x="1853" y="29220"/>
                </a:lnTo>
                <a:lnTo>
                  <a:pt x="2450" y="28025"/>
                </a:lnTo>
                <a:lnTo>
                  <a:pt x="3227" y="26890"/>
                </a:lnTo>
                <a:lnTo>
                  <a:pt x="4064" y="25755"/>
                </a:lnTo>
                <a:lnTo>
                  <a:pt x="4960" y="24619"/>
                </a:lnTo>
                <a:lnTo>
                  <a:pt x="5916" y="23484"/>
                </a:lnTo>
                <a:lnTo>
                  <a:pt x="7769" y="21273"/>
                </a:lnTo>
                <a:lnTo>
                  <a:pt x="8605" y="20197"/>
                </a:lnTo>
                <a:lnTo>
                  <a:pt x="9382" y="19062"/>
                </a:lnTo>
                <a:lnTo>
                  <a:pt x="10039" y="17927"/>
                </a:lnTo>
                <a:lnTo>
                  <a:pt x="10278" y="17389"/>
                </a:lnTo>
                <a:lnTo>
                  <a:pt x="10517" y="16791"/>
                </a:lnTo>
                <a:lnTo>
                  <a:pt x="11115" y="14819"/>
                </a:lnTo>
                <a:lnTo>
                  <a:pt x="11772" y="12788"/>
                </a:lnTo>
                <a:lnTo>
                  <a:pt x="12131" y="11772"/>
                </a:lnTo>
                <a:lnTo>
                  <a:pt x="12549" y="10816"/>
                </a:lnTo>
                <a:lnTo>
                  <a:pt x="13087" y="9919"/>
                </a:lnTo>
                <a:lnTo>
                  <a:pt x="13684" y="9083"/>
                </a:lnTo>
                <a:lnTo>
                  <a:pt x="14342" y="8366"/>
                </a:lnTo>
                <a:lnTo>
                  <a:pt x="14700" y="8067"/>
                </a:lnTo>
                <a:lnTo>
                  <a:pt x="15059" y="7828"/>
                </a:lnTo>
                <a:lnTo>
                  <a:pt x="15477" y="7589"/>
                </a:lnTo>
                <a:lnTo>
                  <a:pt x="15895" y="7350"/>
                </a:lnTo>
                <a:lnTo>
                  <a:pt x="16373" y="7230"/>
                </a:lnTo>
                <a:lnTo>
                  <a:pt x="16851" y="7171"/>
                </a:lnTo>
                <a:lnTo>
                  <a:pt x="17270" y="7171"/>
                </a:lnTo>
                <a:lnTo>
                  <a:pt x="17808" y="7230"/>
                </a:lnTo>
                <a:lnTo>
                  <a:pt x="18345" y="7290"/>
                </a:lnTo>
                <a:lnTo>
                  <a:pt x="18525" y="7290"/>
                </a:lnTo>
                <a:lnTo>
                  <a:pt x="18644" y="7230"/>
                </a:lnTo>
                <a:lnTo>
                  <a:pt x="18823" y="7051"/>
                </a:lnTo>
                <a:lnTo>
                  <a:pt x="18823" y="6932"/>
                </a:lnTo>
                <a:lnTo>
                  <a:pt x="18764" y="6812"/>
                </a:lnTo>
                <a:lnTo>
                  <a:pt x="18584" y="6693"/>
                </a:lnTo>
                <a:lnTo>
                  <a:pt x="18166" y="6513"/>
                </a:lnTo>
                <a:lnTo>
                  <a:pt x="17808" y="6454"/>
                </a:lnTo>
                <a:lnTo>
                  <a:pt x="17927" y="5856"/>
                </a:lnTo>
                <a:lnTo>
                  <a:pt x="18047" y="5617"/>
                </a:lnTo>
                <a:lnTo>
                  <a:pt x="18166" y="5378"/>
                </a:lnTo>
                <a:lnTo>
                  <a:pt x="18286" y="5259"/>
                </a:lnTo>
                <a:close/>
                <a:moveTo>
                  <a:pt x="19899" y="0"/>
                </a:moveTo>
                <a:lnTo>
                  <a:pt x="19720" y="120"/>
                </a:lnTo>
                <a:lnTo>
                  <a:pt x="19540" y="299"/>
                </a:lnTo>
                <a:lnTo>
                  <a:pt x="19122" y="777"/>
                </a:lnTo>
                <a:lnTo>
                  <a:pt x="18704" y="1315"/>
                </a:lnTo>
                <a:lnTo>
                  <a:pt x="18345" y="1912"/>
                </a:lnTo>
                <a:lnTo>
                  <a:pt x="17927" y="2689"/>
                </a:lnTo>
                <a:lnTo>
                  <a:pt x="17449" y="3585"/>
                </a:lnTo>
                <a:lnTo>
                  <a:pt x="17210" y="4004"/>
                </a:lnTo>
                <a:lnTo>
                  <a:pt x="17031" y="4422"/>
                </a:lnTo>
                <a:lnTo>
                  <a:pt x="16911" y="4661"/>
                </a:lnTo>
                <a:lnTo>
                  <a:pt x="16732" y="4960"/>
                </a:lnTo>
                <a:lnTo>
                  <a:pt x="16134" y="5796"/>
                </a:lnTo>
                <a:lnTo>
                  <a:pt x="15477" y="6513"/>
                </a:lnTo>
                <a:lnTo>
                  <a:pt x="15238" y="6752"/>
                </a:lnTo>
                <a:lnTo>
                  <a:pt x="15059" y="6932"/>
                </a:lnTo>
                <a:lnTo>
                  <a:pt x="14521" y="7171"/>
                </a:lnTo>
                <a:lnTo>
                  <a:pt x="14043" y="7529"/>
                </a:lnTo>
                <a:lnTo>
                  <a:pt x="13625" y="7888"/>
                </a:lnTo>
                <a:lnTo>
                  <a:pt x="13206" y="8306"/>
                </a:lnTo>
                <a:lnTo>
                  <a:pt x="12728" y="8784"/>
                </a:lnTo>
                <a:lnTo>
                  <a:pt x="12370" y="9262"/>
                </a:lnTo>
                <a:lnTo>
                  <a:pt x="12011" y="9800"/>
                </a:lnTo>
                <a:lnTo>
                  <a:pt x="11713" y="10397"/>
                </a:lnTo>
                <a:lnTo>
                  <a:pt x="11175" y="11533"/>
                </a:lnTo>
                <a:lnTo>
                  <a:pt x="10756" y="12788"/>
                </a:lnTo>
                <a:lnTo>
                  <a:pt x="9980" y="15238"/>
                </a:lnTo>
                <a:lnTo>
                  <a:pt x="9621" y="16492"/>
                </a:lnTo>
                <a:lnTo>
                  <a:pt x="9143" y="17628"/>
                </a:lnTo>
                <a:lnTo>
                  <a:pt x="8545" y="18703"/>
                </a:lnTo>
                <a:lnTo>
                  <a:pt x="7948" y="19719"/>
                </a:lnTo>
                <a:lnTo>
                  <a:pt x="7231" y="20675"/>
                </a:lnTo>
                <a:lnTo>
                  <a:pt x="6454" y="21631"/>
                </a:lnTo>
                <a:lnTo>
                  <a:pt x="4900" y="23424"/>
                </a:lnTo>
                <a:lnTo>
                  <a:pt x="3287" y="25217"/>
                </a:lnTo>
                <a:lnTo>
                  <a:pt x="2510" y="26173"/>
                </a:lnTo>
                <a:lnTo>
                  <a:pt x="1853" y="27189"/>
                </a:lnTo>
                <a:lnTo>
                  <a:pt x="1196" y="28205"/>
                </a:lnTo>
                <a:lnTo>
                  <a:pt x="718" y="29280"/>
                </a:lnTo>
                <a:lnTo>
                  <a:pt x="299" y="30415"/>
                </a:lnTo>
                <a:lnTo>
                  <a:pt x="180" y="31013"/>
                </a:lnTo>
                <a:lnTo>
                  <a:pt x="60" y="31611"/>
                </a:lnTo>
                <a:lnTo>
                  <a:pt x="0" y="32208"/>
                </a:lnTo>
                <a:lnTo>
                  <a:pt x="0" y="32806"/>
                </a:lnTo>
                <a:lnTo>
                  <a:pt x="60" y="33403"/>
                </a:lnTo>
                <a:lnTo>
                  <a:pt x="120" y="34061"/>
                </a:lnTo>
                <a:lnTo>
                  <a:pt x="239" y="34658"/>
                </a:lnTo>
                <a:lnTo>
                  <a:pt x="419" y="35256"/>
                </a:lnTo>
                <a:lnTo>
                  <a:pt x="598" y="35793"/>
                </a:lnTo>
                <a:lnTo>
                  <a:pt x="837" y="36331"/>
                </a:lnTo>
                <a:lnTo>
                  <a:pt x="1136" y="36869"/>
                </a:lnTo>
                <a:lnTo>
                  <a:pt x="1435" y="37407"/>
                </a:lnTo>
                <a:lnTo>
                  <a:pt x="1793" y="37885"/>
                </a:lnTo>
                <a:lnTo>
                  <a:pt x="2152" y="38363"/>
                </a:lnTo>
                <a:lnTo>
                  <a:pt x="2988" y="39199"/>
                </a:lnTo>
                <a:lnTo>
                  <a:pt x="3944" y="39976"/>
                </a:lnTo>
                <a:lnTo>
                  <a:pt x="4960" y="40634"/>
                </a:lnTo>
                <a:lnTo>
                  <a:pt x="6036" y="41231"/>
                </a:lnTo>
                <a:lnTo>
                  <a:pt x="7052" y="41649"/>
                </a:lnTo>
                <a:lnTo>
                  <a:pt x="8127" y="42008"/>
                </a:lnTo>
                <a:lnTo>
                  <a:pt x="9203" y="42366"/>
                </a:lnTo>
                <a:lnTo>
                  <a:pt x="10338" y="42606"/>
                </a:lnTo>
                <a:lnTo>
                  <a:pt x="11473" y="42785"/>
                </a:lnTo>
                <a:lnTo>
                  <a:pt x="12609" y="42904"/>
                </a:lnTo>
                <a:lnTo>
                  <a:pt x="13744" y="42964"/>
                </a:lnTo>
                <a:lnTo>
                  <a:pt x="14880" y="42904"/>
                </a:lnTo>
                <a:lnTo>
                  <a:pt x="16015" y="42785"/>
                </a:lnTo>
                <a:lnTo>
                  <a:pt x="17090" y="42546"/>
                </a:lnTo>
                <a:lnTo>
                  <a:pt x="18166" y="42247"/>
                </a:lnTo>
                <a:lnTo>
                  <a:pt x="19242" y="41888"/>
                </a:lnTo>
                <a:lnTo>
                  <a:pt x="20258" y="41351"/>
                </a:lnTo>
                <a:lnTo>
                  <a:pt x="21214" y="40813"/>
                </a:lnTo>
                <a:lnTo>
                  <a:pt x="22110" y="40096"/>
                </a:lnTo>
                <a:lnTo>
                  <a:pt x="22887" y="39319"/>
                </a:lnTo>
                <a:lnTo>
                  <a:pt x="23664" y="38482"/>
                </a:lnTo>
                <a:lnTo>
                  <a:pt x="24321" y="37586"/>
                </a:lnTo>
                <a:lnTo>
                  <a:pt x="24978" y="36630"/>
                </a:lnTo>
                <a:lnTo>
                  <a:pt x="25576" y="35674"/>
                </a:lnTo>
                <a:lnTo>
                  <a:pt x="26114" y="34598"/>
                </a:lnTo>
                <a:lnTo>
                  <a:pt x="26532" y="33582"/>
                </a:lnTo>
                <a:lnTo>
                  <a:pt x="26890" y="32447"/>
                </a:lnTo>
                <a:lnTo>
                  <a:pt x="27189" y="31372"/>
                </a:lnTo>
                <a:lnTo>
                  <a:pt x="27309" y="30236"/>
                </a:lnTo>
                <a:lnTo>
                  <a:pt x="27368" y="29161"/>
                </a:lnTo>
                <a:lnTo>
                  <a:pt x="27309" y="28085"/>
                </a:lnTo>
                <a:lnTo>
                  <a:pt x="27189" y="27547"/>
                </a:lnTo>
                <a:lnTo>
                  <a:pt x="27070" y="27009"/>
                </a:lnTo>
                <a:lnTo>
                  <a:pt x="26890" y="26531"/>
                </a:lnTo>
                <a:lnTo>
                  <a:pt x="26711" y="25994"/>
                </a:lnTo>
                <a:lnTo>
                  <a:pt x="26472" y="25516"/>
                </a:lnTo>
                <a:lnTo>
                  <a:pt x="26173" y="25037"/>
                </a:lnTo>
                <a:lnTo>
                  <a:pt x="25875" y="24559"/>
                </a:lnTo>
                <a:lnTo>
                  <a:pt x="25516" y="24081"/>
                </a:lnTo>
                <a:lnTo>
                  <a:pt x="25098" y="23663"/>
                </a:lnTo>
                <a:lnTo>
                  <a:pt x="24620" y="23185"/>
                </a:lnTo>
                <a:lnTo>
                  <a:pt x="24082" y="22707"/>
                </a:lnTo>
                <a:lnTo>
                  <a:pt x="23604" y="22229"/>
                </a:lnTo>
                <a:lnTo>
                  <a:pt x="23186" y="21691"/>
                </a:lnTo>
                <a:lnTo>
                  <a:pt x="22827" y="21213"/>
                </a:lnTo>
                <a:lnTo>
                  <a:pt x="22468" y="20675"/>
                </a:lnTo>
                <a:lnTo>
                  <a:pt x="22170" y="20138"/>
                </a:lnTo>
                <a:lnTo>
                  <a:pt x="21931" y="19540"/>
                </a:lnTo>
                <a:lnTo>
                  <a:pt x="21692" y="19002"/>
                </a:lnTo>
                <a:lnTo>
                  <a:pt x="21512" y="18405"/>
                </a:lnTo>
                <a:lnTo>
                  <a:pt x="21393" y="17807"/>
                </a:lnTo>
                <a:lnTo>
                  <a:pt x="21214" y="16552"/>
                </a:lnTo>
                <a:lnTo>
                  <a:pt x="21154" y="15238"/>
                </a:lnTo>
                <a:lnTo>
                  <a:pt x="21154" y="13804"/>
                </a:lnTo>
                <a:lnTo>
                  <a:pt x="21273" y="12608"/>
                </a:lnTo>
                <a:lnTo>
                  <a:pt x="21393" y="11174"/>
                </a:lnTo>
                <a:lnTo>
                  <a:pt x="21512" y="9680"/>
                </a:lnTo>
                <a:lnTo>
                  <a:pt x="21512" y="8963"/>
                </a:lnTo>
                <a:lnTo>
                  <a:pt x="21453" y="8187"/>
                </a:lnTo>
                <a:lnTo>
                  <a:pt x="21393" y="7469"/>
                </a:lnTo>
                <a:lnTo>
                  <a:pt x="21214" y="6812"/>
                </a:lnTo>
                <a:lnTo>
                  <a:pt x="21034" y="6155"/>
                </a:lnTo>
                <a:lnTo>
                  <a:pt x="20736" y="5617"/>
                </a:lnTo>
                <a:lnTo>
                  <a:pt x="20317" y="5079"/>
                </a:lnTo>
                <a:lnTo>
                  <a:pt x="19839" y="4661"/>
                </a:lnTo>
                <a:lnTo>
                  <a:pt x="19540" y="4482"/>
                </a:lnTo>
                <a:lnTo>
                  <a:pt x="19242" y="4362"/>
                </a:lnTo>
                <a:lnTo>
                  <a:pt x="18883" y="4243"/>
                </a:lnTo>
                <a:lnTo>
                  <a:pt x="18465" y="4123"/>
                </a:lnTo>
                <a:lnTo>
                  <a:pt x="18644" y="3765"/>
                </a:lnTo>
                <a:lnTo>
                  <a:pt x="18943" y="3287"/>
                </a:lnTo>
                <a:lnTo>
                  <a:pt x="19660" y="2211"/>
                </a:lnTo>
                <a:lnTo>
                  <a:pt x="19959" y="1673"/>
                </a:lnTo>
                <a:lnTo>
                  <a:pt x="20258" y="1135"/>
                </a:lnTo>
                <a:lnTo>
                  <a:pt x="20437" y="717"/>
                </a:lnTo>
                <a:lnTo>
                  <a:pt x="20437" y="478"/>
                </a:lnTo>
                <a:lnTo>
                  <a:pt x="20437" y="359"/>
                </a:lnTo>
                <a:lnTo>
                  <a:pt x="20377" y="120"/>
                </a:lnTo>
                <a:lnTo>
                  <a:pt x="202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316" name="Google Shape;316;p12"/>
          <p:cNvSpPr/>
          <p:nvPr/>
        </p:nvSpPr>
        <p:spPr>
          <a:xfrm rot="5200625">
            <a:off x="4975084" y="-222517"/>
            <a:ext cx="701626" cy="765527"/>
          </a:xfrm>
          <a:custGeom>
            <a:avLst/>
            <a:gdLst/>
            <a:ahLst/>
            <a:cxnLst/>
            <a:rect l="l" t="t" r="r" b="b"/>
            <a:pathLst>
              <a:path w="32149" h="35077" extrusionOk="0">
                <a:moveTo>
                  <a:pt x="15656" y="13266"/>
                </a:moveTo>
                <a:lnTo>
                  <a:pt x="16791" y="13385"/>
                </a:lnTo>
                <a:lnTo>
                  <a:pt x="17688" y="13565"/>
                </a:lnTo>
                <a:lnTo>
                  <a:pt x="18524" y="13864"/>
                </a:lnTo>
                <a:lnTo>
                  <a:pt x="19301" y="14282"/>
                </a:lnTo>
                <a:lnTo>
                  <a:pt x="19660" y="14521"/>
                </a:lnTo>
                <a:lnTo>
                  <a:pt x="19958" y="14760"/>
                </a:lnTo>
                <a:lnTo>
                  <a:pt x="20257" y="15059"/>
                </a:lnTo>
                <a:lnTo>
                  <a:pt x="20496" y="15417"/>
                </a:lnTo>
                <a:lnTo>
                  <a:pt x="20675" y="15776"/>
                </a:lnTo>
                <a:lnTo>
                  <a:pt x="20795" y="16134"/>
                </a:lnTo>
                <a:lnTo>
                  <a:pt x="20914" y="16553"/>
                </a:lnTo>
                <a:lnTo>
                  <a:pt x="20914" y="16971"/>
                </a:lnTo>
                <a:lnTo>
                  <a:pt x="20855" y="17449"/>
                </a:lnTo>
                <a:lnTo>
                  <a:pt x="20735" y="17927"/>
                </a:lnTo>
                <a:lnTo>
                  <a:pt x="20496" y="18524"/>
                </a:lnTo>
                <a:lnTo>
                  <a:pt x="20197" y="19002"/>
                </a:lnTo>
                <a:lnTo>
                  <a:pt x="19899" y="19481"/>
                </a:lnTo>
                <a:lnTo>
                  <a:pt x="19540" y="19899"/>
                </a:lnTo>
                <a:lnTo>
                  <a:pt x="19122" y="20317"/>
                </a:lnTo>
                <a:lnTo>
                  <a:pt x="18644" y="20676"/>
                </a:lnTo>
                <a:lnTo>
                  <a:pt x="18166" y="20974"/>
                </a:lnTo>
                <a:lnTo>
                  <a:pt x="17688" y="21213"/>
                </a:lnTo>
                <a:lnTo>
                  <a:pt x="17150" y="21452"/>
                </a:lnTo>
                <a:lnTo>
                  <a:pt x="16612" y="21691"/>
                </a:lnTo>
                <a:lnTo>
                  <a:pt x="16015" y="21811"/>
                </a:lnTo>
                <a:lnTo>
                  <a:pt x="15477" y="21930"/>
                </a:lnTo>
                <a:lnTo>
                  <a:pt x="14879" y="21990"/>
                </a:lnTo>
                <a:lnTo>
                  <a:pt x="14341" y="22050"/>
                </a:lnTo>
                <a:lnTo>
                  <a:pt x="13206" y="22050"/>
                </a:lnTo>
                <a:lnTo>
                  <a:pt x="12608" y="21930"/>
                </a:lnTo>
                <a:lnTo>
                  <a:pt x="12071" y="21811"/>
                </a:lnTo>
                <a:lnTo>
                  <a:pt x="11533" y="21691"/>
                </a:lnTo>
                <a:lnTo>
                  <a:pt x="10995" y="21452"/>
                </a:lnTo>
                <a:lnTo>
                  <a:pt x="10517" y="21213"/>
                </a:lnTo>
                <a:lnTo>
                  <a:pt x="10039" y="20915"/>
                </a:lnTo>
                <a:lnTo>
                  <a:pt x="9621" y="20616"/>
                </a:lnTo>
                <a:lnTo>
                  <a:pt x="9202" y="20257"/>
                </a:lnTo>
                <a:lnTo>
                  <a:pt x="8904" y="19839"/>
                </a:lnTo>
                <a:lnTo>
                  <a:pt x="8665" y="19421"/>
                </a:lnTo>
                <a:lnTo>
                  <a:pt x="8485" y="19002"/>
                </a:lnTo>
                <a:lnTo>
                  <a:pt x="8426" y="18524"/>
                </a:lnTo>
                <a:lnTo>
                  <a:pt x="8426" y="18046"/>
                </a:lnTo>
                <a:lnTo>
                  <a:pt x="8545" y="17509"/>
                </a:lnTo>
                <a:lnTo>
                  <a:pt x="8784" y="16971"/>
                </a:lnTo>
                <a:lnTo>
                  <a:pt x="9143" y="16373"/>
                </a:lnTo>
                <a:lnTo>
                  <a:pt x="9501" y="15955"/>
                </a:lnTo>
                <a:lnTo>
                  <a:pt x="9860" y="15537"/>
                </a:lnTo>
                <a:lnTo>
                  <a:pt x="10278" y="15118"/>
                </a:lnTo>
                <a:lnTo>
                  <a:pt x="10696" y="14820"/>
                </a:lnTo>
                <a:lnTo>
                  <a:pt x="11115" y="14461"/>
                </a:lnTo>
                <a:lnTo>
                  <a:pt x="11593" y="14222"/>
                </a:lnTo>
                <a:lnTo>
                  <a:pt x="12071" y="13983"/>
                </a:lnTo>
                <a:lnTo>
                  <a:pt x="12549" y="13744"/>
                </a:lnTo>
                <a:lnTo>
                  <a:pt x="13027" y="13565"/>
                </a:lnTo>
                <a:lnTo>
                  <a:pt x="13565" y="13445"/>
                </a:lnTo>
                <a:lnTo>
                  <a:pt x="14043" y="13326"/>
                </a:lnTo>
                <a:lnTo>
                  <a:pt x="14580" y="13266"/>
                </a:lnTo>
                <a:close/>
                <a:moveTo>
                  <a:pt x="15716" y="12190"/>
                </a:moveTo>
                <a:lnTo>
                  <a:pt x="14640" y="12310"/>
                </a:lnTo>
                <a:lnTo>
                  <a:pt x="13565" y="12549"/>
                </a:lnTo>
                <a:lnTo>
                  <a:pt x="12489" y="12907"/>
                </a:lnTo>
                <a:lnTo>
                  <a:pt x="11473" y="13326"/>
                </a:lnTo>
                <a:lnTo>
                  <a:pt x="10935" y="13625"/>
                </a:lnTo>
                <a:lnTo>
                  <a:pt x="10398" y="13983"/>
                </a:lnTo>
                <a:lnTo>
                  <a:pt x="9860" y="14401"/>
                </a:lnTo>
                <a:lnTo>
                  <a:pt x="9382" y="14879"/>
                </a:lnTo>
                <a:lnTo>
                  <a:pt x="8904" y="15357"/>
                </a:lnTo>
                <a:lnTo>
                  <a:pt x="8485" y="15895"/>
                </a:lnTo>
                <a:lnTo>
                  <a:pt x="8127" y="16433"/>
                </a:lnTo>
                <a:lnTo>
                  <a:pt x="7828" y="17031"/>
                </a:lnTo>
                <a:lnTo>
                  <a:pt x="7649" y="17628"/>
                </a:lnTo>
                <a:lnTo>
                  <a:pt x="7470" y="18226"/>
                </a:lnTo>
                <a:lnTo>
                  <a:pt x="7470" y="18823"/>
                </a:lnTo>
                <a:lnTo>
                  <a:pt x="7529" y="19421"/>
                </a:lnTo>
                <a:lnTo>
                  <a:pt x="7649" y="19959"/>
                </a:lnTo>
                <a:lnTo>
                  <a:pt x="7948" y="20556"/>
                </a:lnTo>
                <a:lnTo>
                  <a:pt x="8366" y="21094"/>
                </a:lnTo>
                <a:lnTo>
                  <a:pt x="8963" y="21572"/>
                </a:lnTo>
                <a:lnTo>
                  <a:pt x="9501" y="21990"/>
                </a:lnTo>
                <a:lnTo>
                  <a:pt x="10099" y="22289"/>
                </a:lnTo>
                <a:lnTo>
                  <a:pt x="10696" y="22588"/>
                </a:lnTo>
                <a:lnTo>
                  <a:pt x="11354" y="22827"/>
                </a:lnTo>
                <a:lnTo>
                  <a:pt x="12011" y="22946"/>
                </a:lnTo>
                <a:lnTo>
                  <a:pt x="12668" y="23066"/>
                </a:lnTo>
                <a:lnTo>
                  <a:pt x="13385" y="23126"/>
                </a:lnTo>
                <a:lnTo>
                  <a:pt x="14102" y="23185"/>
                </a:lnTo>
                <a:lnTo>
                  <a:pt x="14760" y="23126"/>
                </a:lnTo>
                <a:lnTo>
                  <a:pt x="15477" y="23006"/>
                </a:lnTo>
                <a:lnTo>
                  <a:pt x="16134" y="22887"/>
                </a:lnTo>
                <a:lnTo>
                  <a:pt x="16791" y="22707"/>
                </a:lnTo>
                <a:lnTo>
                  <a:pt x="17449" y="22468"/>
                </a:lnTo>
                <a:lnTo>
                  <a:pt x="18046" y="22169"/>
                </a:lnTo>
                <a:lnTo>
                  <a:pt x="18644" y="21871"/>
                </a:lnTo>
                <a:lnTo>
                  <a:pt x="19182" y="21512"/>
                </a:lnTo>
                <a:lnTo>
                  <a:pt x="19660" y="21094"/>
                </a:lnTo>
                <a:lnTo>
                  <a:pt x="20138" y="20676"/>
                </a:lnTo>
                <a:lnTo>
                  <a:pt x="20556" y="20198"/>
                </a:lnTo>
                <a:lnTo>
                  <a:pt x="20914" y="19660"/>
                </a:lnTo>
                <a:lnTo>
                  <a:pt x="21213" y="19122"/>
                </a:lnTo>
                <a:lnTo>
                  <a:pt x="21452" y="18584"/>
                </a:lnTo>
                <a:lnTo>
                  <a:pt x="21691" y="18046"/>
                </a:lnTo>
                <a:lnTo>
                  <a:pt x="21811" y="17449"/>
                </a:lnTo>
                <a:lnTo>
                  <a:pt x="21871" y="16851"/>
                </a:lnTo>
                <a:lnTo>
                  <a:pt x="21871" y="16313"/>
                </a:lnTo>
                <a:lnTo>
                  <a:pt x="21811" y="15776"/>
                </a:lnTo>
                <a:lnTo>
                  <a:pt x="21632" y="15238"/>
                </a:lnTo>
                <a:lnTo>
                  <a:pt x="21333" y="14700"/>
                </a:lnTo>
                <a:lnTo>
                  <a:pt x="20974" y="14222"/>
                </a:lnTo>
                <a:lnTo>
                  <a:pt x="20556" y="13744"/>
                </a:lnTo>
                <a:lnTo>
                  <a:pt x="19958" y="13326"/>
                </a:lnTo>
                <a:lnTo>
                  <a:pt x="19480" y="13027"/>
                </a:lnTo>
                <a:lnTo>
                  <a:pt x="18943" y="12788"/>
                </a:lnTo>
                <a:lnTo>
                  <a:pt x="18405" y="12549"/>
                </a:lnTo>
                <a:lnTo>
                  <a:pt x="17867" y="12429"/>
                </a:lnTo>
                <a:lnTo>
                  <a:pt x="17329" y="12310"/>
                </a:lnTo>
                <a:lnTo>
                  <a:pt x="16791" y="12190"/>
                </a:lnTo>
                <a:close/>
                <a:moveTo>
                  <a:pt x="26651" y="897"/>
                </a:moveTo>
                <a:lnTo>
                  <a:pt x="26950" y="956"/>
                </a:lnTo>
                <a:lnTo>
                  <a:pt x="27249" y="1076"/>
                </a:lnTo>
                <a:lnTo>
                  <a:pt x="27547" y="1195"/>
                </a:lnTo>
                <a:lnTo>
                  <a:pt x="27786" y="1375"/>
                </a:lnTo>
                <a:lnTo>
                  <a:pt x="28264" y="1853"/>
                </a:lnTo>
                <a:lnTo>
                  <a:pt x="28683" y="2391"/>
                </a:lnTo>
                <a:lnTo>
                  <a:pt x="28981" y="2988"/>
                </a:lnTo>
                <a:lnTo>
                  <a:pt x="29161" y="3586"/>
                </a:lnTo>
                <a:lnTo>
                  <a:pt x="29220" y="4123"/>
                </a:lnTo>
                <a:lnTo>
                  <a:pt x="29220" y="4601"/>
                </a:lnTo>
                <a:lnTo>
                  <a:pt x="29161" y="5139"/>
                </a:lnTo>
                <a:lnTo>
                  <a:pt x="29101" y="5617"/>
                </a:lnTo>
                <a:lnTo>
                  <a:pt x="28862" y="6693"/>
                </a:lnTo>
                <a:lnTo>
                  <a:pt x="28503" y="7709"/>
                </a:lnTo>
                <a:lnTo>
                  <a:pt x="27727" y="9740"/>
                </a:lnTo>
                <a:lnTo>
                  <a:pt x="27308" y="10696"/>
                </a:lnTo>
                <a:lnTo>
                  <a:pt x="27010" y="11653"/>
                </a:lnTo>
                <a:lnTo>
                  <a:pt x="26472" y="13505"/>
                </a:lnTo>
                <a:lnTo>
                  <a:pt x="25994" y="15477"/>
                </a:lnTo>
                <a:lnTo>
                  <a:pt x="25575" y="17389"/>
                </a:lnTo>
                <a:lnTo>
                  <a:pt x="25038" y="19361"/>
                </a:lnTo>
                <a:lnTo>
                  <a:pt x="24679" y="20257"/>
                </a:lnTo>
                <a:lnTo>
                  <a:pt x="24380" y="21213"/>
                </a:lnTo>
                <a:lnTo>
                  <a:pt x="23962" y="22110"/>
                </a:lnTo>
                <a:lnTo>
                  <a:pt x="23544" y="23006"/>
                </a:lnTo>
                <a:lnTo>
                  <a:pt x="23006" y="23843"/>
                </a:lnTo>
                <a:lnTo>
                  <a:pt x="22468" y="24619"/>
                </a:lnTo>
                <a:lnTo>
                  <a:pt x="21811" y="25337"/>
                </a:lnTo>
                <a:lnTo>
                  <a:pt x="21094" y="26054"/>
                </a:lnTo>
                <a:lnTo>
                  <a:pt x="20377" y="26591"/>
                </a:lnTo>
                <a:lnTo>
                  <a:pt x="19719" y="27069"/>
                </a:lnTo>
                <a:lnTo>
                  <a:pt x="18943" y="27488"/>
                </a:lnTo>
                <a:lnTo>
                  <a:pt x="18166" y="27846"/>
                </a:lnTo>
                <a:lnTo>
                  <a:pt x="17389" y="28205"/>
                </a:lnTo>
                <a:lnTo>
                  <a:pt x="16612" y="28444"/>
                </a:lnTo>
                <a:lnTo>
                  <a:pt x="15776" y="28623"/>
                </a:lnTo>
                <a:lnTo>
                  <a:pt x="14939" y="28802"/>
                </a:lnTo>
                <a:lnTo>
                  <a:pt x="14102" y="28862"/>
                </a:lnTo>
                <a:lnTo>
                  <a:pt x="13206" y="28922"/>
                </a:lnTo>
                <a:lnTo>
                  <a:pt x="12369" y="28922"/>
                </a:lnTo>
                <a:lnTo>
                  <a:pt x="11533" y="28862"/>
                </a:lnTo>
                <a:lnTo>
                  <a:pt x="10637" y="28743"/>
                </a:lnTo>
                <a:lnTo>
                  <a:pt x="9800" y="28563"/>
                </a:lnTo>
                <a:lnTo>
                  <a:pt x="9023" y="28384"/>
                </a:lnTo>
                <a:lnTo>
                  <a:pt x="8187" y="28085"/>
                </a:lnTo>
                <a:lnTo>
                  <a:pt x="7350" y="27786"/>
                </a:lnTo>
                <a:lnTo>
                  <a:pt x="6513" y="27428"/>
                </a:lnTo>
                <a:lnTo>
                  <a:pt x="5737" y="26950"/>
                </a:lnTo>
                <a:lnTo>
                  <a:pt x="4960" y="26472"/>
                </a:lnTo>
                <a:lnTo>
                  <a:pt x="4243" y="25934"/>
                </a:lnTo>
                <a:lnTo>
                  <a:pt x="3585" y="25337"/>
                </a:lnTo>
                <a:lnTo>
                  <a:pt x="2988" y="24679"/>
                </a:lnTo>
                <a:lnTo>
                  <a:pt x="2450" y="24022"/>
                </a:lnTo>
                <a:lnTo>
                  <a:pt x="2032" y="23245"/>
                </a:lnTo>
                <a:lnTo>
                  <a:pt x="1673" y="22528"/>
                </a:lnTo>
                <a:lnTo>
                  <a:pt x="1374" y="21691"/>
                </a:lnTo>
                <a:lnTo>
                  <a:pt x="1255" y="20855"/>
                </a:lnTo>
                <a:lnTo>
                  <a:pt x="1195" y="20018"/>
                </a:lnTo>
                <a:lnTo>
                  <a:pt x="1315" y="19122"/>
                </a:lnTo>
                <a:lnTo>
                  <a:pt x="1494" y="18226"/>
                </a:lnTo>
                <a:lnTo>
                  <a:pt x="1853" y="17270"/>
                </a:lnTo>
                <a:lnTo>
                  <a:pt x="2331" y="16433"/>
                </a:lnTo>
                <a:lnTo>
                  <a:pt x="2868" y="15596"/>
                </a:lnTo>
                <a:lnTo>
                  <a:pt x="3406" y="14879"/>
                </a:lnTo>
                <a:lnTo>
                  <a:pt x="4063" y="14222"/>
                </a:lnTo>
                <a:lnTo>
                  <a:pt x="4781" y="13565"/>
                </a:lnTo>
                <a:lnTo>
                  <a:pt x="5498" y="13027"/>
                </a:lnTo>
                <a:lnTo>
                  <a:pt x="6334" y="12489"/>
                </a:lnTo>
                <a:lnTo>
                  <a:pt x="7111" y="11951"/>
                </a:lnTo>
                <a:lnTo>
                  <a:pt x="8844" y="11055"/>
                </a:lnTo>
                <a:lnTo>
                  <a:pt x="10577" y="10218"/>
                </a:lnTo>
                <a:lnTo>
                  <a:pt x="12310" y="9382"/>
                </a:lnTo>
                <a:lnTo>
                  <a:pt x="13983" y="8605"/>
                </a:lnTo>
                <a:lnTo>
                  <a:pt x="14879" y="8127"/>
                </a:lnTo>
                <a:lnTo>
                  <a:pt x="15716" y="7649"/>
                </a:lnTo>
                <a:lnTo>
                  <a:pt x="16552" y="7171"/>
                </a:lnTo>
                <a:lnTo>
                  <a:pt x="17329" y="6573"/>
                </a:lnTo>
                <a:lnTo>
                  <a:pt x="18106" y="6036"/>
                </a:lnTo>
                <a:lnTo>
                  <a:pt x="18883" y="5378"/>
                </a:lnTo>
                <a:lnTo>
                  <a:pt x="19600" y="4721"/>
                </a:lnTo>
                <a:lnTo>
                  <a:pt x="20257" y="4004"/>
                </a:lnTo>
                <a:lnTo>
                  <a:pt x="21273" y="2869"/>
                </a:lnTo>
                <a:lnTo>
                  <a:pt x="21811" y="2331"/>
                </a:lnTo>
                <a:lnTo>
                  <a:pt x="22408" y="1912"/>
                </a:lnTo>
                <a:lnTo>
                  <a:pt x="22767" y="1673"/>
                </a:lnTo>
                <a:lnTo>
                  <a:pt x="23066" y="1554"/>
                </a:lnTo>
                <a:lnTo>
                  <a:pt x="23484" y="1434"/>
                </a:lnTo>
                <a:lnTo>
                  <a:pt x="23842" y="1375"/>
                </a:lnTo>
                <a:lnTo>
                  <a:pt x="24201" y="1375"/>
                </a:lnTo>
                <a:lnTo>
                  <a:pt x="24739" y="1494"/>
                </a:lnTo>
                <a:lnTo>
                  <a:pt x="25157" y="1554"/>
                </a:lnTo>
                <a:lnTo>
                  <a:pt x="25336" y="1554"/>
                </a:lnTo>
                <a:lnTo>
                  <a:pt x="25456" y="1494"/>
                </a:lnTo>
                <a:lnTo>
                  <a:pt x="25456" y="1315"/>
                </a:lnTo>
                <a:lnTo>
                  <a:pt x="25336" y="1195"/>
                </a:lnTo>
                <a:lnTo>
                  <a:pt x="25635" y="1016"/>
                </a:lnTo>
                <a:lnTo>
                  <a:pt x="25994" y="897"/>
                </a:lnTo>
                <a:close/>
                <a:moveTo>
                  <a:pt x="29878" y="3287"/>
                </a:moveTo>
                <a:lnTo>
                  <a:pt x="30356" y="3705"/>
                </a:lnTo>
                <a:lnTo>
                  <a:pt x="30655" y="4243"/>
                </a:lnTo>
                <a:lnTo>
                  <a:pt x="30953" y="4781"/>
                </a:lnTo>
                <a:lnTo>
                  <a:pt x="31133" y="5319"/>
                </a:lnTo>
                <a:lnTo>
                  <a:pt x="31252" y="5916"/>
                </a:lnTo>
                <a:lnTo>
                  <a:pt x="31252" y="6514"/>
                </a:lnTo>
                <a:lnTo>
                  <a:pt x="31252" y="7171"/>
                </a:lnTo>
                <a:lnTo>
                  <a:pt x="31192" y="7828"/>
                </a:lnTo>
                <a:lnTo>
                  <a:pt x="31133" y="8426"/>
                </a:lnTo>
                <a:lnTo>
                  <a:pt x="30953" y="9083"/>
                </a:lnTo>
                <a:lnTo>
                  <a:pt x="30595" y="10338"/>
                </a:lnTo>
                <a:lnTo>
                  <a:pt x="30177" y="11533"/>
                </a:lnTo>
                <a:lnTo>
                  <a:pt x="29758" y="12609"/>
                </a:lnTo>
                <a:lnTo>
                  <a:pt x="29220" y="14103"/>
                </a:lnTo>
                <a:lnTo>
                  <a:pt x="28802" y="15596"/>
                </a:lnTo>
                <a:lnTo>
                  <a:pt x="28444" y="17090"/>
                </a:lnTo>
                <a:lnTo>
                  <a:pt x="28085" y="18644"/>
                </a:lnTo>
                <a:lnTo>
                  <a:pt x="27786" y="20138"/>
                </a:lnTo>
                <a:lnTo>
                  <a:pt x="27368" y="21691"/>
                </a:lnTo>
                <a:lnTo>
                  <a:pt x="26950" y="23185"/>
                </a:lnTo>
                <a:lnTo>
                  <a:pt x="26412" y="24619"/>
                </a:lnTo>
                <a:lnTo>
                  <a:pt x="25814" y="25815"/>
                </a:lnTo>
                <a:lnTo>
                  <a:pt x="25217" y="27010"/>
                </a:lnTo>
                <a:lnTo>
                  <a:pt x="24500" y="28085"/>
                </a:lnTo>
                <a:lnTo>
                  <a:pt x="23723" y="29161"/>
                </a:lnTo>
                <a:lnTo>
                  <a:pt x="22827" y="30117"/>
                </a:lnTo>
                <a:lnTo>
                  <a:pt x="21871" y="31013"/>
                </a:lnTo>
                <a:lnTo>
                  <a:pt x="20855" y="31850"/>
                </a:lnTo>
                <a:lnTo>
                  <a:pt x="19779" y="32567"/>
                </a:lnTo>
                <a:lnTo>
                  <a:pt x="19062" y="32925"/>
                </a:lnTo>
                <a:lnTo>
                  <a:pt x="18345" y="33224"/>
                </a:lnTo>
                <a:lnTo>
                  <a:pt x="17628" y="33523"/>
                </a:lnTo>
                <a:lnTo>
                  <a:pt x="16971" y="33702"/>
                </a:lnTo>
                <a:lnTo>
                  <a:pt x="16254" y="33882"/>
                </a:lnTo>
                <a:lnTo>
                  <a:pt x="15537" y="34001"/>
                </a:lnTo>
                <a:lnTo>
                  <a:pt x="14879" y="34061"/>
                </a:lnTo>
                <a:lnTo>
                  <a:pt x="14222" y="34121"/>
                </a:lnTo>
                <a:lnTo>
                  <a:pt x="13565" y="34061"/>
                </a:lnTo>
                <a:lnTo>
                  <a:pt x="12848" y="34001"/>
                </a:lnTo>
                <a:lnTo>
                  <a:pt x="12190" y="33941"/>
                </a:lnTo>
                <a:lnTo>
                  <a:pt x="11593" y="33762"/>
                </a:lnTo>
                <a:lnTo>
                  <a:pt x="10935" y="33642"/>
                </a:lnTo>
                <a:lnTo>
                  <a:pt x="10338" y="33403"/>
                </a:lnTo>
                <a:lnTo>
                  <a:pt x="9680" y="33164"/>
                </a:lnTo>
                <a:lnTo>
                  <a:pt x="9083" y="32866"/>
                </a:lnTo>
                <a:lnTo>
                  <a:pt x="7948" y="32208"/>
                </a:lnTo>
                <a:lnTo>
                  <a:pt x="6812" y="31432"/>
                </a:lnTo>
                <a:lnTo>
                  <a:pt x="5737" y="30535"/>
                </a:lnTo>
                <a:lnTo>
                  <a:pt x="4781" y="29519"/>
                </a:lnTo>
                <a:lnTo>
                  <a:pt x="3824" y="28444"/>
                </a:lnTo>
                <a:lnTo>
                  <a:pt x="2988" y="27249"/>
                </a:lnTo>
                <a:lnTo>
                  <a:pt x="2211" y="26054"/>
                </a:lnTo>
                <a:lnTo>
                  <a:pt x="1554" y="24739"/>
                </a:lnTo>
                <a:lnTo>
                  <a:pt x="1972" y="25277"/>
                </a:lnTo>
                <a:lnTo>
                  <a:pt x="2390" y="25815"/>
                </a:lnTo>
                <a:lnTo>
                  <a:pt x="2868" y="26293"/>
                </a:lnTo>
                <a:lnTo>
                  <a:pt x="3346" y="26711"/>
                </a:lnTo>
                <a:lnTo>
                  <a:pt x="3884" y="27189"/>
                </a:lnTo>
                <a:lnTo>
                  <a:pt x="4422" y="27547"/>
                </a:lnTo>
                <a:lnTo>
                  <a:pt x="5617" y="28265"/>
                </a:lnTo>
                <a:lnTo>
                  <a:pt x="6812" y="28862"/>
                </a:lnTo>
                <a:lnTo>
                  <a:pt x="8127" y="29340"/>
                </a:lnTo>
                <a:lnTo>
                  <a:pt x="9441" y="29699"/>
                </a:lnTo>
                <a:lnTo>
                  <a:pt x="10816" y="29938"/>
                </a:lnTo>
                <a:lnTo>
                  <a:pt x="12190" y="29997"/>
                </a:lnTo>
                <a:lnTo>
                  <a:pt x="13624" y="29997"/>
                </a:lnTo>
                <a:lnTo>
                  <a:pt x="14939" y="29878"/>
                </a:lnTo>
                <a:lnTo>
                  <a:pt x="16313" y="29579"/>
                </a:lnTo>
                <a:lnTo>
                  <a:pt x="17628" y="29221"/>
                </a:lnTo>
                <a:lnTo>
                  <a:pt x="18225" y="28982"/>
                </a:lnTo>
                <a:lnTo>
                  <a:pt x="18883" y="28683"/>
                </a:lnTo>
                <a:lnTo>
                  <a:pt x="19480" y="28384"/>
                </a:lnTo>
                <a:lnTo>
                  <a:pt x="20018" y="28026"/>
                </a:lnTo>
                <a:lnTo>
                  <a:pt x="20616" y="27667"/>
                </a:lnTo>
                <a:lnTo>
                  <a:pt x="21094" y="27249"/>
                </a:lnTo>
                <a:lnTo>
                  <a:pt x="21691" y="26771"/>
                </a:lnTo>
                <a:lnTo>
                  <a:pt x="22229" y="26173"/>
                </a:lnTo>
                <a:lnTo>
                  <a:pt x="22767" y="25635"/>
                </a:lnTo>
                <a:lnTo>
                  <a:pt x="23185" y="24978"/>
                </a:lnTo>
                <a:lnTo>
                  <a:pt x="23603" y="24380"/>
                </a:lnTo>
                <a:lnTo>
                  <a:pt x="24022" y="23723"/>
                </a:lnTo>
                <a:lnTo>
                  <a:pt x="24380" y="23066"/>
                </a:lnTo>
                <a:lnTo>
                  <a:pt x="24679" y="22349"/>
                </a:lnTo>
                <a:lnTo>
                  <a:pt x="25217" y="20915"/>
                </a:lnTo>
                <a:lnTo>
                  <a:pt x="25695" y="19481"/>
                </a:lnTo>
                <a:lnTo>
                  <a:pt x="26113" y="17987"/>
                </a:lnTo>
                <a:lnTo>
                  <a:pt x="26472" y="16493"/>
                </a:lnTo>
                <a:lnTo>
                  <a:pt x="27308" y="13027"/>
                </a:lnTo>
                <a:lnTo>
                  <a:pt x="27846" y="11354"/>
                </a:lnTo>
                <a:lnTo>
                  <a:pt x="28444" y="9681"/>
                </a:lnTo>
                <a:lnTo>
                  <a:pt x="29041" y="8127"/>
                </a:lnTo>
                <a:lnTo>
                  <a:pt x="29340" y="7350"/>
                </a:lnTo>
                <a:lnTo>
                  <a:pt x="29639" y="6514"/>
                </a:lnTo>
                <a:lnTo>
                  <a:pt x="29818" y="5737"/>
                </a:lnTo>
                <a:lnTo>
                  <a:pt x="29938" y="4960"/>
                </a:lnTo>
                <a:lnTo>
                  <a:pt x="29997" y="4123"/>
                </a:lnTo>
                <a:lnTo>
                  <a:pt x="29878" y="3287"/>
                </a:lnTo>
                <a:close/>
                <a:moveTo>
                  <a:pt x="26292" y="0"/>
                </a:moveTo>
                <a:lnTo>
                  <a:pt x="25994" y="60"/>
                </a:lnTo>
                <a:lnTo>
                  <a:pt x="25755" y="120"/>
                </a:lnTo>
                <a:lnTo>
                  <a:pt x="25336" y="359"/>
                </a:lnTo>
                <a:lnTo>
                  <a:pt x="24918" y="598"/>
                </a:lnTo>
                <a:lnTo>
                  <a:pt x="24500" y="777"/>
                </a:lnTo>
                <a:lnTo>
                  <a:pt x="24082" y="837"/>
                </a:lnTo>
                <a:lnTo>
                  <a:pt x="23245" y="837"/>
                </a:lnTo>
                <a:lnTo>
                  <a:pt x="23006" y="897"/>
                </a:lnTo>
                <a:lnTo>
                  <a:pt x="22767" y="956"/>
                </a:lnTo>
                <a:lnTo>
                  <a:pt x="22289" y="1195"/>
                </a:lnTo>
                <a:lnTo>
                  <a:pt x="21811" y="1434"/>
                </a:lnTo>
                <a:lnTo>
                  <a:pt x="21393" y="1793"/>
                </a:lnTo>
                <a:lnTo>
                  <a:pt x="20974" y="2151"/>
                </a:lnTo>
                <a:lnTo>
                  <a:pt x="20257" y="2928"/>
                </a:lnTo>
                <a:lnTo>
                  <a:pt x="19480" y="3705"/>
                </a:lnTo>
                <a:lnTo>
                  <a:pt x="18584" y="4601"/>
                </a:lnTo>
                <a:lnTo>
                  <a:pt x="17568" y="5378"/>
                </a:lnTo>
                <a:lnTo>
                  <a:pt x="16552" y="6095"/>
                </a:lnTo>
                <a:lnTo>
                  <a:pt x="15417" y="6753"/>
                </a:lnTo>
                <a:lnTo>
                  <a:pt x="14341" y="7350"/>
                </a:lnTo>
                <a:lnTo>
                  <a:pt x="13146" y="7948"/>
                </a:lnTo>
                <a:lnTo>
                  <a:pt x="10816" y="8964"/>
                </a:lnTo>
                <a:lnTo>
                  <a:pt x="8485" y="10099"/>
                </a:lnTo>
                <a:lnTo>
                  <a:pt x="7410" y="10637"/>
                </a:lnTo>
                <a:lnTo>
                  <a:pt x="6274" y="11294"/>
                </a:lnTo>
                <a:lnTo>
                  <a:pt x="5259" y="12011"/>
                </a:lnTo>
                <a:lnTo>
                  <a:pt x="4243" y="12788"/>
                </a:lnTo>
                <a:lnTo>
                  <a:pt x="3287" y="13625"/>
                </a:lnTo>
                <a:lnTo>
                  <a:pt x="2450" y="14581"/>
                </a:lnTo>
                <a:lnTo>
                  <a:pt x="2032" y="15059"/>
                </a:lnTo>
                <a:lnTo>
                  <a:pt x="1733" y="15596"/>
                </a:lnTo>
                <a:lnTo>
                  <a:pt x="1374" y="16134"/>
                </a:lnTo>
                <a:lnTo>
                  <a:pt x="1076" y="16732"/>
                </a:lnTo>
                <a:lnTo>
                  <a:pt x="837" y="17329"/>
                </a:lnTo>
                <a:lnTo>
                  <a:pt x="598" y="17927"/>
                </a:lnTo>
                <a:lnTo>
                  <a:pt x="418" y="18524"/>
                </a:lnTo>
                <a:lnTo>
                  <a:pt x="239" y="19182"/>
                </a:lnTo>
                <a:lnTo>
                  <a:pt x="120" y="19839"/>
                </a:lnTo>
                <a:lnTo>
                  <a:pt x="60" y="20496"/>
                </a:lnTo>
                <a:lnTo>
                  <a:pt x="0" y="21154"/>
                </a:lnTo>
                <a:lnTo>
                  <a:pt x="0" y="21751"/>
                </a:lnTo>
                <a:lnTo>
                  <a:pt x="0" y="22409"/>
                </a:lnTo>
                <a:lnTo>
                  <a:pt x="120" y="23006"/>
                </a:lnTo>
                <a:lnTo>
                  <a:pt x="239" y="23663"/>
                </a:lnTo>
                <a:lnTo>
                  <a:pt x="418" y="24261"/>
                </a:lnTo>
                <a:lnTo>
                  <a:pt x="956" y="25456"/>
                </a:lnTo>
                <a:lnTo>
                  <a:pt x="1554" y="26651"/>
                </a:lnTo>
                <a:lnTo>
                  <a:pt x="2331" y="27846"/>
                </a:lnTo>
                <a:lnTo>
                  <a:pt x="3167" y="29041"/>
                </a:lnTo>
                <a:lnTo>
                  <a:pt x="4063" y="30177"/>
                </a:lnTo>
                <a:lnTo>
                  <a:pt x="5020" y="31193"/>
                </a:lnTo>
                <a:lnTo>
                  <a:pt x="6035" y="32089"/>
                </a:lnTo>
                <a:lnTo>
                  <a:pt x="7051" y="32925"/>
                </a:lnTo>
                <a:lnTo>
                  <a:pt x="7589" y="33284"/>
                </a:lnTo>
                <a:lnTo>
                  <a:pt x="8187" y="33642"/>
                </a:lnTo>
                <a:lnTo>
                  <a:pt x="8784" y="33941"/>
                </a:lnTo>
                <a:lnTo>
                  <a:pt x="9322" y="34180"/>
                </a:lnTo>
                <a:lnTo>
                  <a:pt x="10517" y="34599"/>
                </a:lnTo>
                <a:lnTo>
                  <a:pt x="11712" y="34897"/>
                </a:lnTo>
                <a:lnTo>
                  <a:pt x="12907" y="35017"/>
                </a:lnTo>
                <a:lnTo>
                  <a:pt x="14162" y="35077"/>
                </a:lnTo>
                <a:lnTo>
                  <a:pt x="15357" y="34957"/>
                </a:lnTo>
                <a:lnTo>
                  <a:pt x="16552" y="34718"/>
                </a:lnTo>
                <a:lnTo>
                  <a:pt x="17688" y="34419"/>
                </a:lnTo>
                <a:lnTo>
                  <a:pt x="18823" y="33941"/>
                </a:lnTo>
                <a:lnTo>
                  <a:pt x="19958" y="33403"/>
                </a:lnTo>
                <a:lnTo>
                  <a:pt x="21034" y="32746"/>
                </a:lnTo>
                <a:lnTo>
                  <a:pt x="22050" y="32029"/>
                </a:lnTo>
                <a:lnTo>
                  <a:pt x="23006" y="31193"/>
                </a:lnTo>
                <a:lnTo>
                  <a:pt x="23902" y="30296"/>
                </a:lnTo>
                <a:lnTo>
                  <a:pt x="24679" y="29280"/>
                </a:lnTo>
                <a:lnTo>
                  <a:pt x="25575" y="28085"/>
                </a:lnTo>
                <a:lnTo>
                  <a:pt x="26292" y="26830"/>
                </a:lnTo>
                <a:lnTo>
                  <a:pt x="26890" y="25516"/>
                </a:lnTo>
                <a:lnTo>
                  <a:pt x="27428" y="24141"/>
                </a:lnTo>
                <a:lnTo>
                  <a:pt x="27846" y="22767"/>
                </a:lnTo>
                <a:lnTo>
                  <a:pt x="28264" y="21393"/>
                </a:lnTo>
                <a:lnTo>
                  <a:pt x="28922" y="18524"/>
                </a:lnTo>
                <a:lnTo>
                  <a:pt x="29280" y="17031"/>
                </a:lnTo>
                <a:lnTo>
                  <a:pt x="29699" y="15537"/>
                </a:lnTo>
                <a:lnTo>
                  <a:pt x="30117" y="14043"/>
                </a:lnTo>
                <a:lnTo>
                  <a:pt x="30655" y="12609"/>
                </a:lnTo>
                <a:lnTo>
                  <a:pt x="31252" y="11055"/>
                </a:lnTo>
                <a:lnTo>
                  <a:pt x="31551" y="10218"/>
                </a:lnTo>
                <a:lnTo>
                  <a:pt x="31790" y="9442"/>
                </a:lnTo>
                <a:lnTo>
                  <a:pt x="31969" y="8605"/>
                </a:lnTo>
                <a:lnTo>
                  <a:pt x="32089" y="7768"/>
                </a:lnTo>
                <a:lnTo>
                  <a:pt x="32148" y="6932"/>
                </a:lnTo>
                <a:lnTo>
                  <a:pt x="32089" y="6036"/>
                </a:lnTo>
                <a:lnTo>
                  <a:pt x="31969" y="5438"/>
                </a:lnTo>
                <a:lnTo>
                  <a:pt x="31790" y="4900"/>
                </a:lnTo>
                <a:lnTo>
                  <a:pt x="31611" y="4362"/>
                </a:lnTo>
                <a:lnTo>
                  <a:pt x="31372" y="3884"/>
                </a:lnTo>
                <a:lnTo>
                  <a:pt x="31073" y="3406"/>
                </a:lnTo>
                <a:lnTo>
                  <a:pt x="30714" y="2928"/>
                </a:lnTo>
                <a:lnTo>
                  <a:pt x="30296" y="2510"/>
                </a:lnTo>
                <a:lnTo>
                  <a:pt x="29878" y="2092"/>
                </a:lnTo>
                <a:lnTo>
                  <a:pt x="29101" y="1315"/>
                </a:lnTo>
                <a:lnTo>
                  <a:pt x="28742" y="956"/>
                </a:lnTo>
                <a:lnTo>
                  <a:pt x="28324" y="658"/>
                </a:lnTo>
                <a:lnTo>
                  <a:pt x="27846" y="359"/>
                </a:lnTo>
                <a:lnTo>
                  <a:pt x="27368" y="180"/>
                </a:lnTo>
                <a:lnTo>
                  <a:pt x="268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317" name="Google Shape;317;p12"/>
          <p:cNvSpPr/>
          <p:nvPr/>
        </p:nvSpPr>
        <p:spPr>
          <a:xfrm rot="942660">
            <a:off x="4585376" y="4393088"/>
            <a:ext cx="833403" cy="485179"/>
          </a:xfrm>
          <a:custGeom>
            <a:avLst/>
            <a:gdLst/>
            <a:ahLst/>
            <a:cxnLst/>
            <a:rect l="l" t="t" r="r" b="b"/>
            <a:pathLst>
              <a:path w="38185" h="22230" extrusionOk="0">
                <a:moveTo>
                  <a:pt x="19481" y="6633"/>
                </a:moveTo>
                <a:lnTo>
                  <a:pt x="19003" y="6693"/>
                </a:lnTo>
                <a:lnTo>
                  <a:pt x="18465" y="6813"/>
                </a:lnTo>
                <a:lnTo>
                  <a:pt x="17808" y="7052"/>
                </a:lnTo>
                <a:lnTo>
                  <a:pt x="17509" y="7231"/>
                </a:lnTo>
                <a:lnTo>
                  <a:pt x="17270" y="7410"/>
                </a:lnTo>
                <a:lnTo>
                  <a:pt x="17151" y="7649"/>
                </a:lnTo>
                <a:lnTo>
                  <a:pt x="17151" y="7709"/>
                </a:lnTo>
                <a:lnTo>
                  <a:pt x="17151" y="7829"/>
                </a:lnTo>
                <a:lnTo>
                  <a:pt x="17330" y="8187"/>
                </a:lnTo>
                <a:lnTo>
                  <a:pt x="17569" y="8486"/>
                </a:lnTo>
                <a:lnTo>
                  <a:pt x="17868" y="8665"/>
                </a:lnTo>
                <a:lnTo>
                  <a:pt x="18226" y="8844"/>
                </a:lnTo>
                <a:lnTo>
                  <a:pt x="18645" y="8904"/>
                </a:lnTo>
                <a:lnTo>
                  <a:pt x="19123" y="8964"/>
                </a:lnTo>
                <a:lnTo>
                  <a:pt x="19601" y="8964"/>
                </a:lnTo>
                <a:lnTo>
                  <a:pt x="20079" y="8904"/>
                </a:lnTo>
                <a:lnTo>
                  <a:pt x="20975" y="8785"/>
                </a:lnTo>
                <a:lnTo>
                  <a:pt x="21752" y="8546"/>
                </a:lnTo>
                <a:lnTo>
                  <a:pt x="22051" y="8366"/>
                </a:lnTo>
                <a:lnTo>
                  <a:pt x="22230" y="8247"/>
                </a:lnTo>
                <a:lnTo>
                  <a:pt x="22349" y="8127"/>
                </a:lnTo>
                <a:lnTo>
                  <a:pt x="22290" y="7948"/>
                </a:lnTo>
                <a:lnTo>
                  <a:pt x="22409" y="8008"/>
                </a:lnTo>
                <a:lnTo>
                  <a:pt x="22529" y="7948"/>
                </a:lnTo>
                <a:lnTo>
                  <a:pt x="22708" y="7888"/>
                </a:lnTo>
                <a:lnTo>
                  <a:pt x="22768" y="7769"/>
                </a:lnTo>
                <a:lnTo>
                  <a:pt x="22768" y="7709"/>
                </a:lnTo>
                <a:lnTo>
                  <a:pt x="22768" y="7590"/>
                </a:lnTo>
                <a:lnTo>
                  <a:pt x="22708" y="7470"/>
                </a:lnTo>
                <a:lnTo>
                  <a:pt x="22290" y="7231"/>
                </a:lnTo>
                <a:lnTo>
                  <a:pt x="21871" y="6992"/>
                </a:lnTo>
                <a:lnTo>
                  <a:pt x="21393" y="6813"/>
                </a:lnTo>
                <a:lnTo>
                  <a:pt x="20915" y="6693"/>
                </a:lnTo>
                <a:lnTo>
                  <a:pt x="20437" y="6633"/>
                </a:lnTo>
                <a:close/>
                <a:moveTo>
                  <a:pt x="36452" y="1136"/>
                </a:moveTo>
                <a:lnTo>
                  <a:pt x="36033" y="1255"/>
                </a:lnTo>
                <a:lnTo>
                  <a:pt x="35555" y="1375"/>
                </a:lnTo>
                <a:lnTo>
                  <a:pt x="31253" y="2331"/>
                </a:lnTo>
                <a:lnTo>
                  <a:pt x="26951" y="3287"/>
                </a:lnTo>
                <a:lnTo>
                  <a:pt x="22648" y="4124"/>
                </a:lnTo>
                <a:lnTo>
                  <a:pt x="20437" y="4482"/>
                </a:lnTo>
                <a:lnTo>
                  <a:pt x="18286" y="4781"/>
                </a:lnTo>
                <a:lnTo>
                  <a:pt x="13804" y="5319"/>
                </a:lnTo>
                <a:lnTo>
                  <a:pt x="11593" y="5498"/>
                </a:lnTo>
                <a:lnTo>
                  <a:pt x="9323" y="5677"/>
                </a:lnTo>
                <a:lnTo>
                  <a:pt x="6873" y="5797"/>
                </a:lnTo>
                <a:lnTo>
                  <a:pt x="4363" y="5916"/>
                </a:lnTo>
                <a:lnTo>
                  <a:pt x="2092" y="6096"/>
                </a:lnTo>
                <a:lnTo>
                  <a:pt x="1256" y="6275"/>
                </a:lnTo>
                <a:lnTo>
                  <a:pt x="897" y="6394"/>
                </a:lnTo>
                <a:lnTo>
                  <a:pt x="838" y="6454"/>
                </a:lnTo>
                <a:lnTo>
                  <a:pt x="957" y="6514"/>
                </a:lnTo>
                <a:lnTo>
                  <a:pt x="2033" y="6633"/>
                </a:lnTo>
                <a:lnTo>
                  <a:pt x="1853" y="6872"/>
                </a:lnTo>
                <a:lnTo>
                  <a:pt x="1794" y="7171"/>
                </a:lnTo>
                <a:lnTo>
                  <a:pt x="1794" y="7530"/>
                </a:lnTo>
                <a:lnTo>
                  <a:pt x="1794" y="7948"/>
                </a:lnTo>
                <a:lnTo>
                  <a:pt x="1913" y="8366"/>
                </a:lnTo>
                <a:lnTo>
                  <a:pt x="2033" y="8844"/>
                </a:lnTo>
                <a:lnTo>
                  <a:pt x="2391" y="9741"/>
                </a:lnTo>
                <a:lnTo>
                  <a:pt x="2869" y="10697"/>
                </a:lnTo>
                <a:lnTo>
                  <a:pt x="3288" y="11533"/>
                </a:lnTo>
                <a:lnTo>
                  <a:pt x="4064" y="12728"/>
                </a:lnTo>
                <a:lnTo>
                  <a:pt x="4602" y="13386"/>
                </a:lnTo>
                <a:lnTo>
                  <a:pt x="5140" y="14043"/>
                </a:lnTo>
                <a:lnTo>
                  <a:pt x="5737" y="14700"/>
                </a:lnTo>
                <a:lnTo>
                  <a:pt x="6395" y="15298"/>
                </a:lnTo>
                <a:lnTo>
                  <a:pt x="7112" y="15836"/>
                </a:lnTo>
                <a:lnTo>
                  <a:pt x="7769" y="16374"/>
                </a:lnTo>
                <a:lnTo>
                  <a:pt x="8546" y="16852"/>
                </a:lnTo>
                <a:lnTo>
                  <a:pt x="9323" y="17270"/>
                </a:lnTo>
                <a:lnTo>
                  <a:pt x="10996" y="18106"/>
                </a:lnTo>
                <a:lnTo>
                  <a:pt x="12729" y="18823"/>
                </a:lnTo>
                <a:lnTo>
                  <a:pt x="14581" y="19421"/>
                </a:lnTo>
                <a:lnTo>
                  <a:pt x="16374" y="19899"/>
                </a:lnTo>
                <a:lnTo>
                  <a:pt x="17390" y="20078"/>
                </a:lnTo>
                <a:lnTo>
                  <a:pt x="18406" y="20138"/>
                </a:lnTo>
                <a:lnTo>
                  <a:pt x="19421" y="20198"/>
                </a:lnTo>
                <a:lnTo>
                  <a:pt x="20437" y="20258"/>
                </a:lnTo>
                <a:lnTo>
                  <a:pt x="21035" y="20138"/>
                </a:lnTo>
                <a:lnTo>
                  <a:pt x="21931" y="20019"/>
                </a:lnTo>
                <a:lnTo>
                  <a:pt x="23186" y="19780"/>
                </a:lnTo>
                <a:lnTo>
                  <a:pt x="22827" y="19600"/>
                </a:lnTo>
                <a:lnTo>
                  <a:pt x="22469" y="19541"/>
                </a:lnTo>
                <a:lnTo>
                  <a:pt x="22051" y="19481"/>
                </a:lnTo>
                <a:lnTo>
                  <a:pt x="21632" y="19481"/>
                </a:lnTo>
                <a:lnTo>
                  <a:pt x="20856" y="19600"/>
                </a:lnTo>
                <a:lnTo>
                  <a:pt x="20079" y="19660"/>
                </a:lnTo>
                <a:lnTo>
                  <a:pt x="19123" y="19600"/>
                </a:lnTo>
                <a:lnTo>
                  <a:pt x="18226" y="19541"/>
                </a:lnTo>
                <a:lnTo>
                  <a:pt x="17330" y="19421"/>
                </a:lnTo>
                <a:lnTo>
                  <a:pt x="16434" y="19242"/>
                </a:lnTo>
                <a:lnTo>
                  <a:pt x="14522" y="18764"/>
                </a:lnTo>
                <a:lnTo>
                  <a:pt x="13565" y="18465"/>
                </a:lnTo>
                <a:lnTo>
                  <a:pt x="12669" y="18166"/>
                </a:lnTo>
                <a:lnTo>
                  <a:pt x="11713" y="17748"/>
                </a:lnTo>
                <a:lnTo>
                  <a:pt x="10817" y="17389"/>
                </a:lnTo>
                <a:lnTo>
                  <a:pt x="9920" y="16911"/>
                </a:lnTo>
                <a:lnTo>
                  <a:pt x="9084" y="16493"/>
                </a:lnTo>
                <a:lnTo>
                  <a:pt x="8426" y="16075"/>
                </a:lnTo>
                <a:lnTo>
                  <a:pt x="7769" y="15597"/>
                </a:lnTo>
                <a:lnTo>
                  <a:pt x="7112" y="15119"/>
                </a:lnTo>
                <a:lnTo>
                  <a:pt x="6574" y="14581"/>
                </a:lnTo>
                <a:lnTo>
                  <a:pt x="5976" y="13983"/>
                </a:lnTo>
                <a:lnTo>
                  <a:pt x="5498" y="13446"/>
                </a:lnTo>
                <a:lnTo>
                  <a:pt x="4961" y="12788"/>
                </a:lnTo>
                <a:lnTo>
                  <a:pt x="4542" y="12131"/>
                </a:lnTo>
                <a:lnTo>
                  <a:pt x="4184" y="11533"/>
                </a:lnTo>
                <a:lnTo>
                  <a:pt x="3825" y="10876"/>
                </a:lnTo>
                <a:lnTo>
                  <a:pt x="3527" y="10278"/>
                </a:lnTo>
                <a:lnTo>
                  <a:pt x="3288" y="9621"/>
                </a:lnTo>
                <a:lnTo>
                  <a:pt x="3048" y="8844"/>
                </a:lnTo>
                <a:lnTo>
                  <a:pt x="2929" y="8068"/>
                </a:lnTo>
                <a:lnTo>
                  <a:pt x="2750" y="7350"/>
                </a:lnTo>
                <a:lnTo>
                  <a:pt x="2630" y="6992"/>
                </a:lnTo>
                <a:lnTo>
                  <a:pt x="2511" y="6633"/>
                </a:lnTo>
                <a:lnTo>
                  <a:pt x="4483" y="6633"/>
                </a:lnTo>
                <a:lnTo>
                  <a:pt x="6514" y="6454"/>
                </a:lnTo>
                <a:lnTo>
                  <a:pt x="7530" y="6335"/>
                </a:lnTo>
                <a:lnTo>
                  <a:pt x="8546" y="6275"/>
                </a:lnTo>
                <a:lnTo>
                  <a:pt x="9502" y="6275"/>
                </a:lnTo>
                <a:lnTo>
                  <a:pt x="10458" y="6394"/>
                </a:lnTo>
                <a:lnTo>
                  <a:pt x="10996" y="6454"/>
                </a:lnTo>
                <a:lnTo>
                  <a:pt x="11115" y="6454"/>
                </a:lnTo>
                <a:lnTo>
                  <a:pt x="11235" y="6514"/>
                </a:lnTo>
                <a:lnTo>
                  <a:pt x="11354" y="6753"/>
                </a:lnTo>
                <a:lnTo>
                  <a:pt x="11593" y="7291"/>
                </a:lnTo>
                <a:lnTo>
                  <a:pt x="11773" y="7530"/>
                </a:lnTo>
                <a:lnTo>
                  <a:pt x="12012" y="7769"/>
                </a:lnTo>
                <a:lnTo>
                  <a:pt x="12490" y="8187"/>
                </a:lnTo>
                <a:lnTo>
                  <a:pt x="13147" y="8665"/>
                </a:lnTo>
                <a:lnTo>
                  <a:pt x="13864" y="9024"/>
                </a:lnTo>
                <a:lnTo>
                  <a:pt x="15358" y="9681"/>
                </a:lnTo>
                <a:lnTo>
                  <a:pt x="16135" y="9980"/>
                </a:lnTo>
                <a:lnTo>
                  <a:pt x="16912" y="10278"/>
                </a:lnTo>
                <a:lnTo>
                  <a:pt x="17689" y="10518"/>
                </a:lnTo>
                <a:lnTo>
                  <a:pt x="18465" y="10697"/>
                </a:lnTo>
                <a:lnTo>
                  <a:pt x="19302" y="10876"/>
                </a:lnTo>
                <a:lnTo>
                  <a:pt x="20079" y="10936"/>
                </a:lnTo>
                <a:lnTo>
                  <a:pt x="20856" y="10996"/>
                </a:lnTo>
                <a:lnTo>
                  <a:pt x="21632" y="10936"/>
                </a:lnTo>
                <a:lnTo>
                  <a:pt x="22409" y="10816"/>
                </a:lnTo>
                <a:lnTo>
                  <a:pt x="23126" y="10637"/>
                </a:lnTo>
                <a:lnTo>
                  <a:pt x="23843" y="10398"/>
                </a:lnTo>
                <a:lnTo>
                  <a:pt x="24501" y="10039"/>
                </a:lnTo>
                <a:lnTo>
                  <a:pt x="25158" y="9621"/>
                </a:lnTo>
                <a:lnTo>
                  <a:pt x="25815" y="9083"/>
                </a:lnTo>
                <a:lnTo>
                  <a:pt x="26413" y="8486"/>
                </a:lnTo>
                <a:lnTo>
                  <a:pt x="26951" y="7769"/>
                </a:lnTo>
                <a:lnTo>
                  <a:pt x="27309" y="7171"/>
                </a:lnTo>
                <a:lnTo>
                  <a:pt x="27727" y="6454"/>
                </a:lnTo>
                <a:lnTo>
                  <a:pt x="28026" y="5737"/>
                </a:lnTo>
                <a:lnTo>
                  <a:pt x="28146" y="5379"/>
                </a:lnTo>
                <a:lnTo>
                  <a:pt x="28205" y="5080"/>
                </a:lnTo>
                <a:lnTo>
                  <a:pt x="28205" y="4482"/>
                </a:lnTo>
                <a:lnTo>
                  <a:pt x="28205" y="4363"/>
                </a:lnTo>
                <a:lnTo>
                  <a:pt x="28146" y="4303"/>
                </a:lnTo>
                <a:lnTo>
                  <a:pt x="28086" y="4363"/>
                </a:lnTo>
                <a:lnTo>
                  <a:pt x="27966" y="4482"/>
                </a:lnTo>
                <a:lnTo>
                  <a:pt x="27668" y="4960"/>
                </a:lnTo>
                <a:lnTo>
                  <a:pt x="26831" y="6514"/>
                </a:lnTo>
                <a:lnTo>
                  <a:pt x="26413" y="7231"/>
                </a:lnTo>
                <a:lnTo>
                  <a:pt x="25995" y="7888"/>
                </a:lnTo>
                <a:lnTo>
                  <a:pt x="25516" y="8546"/>
                </a:lnTo>
                <a:lnTo>
                  <a:pt x="24919" y="9143"/>
                </a:lnTo>
                <a:lnTo>
                  <a:pt x="24620" y="9382"/>
                </a:lnTo>
                <a:lnTo>
                  <a:pt x="24262" y="9621"/>
                </a:lnTo>
                <a:lnTo>
                  <a:pt x="23843" y="9800"/>
                </a:lnTo>
                <a:lnTo>
                  <a:pt x="23425" y="10039"/>
                </a:lnTo>
                <a:lnTo>
                  <a:pt x="22588" y="10278"/>
                </a:lnTo>
                <a:lnTo>
                  <a:pt x="21692" y="10398"/>
                </a:lnTo>
                <a:lnTo>
                  <a:pt x="20856" y="10458"/>
                </a:lnTo>
                <a:lnTo>
                  <a:pt x="19959" y="10398"/>
                </a:lnTo>
                <a:lnTo>
                  <a:pt x="19123" y="10278"/>
                </a:lnTo>
                <a:lnTo>
                  <a:pt x="18226" y="10099"/>
                </a:lnTo>
                <a:lnTo>
                  <a:pt x="17390" y="9800"/>
                </a:lnTo>
                <a:lnTo>
                  <a:pt x="16553" y="9561"/>
                </a:lnTo>
                <a:lnTo>
                  <a:pt x="15179" y="9024"/>
                </a:lnTo>
                <a:lnTo>
                  <a:pt x="14402" y="8725"/>
                </a:lnTo>
                <a:lnTo>
                  <a:pt x="13685" y="8366"/>
                </a:lnTo>
                <a:lnTo>
                  <a:pt x="12968" y="8008"/>
                </a:lnTo>
                <a:lnTo>
                  <a:pt x="12370" y="7530"/>
                </a:lnTo>
                <a:lnTo>
                  <a:pt x="12131" y="7231"/>
                </a:lnTo>
                <a:lnTo>
                  <a:pt x="11892" y="6932"/>
                </a:lnTo>
                <a:lnTo>
                  <a:pt x="11713" y="6633"/>
                </a:lnTo>
                <a:lnTo>
                  <a:pt x="11534" y="6275"/>
                </a:lnTo>
                <a:lnTo>
                  <a:pt x="14641" y="6036"/>
                </a:lnTo>
                <a:lnTo>
                  <a:pt x="17748" y="5737"/>
                </a:lnTo>
                <a:lnTo>
                  <a:pt x="20856" y="5379"/>
                </a:lnTo>
                <a:lnTo>
                  <a:pt x="24023" y="4901"/>
                </a:lnTo>
                <a:lnTo>
                  <a:pt x="27130" y="4363"/>
                </a:lnTo>
                <a:lnTo>
                  <a:pt x="30237" y="3705"/>
                </a:lnTo>
                <a:lnTo>
                  <a:pt x="31791" y="3347"/>
                </a:lnTo>
                <a:lnTo>
                  <a:pt x="33285" y="2929"/>
                </a:lnTo>
                <a:lnTo>
                  <a:pt x="34779" y="2510"/>
                </a:lnTo>
                <a:lnTo>
                  <a:pt x="36213" y="2032"/>
                </a:lnTo>
                <a:lnTo>
                  <a:pt x="36213" y="3526"/>
                </a:lnTo>
                <a:lnTo>
                  <a:pt x="36153" y="5140"/>
                </a:lnTo>
                <a:lnTo>
                  <a:pt x="36033" y="6693"/>
                </a:lnTo>
                <a:lnTo>
                  <a:pt x="35794" y="8187"/>
                </a:lnTo>
                <a:lnTo>
                  <a:pt x="35615" y="8964"/>
                </a:lnTo>
                <a:lnTo>
                  <a:pt x="35436" y="9741"/>
                </a:lnTo>
                <a:lnTo>
                  <a:pt x="35197" y="10458"/>
                </a:lnTo>
                <a:lnTo>
                  <a:pt x="34898" y="11175"/>
                </a:lnTo>
                <a:lnTo>
                  <a:pt x="34540" y="11832"/>
                </a:lnTo>
                <a:lnTo>
                  <a:pt x="34181" y="12549"/>
                </a:lnTo>
                <a:lnTo>
                  <a:pt x="33703" y="13147"/>
                </a:lnTo>
                <a:lnTo>
                  <a:pt x="33225" y="13804"/>
                </a:lnTo>
                <a:lnTo>
                  <a:pt x="32747" y="14342"/>
                </a:lnTo>
                <a:lnTo>
                  <a:pt x="32209" y="14880"/>
                </a:lnTo>
                <a:lnTo>
                  <a:pt x="31014" y="15836"/>
                </a:lnTo>
                <a:lnTo>
                  <a:pt x="29819" y="16732"/>
                </a:lnTo>
                <a:lnTo>
                  <a:pt x="28564" y="17569"/>
                </a:lnTo>
                <a:lnTo>
                  <a:pt x="27249" y="18405"/>
                </a:lnTo>
                <a:lnTo>
                  <a:pt x="26532" y="18764"/>
                </a:lnTo>
                <a:lnTo>
                  <a:pt x="25815" y="19063"/>
                </a:lnTo>
                <a:lnTo>
                  <a:pt x="24501" y="19720"/>
                </a:lnTo>
                <a:lnTo>
                  <a:pt x="23664" y="20019"/>
                </a:lnTo>
                <a:lnTo>
                  <a:pt x="23365" y="20138"/>
                </a:lnTo>
                <a:lnTo>
                  <a:pt x="23186" y="20138"/>
                </a:lnTo>
                <a:lnTo>
                  <a:pt x="23664" y="20198"/>
                </a:lnTo>
                <a:lnTo>
                  <a:pt x="24142" y="20198"/>
                </a:lnTo>
                <a:lnTo>
                  <a:pt x="24560" y="20138"/>
                </a:lnTo>
                <a:lnTo>
                  <a:pt x="25038" y="20019"/>
                </a:lnTo>
                <a:lnTo>
                  <a:pt x="25935" y="19720"/>
                </a:lnTo>
                <a:lnTo>
                  <a:pt x="26831" y="19302"/>
                </a:lnTo>
                <a:lnTo>
                  <a:pt x="27727" y="18823"/>
                </a:lnTo>
                <a:lnTo>
                  <a:pt x="28504" y="18226"/>
                </a:lnTo>
                <a:lnTo>
                  <a:pt x="30058" y="17150"/>
                </a:lnTo>
                <a:lnTo>
                  <a:pt x="31552" y="16015"/>
                </a:lnTo>
                <a:lnTo>
                  <a:pt x="32269" y="15417"/>
                </a:lnTo>
                <a:lnTo>
                  <a:pt x="32926" y="14820"/>
                </a:lnTo>
                <a:lnTo>
                  <a:pt x="33583" y="14103"/>
                </a:lnTo>
                <a:lnTo>
                  <a:pt x="34181" y="13386"/>
                </a:lnTo>
                <a:lnTo>
                  <a:pt x="34659" y="12609"/>
                </a:lnTo>
                <a:lnTo>
                  <a:pt x="35137" y="11772"/>
                </a:lnTo>
                <a:lnTo>
                  <a:pt x="35496" y="10936"/>
                </a:lnTo>
                <a:lnTo>
                  <a:pt x="35854" y="9980"/>
                </a:lnTo>
                <a:lnTo>
                  <a:pt x="36093" y="9083"/>
                </a:lnTo>
                <a:lnTo>
                  <a:pt x="36272" y="8127"/>
                </a:lnTo>
                <a:lnTo>
                  <a:pt x="36452" y="7171"/>
                </a:lnTo>
                <a:lnTo>
                  <a:pt x="36571" y="6215"/>
                </a:lnTo>
                <a:lnTo>
                  <a:pt x="36691" y="4303"/>
                </a:lnTo>
                <a:lnTo>
                  <a:pt x="36631" y="3347"/>
                </a:lnTo>
                <a:lnTo>
                  <a:pt x="36631" y="2929"/>
                </a:lnTo>
                <a:lnTo>
                  <a:pt x="36691" y="2451"/>
                </a:lnTo>
                <a:lnTo>
                  <a:pt x="36870" y="1913"/>
                </a:lnTo>
                <a:lnTo>
                  <a:pt x="36990" y="1614"/>
                </a:lnTo>
                <a:lnTo>
                  <a:pt x="37049" y="1554"/>
                </a:lnTo>
                <a:lnTo>
                  <a:pt x="36990" y="1315"/>
                </a:lnTo>
                <a:lnTo>
                  <a:pt x="36810" y="1196"/>
                </a:lnTo>
                <a:lnTo>
                  <a:pt x="36631" y="1136"/>
                </a:lnTo>
                <a:close/>
                <a:moveTo>
                  <a:pt x="37587" y="1"/>
                </a:moveTo>
                <a:lnTo>
                  <a:pt x="37408" y="60"/>
                </a:lnTo>
                <a:lnTo>
                  <a:pt x="37288" y="120"/>
                </a:lnTo>
                <a:lnTo>
                  <a:pt x="37169" y="240"/>
                </a:lnTo>
                <a:lnTo>
                  <a:pt x="37109" y="359"/>
                </a:lnTo>
                <a:lnTo>
                  <a:pt x="37109" y="718"/>
                </a:lnTo>
                <a:lnTo>
                  <a:pt x="37229" y="1255"/>
                </a:lnTo>
                <a:lnTo>
                  <a:pt x="37348" y="2690"/>
                </a:lnTo>
                <a:lnTo>
                  <a:pt x="37408" y="3347"/>
                </a:lnTo>
                <a:lnTo>
                  <a:pt x="37468" y="4064"/>
                </a:lnTo>
                <a:lnTo>
                  <a:pt x="37408" y="4960"/>
                </a:lnTo>
                <a:lnTo>
                  <a:pt x="37408" y="5797"/>
                </a:lnTo>
                <a:lnTo>
                  <a:pt x="37288" y="6693"/>
                </a:lnTo>
                <a:lnTo>
                  <a:pt x="37169" y="7530"/>
                </a:lnTo>
                <a:lnTo>
                  <a:pt x="36990" y="8426"/>
                </a:lnTo>
                <a:lnTo>
                  <a:pt x="36810" y="9263"/>
                </a:lnTo>
                <a:lnTo>
                  <a:pt x="36571" y="10099"/>
                </a:lnTo>
                <a:lnTo>
                  <a:pt x="36272" y="10936"/>
                </a:lnTo>
                <a:lnTo>
                  <a:pt x="35675" y="12250"/>
                </a:lnTo>
                <a:lnTo>
                  <a:pt x="34958" y="13505"/>
                </a:lnTo>
                <a:lnTo>
                  <a:pt x="34121" y="14760"/>
                </a:lnTo>
                <a:lnTo>
                  <a:pt x="33165" y="15836"/>
                </a:lnTo>
                <a:lnTo>
                  <a:pt x="32149" y="16911"/>
                </a:lnTo>
                <a:lnTo>
                  <a:pt x="31014" y="17867"/>
                </a:lnTo>
                <a:lnTo>
                  <a:pt x="29819" y="18704"/>
                </a:lnTo>
                <a:lnTo>
                  <a:pt x="28564" y="19421"/>
                </a:lnTo>
                <a:lnTo>
                  <a:pt x="27309" y="19959"/>
                </a:lnTo>
                <a:lnTo>
                  <a:pt x="25995" y="20437"/>
                </a:lnTo>
                <a:lnTo>
                  <a:pt x="24680" y="20795"/>
                </a:lnTo>
                <a:lnTo>
                  <a:pt x="23365" y="21034"/>
                </a:lnTo>
                <a:lnTo>
                  <a:pt x="21991" y="21214"/>
                </a:lnTo>
                <a:lnTo>
                  <a:pt x="20617" y="21273"/>
                </a:lnTo>
                <a:lnTo>
                  <a:pt x="19242" y="21273"/>
                </a:lnTo>
                <a:lnTo>
                  <a:pt x="17808" y="21154"/>
                </a:lnTo>
                <a:lnTo>
                  <a:pt x="16434" y="20975"/>
                </a:lnTo>
                <a:lnTo>
                  <a:pt x="15119" y="20676"/>
                </a:lnTo>
                <a:lnTo>
                  <a:pt x="13745" y="20317"/>
                </a:lnTo>
                <a:lnTo>
                  <a:pt x="12430" y="19839"/>
                </a:lnTo>
                <a:lnTo>
                  <a:pt x="11175" y="19361"/>
                </a:lnTo>
                <a:lnTo>
                  <a:pt x="9920" y="18764"/>
                </a:lnTo>
                <a:lnTo>
                  <a:pt x="8785" y="18047"/>
                </a:lnTo>
                <a:lnTo>
                  <a:pt x="7650" y="17330"/>
                </a:lnTo>
                <a:lnTo>
                  <a:pt x="6514" y="16433"/>
                </a:lnTo>
                <a:lnTo>
                  <a:pt x="5439" y="15477"/>
                </a:lnTo>
                <a:lnTo>
                  <a:pt x="4483" y="14402"/>
                </a:lnTo>
                <a:lnTo>
                  <a:pt x="3646" y="13266"/>
                </a:lnTo>
                <a:lnTo>
                  <a:pt x="2869" y="12071"/>
                </a:lnTo>
                <a:lnTo>
                  <a:pt x="2212" y="10816"/>
                </a:lnTo>
                <a:lnTo>
                  <a:pt x="1674" y="9502"/>
                </a:lnTo>
                <a:lnTo>
                  <a:pt x="1136" y="8187"/>
                </a:lnTo>
                <a:lnTo>
                  <a:pt x="838" y="6813"/>
                </a:lnTo>
                <a:lnTo>
                  <a:pt x="599" y="5976"/>
                </a:lnTo>
                <a:lnTo>
                  <a:pt x="479" y="5737"/>
                </a:lnTo>
                <a:lnTo>
                  <a:pt x="359" y="5618"/>
                </a:lnTo>
                <a:lnTo>
                  <a:pt x="180" y="5677"/>
                </a:lnTo>
                <a:lnTo>
                  <a:pt x="120" y="5797"/>
                </a:lnTo>
                <a:lnTo>
                  <a:pt x="61" y="6036"/>
                </a:lnTo>
                <a:lnTo>
                  <a:pt x="1" y="6275"/>
                </a:lnTo>
                <a:lnTo>
                  <a:pt x="61" y="6813"/>
                </a:lnTo>
                <a:lnTo>
                  <a:pt x="120" y="7231"/>
                </a:lnTo>
                <a:lnTo>
                  <a:pt x="240" y="8068"/>
                </a:lnTo>
                <a:lnTo>
                  <a:pt x="419" y="8844"/>
                </a:lnTo>
                <a:lnTo>
                  <a:pt x="658" y="9681"/>
                </a:lnTo>
                <a:lnTo>
                  <a:pt x="957" y="10458"/>
                </a:lnTo>
                <a:lnTo>
                  <a:pt x="1316" y="11175"/>
                </a:lnTo>
                <a:lnTo>
                  <a:pt x="1674" y="11952"/>
                </a:lnTo>
                <a:lnTo>
                  <a:pt x="2092" y="12669"/>
                </a:lnTo>
                <a:lnTo>
                  <a:pt x="2570" y="13386"/>
                </a:lnTo>
                <a:lnTo>
                  <a:pt x="3467" y="14581"/>
                </a:lnTo>
                <a:lnTo>
                  <a:pt x="4483" y="15776"/>
                </a:lnTo>
                <a:lnTo>
                  <a:pt x="5618" y="16852"/>
                </a:lnTo>
                <a:lnTo>
                  <a:pt x="6813" y="17808"/>
                </a:lnTo>
                <a:lnTo>
                  <a:pt x="8068" y="18704"/>
                </a:lnTo>
                <a:lnTo>
                  <a:pt x="9442" y="19481"/>
                </a:lnTo>
                <a:lnTo>
                  <a:pt x="10817" y="20198"/>
                </a:lnTo>
                <a:lnTo>
                  <a:pt x="12311" y="20795"/>
                </a:lnTo>
                <a:lnTo>
                  <a:pt x="13804" y="21273"/>
                </a:lnTo>
                <a:lnTo>
                  <a:pt x="15298" y="21692"/>
                </a:lnTo>
                <a:lnTo>
                  <a:pt x="16852" y="21991"/>
                </a:lnTo>
                <a:lnTo>
                  <a:pt x="18406" y="22170"/>
                </a:lnTo>
                <a:lnTo>
                  <a:pt x="19959" y="22230"/>
                </a:lnTo>
                <a:lnTo>
                  <a:pt x="21513" y="22170"/>
                </a:lnTo>
                <a:lnTo>
                  <a:pt x="23067" y="22050"/>
                </a:lnTo>
                <a:lnTo>
                  <a:pt x="24560" y="21751"/>
                </a:lnTo>
                <a:lnTo>
                  <a:pt x="25457" y="21572"/>
                </a:lnTo>
                <a:lnTo>
                  <a:pt x="26293" y="21333"/>
                </a:lnTo>
                <a:lnTo>
                  <a:pt x="27130" y="20975"/>
                </a:lnTo>
                <a:lnTo>
                  <a:pt x="27966" y="20676"/>
                </a:lnTo>
                <a:lnTo>
                  <a:pt x="28743" y="20258"/>
                </a:lnTo>
                <a:lnTo>
                  <a:pt x="29460" y="19839"/>
                </a:lnTo>
                <a:lnTo>
                  <a:pt x="30237" y="19361"/>
                </a:lnTo>
                <a:lnTo>
                  <a:pt x="30894" y="18823"/>
                </a:lnTo>
                <a:lnTo>
                  <a:pt x="31612" y="18286"/>
                </a:lnTo>
                <a:lnTo>
                  <a:pt x="32209" y="17748"/>
                </a:lnTo>
                <a:lnTo>
                  <a:pt x="32866" y="17150"/>
                </a:lnTo>
                <a:lnTo>
                  <a:pt x="33404" y="16493"/>
                </a:lnTo>
                <a:lnTo>
                  <a:pt x="34002" y="15836"/>
                </a:lnTo>
                <a:lnTo>
                  <a:pt x="34480" y="15178"/>
                </a:lnTo>
                <a:lnTo>
                  <a:pt x="35018" y="14461"/>
                </a:lnTo>
                <a:lnTo>
                  <a:pt x="35436" y="13744"/>
                </a:lnTo>
                <a:lnTo>
                  <a:pt x="35914" y="12967"/>
                </a:lnTo>
                <a:lnTo>
                  <a:pt x="36272" y="12191"/>
                </a:lnTo>
                <a:lnTo>
                  <a:pt x="36631" y="11414"/>
                </a:lnTo>
                <a:lnTo>
                  <a:pt x="36930" y="10577"/>
                </a:lnTo>
                <a:lnTo>
                  <a:pt x="37229" y="9741"/>
                </a:lnTo>
                <a:lnTo>
                  <a:pt x="37468" y="8904"/>
                </a:lnTo>
                <a:lnTo>
                  <a:pt x="37707" y="8068"/>
                </a:lnTo>
                <a:lnTo>
                  <a:pt x="37886" y="7231"/>
                </a:lnTo>
                <a:lnTo>
                  <a:pt x="38005" y="6394"/>
                </a:lnTo>
                <a:lnTo>
                  <a:pt x="38125" y="5498"/>
                </a:lnTo>
                <a:lnTo>
                  <a:pt x="38185" y="4602"/>
                </a:lnTo>
                <a:lnTo>
                  <a:pt x="38185" y="3765"/>
                </a:lnTo>
                <a:lnTo>
                  <a:pt x="38125" y="2869"/>
                </a:lnTo>
                <a:lnTo>
                  <a:pt x="38065" y="1973"/>
                </a:lnTo>
                <a:lnTo>
                  <a:pt x="37946" y="1136"/>
                </a:lnTo>
                <a:lnTo>
                  <a:pt x="37826" y="240"/>
                </a:lnTo>
                <a:lnTo>
                  <a:pt x="37707" y="60"/>
                </a:lnTo>
                <a:lnTo>
                  <a:pt x="3758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7A7D99"/>
              </a:solidFill>
            </a:endParaRPr>
          </a:p>
        </p:txBody>
      </p:sp>
      <p:sp>
        <p:nvSpPr>
          <p:cNvPr id="318" name="Google Shape;318;p12"/>
          <p:cNvSpPr/>
          <p:nvPr/>
        </p:nvSpPr>
        <p:spPr>
          <a:xfrm rot="-5506848">
            <a:off x="8197826" y="3625742"/>
            <a:ext cx="179267" cy="193412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2"/>
          <p:cNvSpPr/>
          <p:nvPr/>
        </p:nvSpPr>
        <p:spPr>
          <a:xfrm rot="-10292983">
            <a:off x="8081725" y="3802439"/>
            <a:ext cx="215214" cy="232195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color background 2">
  <p:cSld name="BLANK_1_1">
    <p:bg>
      <p:bgPr>
        <a:solidFill>
          <a:srgbClr val="FF7B59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322" name="Google Shape;322;p13"/>
          <p:cNvSpPr/>
          <p:nvPr/>
        </p:nvSpPr>
        <p:spPr>
          <a:xfrm rot="1318871">
            <a:off x="7856215" y="832860"/>
            <a:ext cx="615466" cy="963905"/>
          </a:xfrm>
          <a:custGeom>
            <a:avLst/>
            <a:gdLst/>
            <a:ahLst/>
            <a:cxnLst/>
            <a:rect l="l" t="t" r="r" b="b"/>
            <a:pathLst>
              <a:path w="27548" h="43144" extrusionOk="0">
                <a:moveTo>
                  <a:pt x="16075" y="657"/>
                </a:moveTo>
                <a:lnTo>
                  <a:pt x="16135" y="896"/>
                </a:lnTo>
                <a:lnTo>
                  <a:pt x="15477" y="777"/>
                </a:lnTo>
                <a:lnTo>
                  <a:pt x="16075" y="657"/>
                </a:lnTo>
                <a:close/>
                <a:moveTo>
                  <a:pt x="8068" y="9322"/>
                </a:moveTo>
                <a:lnTo>
                  <a:pt x="7829" y="9382"/>
                </a:lnTo>
                <a:lnTo>
                  <a:pt x="7649" y="9441"/>
                </a:lnTo>
                <a:lnTo>
                  <a:pt x="7590" y="9621"/>
                </a:lnTo>
                <a:lnTo>
                  <a:pt x="7590" y="9740"/>
                </a:lnTo>
                <a:lnTo>
                  <a:pt x="7590" y="9919"/>
                </a:lnTo>
                <a:lnTo>
                  <a:pt x="7709" y="10039"/>
                </a:lnTo>
                <a:lnTo>
                  <a:pt x="7829" y="10099"/>
                </a:lnTo>
                <a:lnTo>
                  <a:pt x="8008" y="10039"/>
                </a:lnTo>
                <a:lnTo>
                  <a:pt x="8127" y="9979"/>
                </a:lnTo>
                <a:lnTo>
                  <a:pt x="8247" y="9860"/>
                </a:lnTo>
                <a:lnTo>
                  <a:pt x="8366" y="9621"/>
                </a:lnTo>
                <a:lnTo>
                  <a:pt x="8366" y="9501"/>
                </a:lnTo>
                <a:lnTo>
                  <a:pt x="8366" y="9382"/>
                </a:lnTo>
                <a:lnTo>
                  <a:pt x="8247" y="9322"/>
                </a:lnTo>
                <a:close/>
                <a:moveTo>
                  <a:pt x="6992" y="12369"/>
                </a:moveTo>
                <a:lnTo>
                  <a:pt x="6872" y="12429"/>
                </a:lnTo>
                <a:lnTo>
                  <a:pt x="6693" y="12489"/>
                </a:lnTo>
                <a:lnTo>
                  <a:pt x="6633" y="12608"/>
                </a:lnTo>
                <a:lnTo>
                  <a:pt x="6574" y="12788"/>
                </a:lnTo>
                <a:lnTo>
                  <a:pt x="6574" y="12967"/>
                </a:lnTo>
                <a:lnTo>
                  <a:pt x="6574" y="13086"/>
                </a:lnTo>
                <a:lnTo>
                  <a:pt x="6693" y="13146"/>
                </a:lnTo>
                <a:lnTo>
                  <a:pt x="6872" y="13206"/>
                </a:lnTo>
                <a:lnTo>
                  <a:pt x="6992" y="13146"/>
                </a:lnTo>
                <a:lnTo>
                  <a:pt x="7171" y="13086"/>
                </a:lnTo>
                <a:lnTo>
                  <a:pt x="7231" y="12967"/>
                </a:lnTo>
                <a:lnTo>
                  <a:pt x="7291" y="12788"/>
                </a:lnTo>
                <a:lnTo>
                  <a:pt x="7291" y="12608"/>
                </a:lnTo>
                <a:lnTo>
                  <a:pt x="7291" y="12489"/>
                </a:lnTo>
                <a:lnTo>
                  <a:pt x="7171" y="12429"/>
                </a:lnTo>
                <a:lnTo>
                  <a:pt x="6992" y="12369"/>
                </a:lnTo>
                <a:close/>
                <a:moveTo>
                  <a:pt x="4124" y="12847"/>
                </a:moveTo>
                <a:lnTo>
                  <a:pt x="3944" y="12967"/>
                </a:lnTo>
                <a:lnTo>
                  <a:pt x="3885" y="13086"/>
                </a:lnTo>
                <a:lnTo>
                  <a:pt x="3765" y="13266"/>
                </a:lnTo>
                <a:lnTo>
                  <a:pt x="3705" y="13445"/>
                </a:lnTo>
                <a:lnTo>
                  <a:pt x="3705" y="13624"/>
                </a:lnTo>
                <a:lnTo>
                  <a:pt x="3765" y="13744"/>
                </a:lnTo>
                <a:lnTo>
                  <a:pt x="3885" y="13863"/>
                </a:lnTo>
                <a:lnTo>
                  <a:pt x="4303" y="13863"/>
                </a:lnTo>
                <a:lnTo>
                  <a:pt x="4482" y="13744"/>
                </a:lnTo>
                <a:lnTo>
                  <a:pt x="4602" y="13564"/>
                </a:lnTo>
                <a:lnTo>
                  <a:pt x="4662" y="13385"/>
                </a:lnTo>
                <a:lnTo>
                  <a:pt x="4662" y="13146"/>
                </a:lnTo>
                <a:lnTo>
                  <a:pt x="4542" y="12967"/>
                </a:lnTo>
                <a:lnTo>
                  <a:pt x="4363" y="12847"/>
                </a:lnTo>
                <a:close/>
                <a:moveTo>
                  <a:pt x="8127" y="14819"/>
                </a:moveTo>
                <a:lnTo>
                  <a:pt x="7948" y="14999"/>
                </a:lnTo>
                <a:lnTo>
                  <a:pt x="7948" y="15178"/>
                </a:lnTo>
                <a:lnTo>
                  <a:pt x="7948" y="15596"/>
                </a:lnTo>
                <a:lnTo>
                  <a:pt x="7948" y="15835"/>
                </a:lnTo>
                <a:lnTo>
                  <a:pt x="8008" y="15955"/>
                </a:lnTo>
                <a:lnTo>
                  <a:pt x="8068" y="16074"/>
                </a:lnTo>
                <a:lnTo>
                  <a:pt x="8187" y="16014"/>
                </a:lnTo>
                <a:lnTo>
                  <a:pt x="8366" y="15835"/>
                </a:lnTo>
                <a:lnTo>
                  <a:pt x="8486" y="15596"/>
                </a:lnTo>
                <a:lnTo>
                  <a:pt x="8546" y="15357"/>
                </a:lnTo>
                <a:lnTo>
                  <a:pt x="8486" y="15118"/>
                </a:lnTo>
                <a:lnTo>
                  <a:pt x="8426" y="14939"/>
                </a:lnTo>
                <a:lnTo>
                  <a:pt x="8307" y="14819"/>
                </a:lnTo>
                <a:close/>
                <a:moveTo>
                  <a:pt x="5259" y="15417"/>
                </a:moveTo>
                <a:lnTo>
                  <a:pt x="5020" y="15477"/>
                </a:lnTo>
                <a:lnTo>
                  <a:pt x="4841" y="15656"/>
                </a:lnTo>
                <a:lnTo>
                  <a:pt x="4662" y="15895"/>
                </a:lnTo>
                <a:lnTo>
                  <a:pt x="4602" y="16194"/>
                </a:lnTo>
                <a:lnTo>
                  <a:pt x="4542" y="16433"/>
                </a:lnTo>
                <a:lnTo>
                  <a:pt x="4662" y="16672"/>
                </a:lnTo>
                <a:lnTo>
                  <a:pt x="4841" y="16791"/>
                </a:lnTo>
                <a:lnTo>
                  <a:pt x="4901" y="16851"/>
                </a:lnTo>
                <a:lnTo>
                  <a:pt x="5020" y="16851"/>
                </a:lnTo>
                <a:lnTo>
                  <a:pt x="5259" y="16731"/>
                </a:lnTo>
                <a:lnTo>
                  <a:pt x="5438" y="16552"/>
                </a:lnTo>
                <a:lnTo>
                  <a:pt x="5618" y="16313"/>
                </a:lnTo>
                <a:lnTo>
                  <a:pt x="5737" y="16074"/>
                </a:lnTo>
                <a:lnTo>
                  <a:pt x="5737" y="15775"/>
                </a:lnTo>
                <a:lnTo>
                  <a:pt x="5677" y="15596"/>
                </a:lnTo>
                <a:lnTo>
                  <a:pt x="5558" y="15477"/>
                </a:lnTo>
                <a:lnTo>
                  <a:pt x="5498" y="15417"/>
                </a:lnTo>
                <a:close/>
                <a:moveTo>
                  <a:pt x="7171" y="18166"/>
                </a:moveTo>
                <a:lnTo>
                  <a:pt x="6992" y="18225"/>
                </a:lnTo>
                <a:lnTo>
                  <a:pt x="6872" y="18345"/>
                </a:lnTo>
                <a:lnTo>
                  <a:pt x="6813" y="18524"/>
                </a:lnTo>
                <a:lnTo>
                  <a:pt x="6813" y="18703"/>
                </a:lnTo>
                <a:lnTo>
                  <a:pt x="6813" y="18883"/>
                </a:lnTo>
                <a:lnTo>
                  <a:pt x="6872" y="19002"/>
                </a:lnTo>
                <a:lnTo>
                  <a:pt x="6992" y="19122"/>
                </a:lnTo>
                <a:lnTo>
                  <a:pt x="7171" y="19122"/>
                </a:lnTo>
                <a:lnTo>
                  <a:pt x="7351" y="19062"/>
                </a:lnTo>
                <a:lnTo>
                  <a:pt x="7470" y="18942"/>
                </a:lnTo>
                <a:lnTo>
                  <a:pt x="7530" y="18763"/>
                </a:lnTo>
                <a:lnTo>
                  <a:pt x="7530" y="18584"/>
                </a:lnTo>
                <a:lnTo>
                  <a:pt x="7530" y="18405"/>
                </a:lnTo>
                <a:lnTo>
                  <a:pt x="7470" y="18285"/>
                </a:lnTo>
                <a:lnTo>
                  <a:pt x="7351" y="18166"/>
                </a:lnTo>
                <a:close/>
                <a:moveTo>
                  <a:pt x="4064" y="18763"/>
                </a:moveTo>
                <a:lnTo>
                  <a:pt x="3885" y="18883"/>
                </a:lnTo>
                <a:lnTo>
                  <a:pt x="3705" y="19002"/>
                </a:lnTo>
                <a:lnTo>
                  <a:pt x="3586" y="19181"/>
                </a:lnTo>
                <a:lnTo>
                  <a:pt x="3586" y="19420"/>
                </a:lnTo>
                <a:lnTo>
                  <a:pt x="3705" y="19659"/>
                </a:lnTo>
                <a:lnTo>
                  <a:pt x="3825" y="19779"/>
                </a:lnTo>
                <a:lnTo>
                  <a:pt x="4004" y="19839"/>
                </a:lnTo>
                <a:lnTo>
                  <a:pt x="4183" y="19839"/>
                </a:lnTo>
                <a:lnTo>
                  <a:pt x="4303" y="19719"/>
                </a:lnTo>
                <a:lnTo>
                  <a:pt x="4423" y="19600"/>
                </a:lnTo>
                <a:lnTo>
                  <a:pt x="4542" y="19420"/>
                </a:lnTo>
                <a:lnTo>
                  <a:pt x="4542" y="19241"/>
                </a:lnTo>
                <a:lnTo>
                  <a:pt x="4542" y="19062"/>
                </a:lnTo>
                <a:lnTo>
                  <a:pt x="4423" y="18823"/>
                </a:lnTo>
                <a:lnTo>
                  <a:pt x="4243" y="18763"/>
                </a:lnTo>
                <a:close/>
                <a:moveTo>
                  <a:pt x="7590" y="20855"/>
                </a:moveTo>
                <a:lnTo>
                  <a:pt x="7351" y="20914"/>
                </a:lnTo>
                <a:lnTo>
                  <a:pt x="7052" y="21094"/>
                </a:lnTo>
                <a:lnTo>
                  <a:pt x="6813" y="21333"/>
                </a:lnTo>
                <a:lnTo>
                  <a:pt x="6693" y="21572"/>
                </a:lnTo>
                <a:lnTo>
                  <a:pt x="6693" y="21751"/>
                </a:lnTo>
                <a:lnTo>
                  <a:pt x="6753" y="21930"/>
                </a:lnTo>
                <a:lnTo>
                  <a:pt x="6932" y="22050"/>
                </a:lnTo>
                <a:lnTo>
                  <a:pt x="7171" y="22109"/>
                </a:lnTo>
                <a:lnTo>
                  <a:pt x="7410" y="22050"/>
                </a:lnTo>
                <a:lnTo>
                  <a:pt x="7649" y="21930"/>
                </a:lnTo>
                <a:lnTo>
                  <a:pt x="7888" y="21691"/>
                </a:lnTo>
                <a:lnTo>
                  <a:pt x="8068" y="21333"/>
                </a:lnTo>
                <a:lnTo>
                  <a:pt x="8068" y="21094"/>
                </a:lnTo>
                <a:lnTo>
                  <a:pt x="8008" y="20914"/>
                </a:lnTo>
                <a:lnTo>
                  <a:pt x="7829" y="20855"/>
                </a:lnTo>
                <a:close/>
                <a:moveTo>
                  <a:pt x="3466" y="22169"/>
                </a:moveTo>
                <a:lnTo>
                  <a:pt x="3347" y="22229"/>
                </a:lnTo>
                <a:lnTo>
                  <a:pt x="3287" y="22348"/>
                </a:lnTo>
                <a:lnTo>
                  <a:pt x="3227" y="22528"/>
                </a:lnTo>
                <a:lnTo>
                  <a:pt x="3227" y="22707"/>
                </a:lnTo>
                <a:lnTo>
                  <a:pt x="3287" y="22826"/>
                </a:lnTo>
                <a:lnTo>
                  <a:pt x="3407" y="22946"/>
                </a:lnTo>
                <a:lnTo>
                  <a:pt x="3586" y="23006"/>
                </a:lnTo>
                <a:lnTo>
                  <a:pt x="3825" y="23006"/>
                </a:lnTo>
                <a:lnTo>
                  <a:pt x="3944" y="22886"/>
                </a:lnTo>
                <a:lnTo>
                  <a:pt x="4064" y="22767"/>
                </a:lnTo>
                <a:lnTo>
                  <a:pt x="4064" y="22647"/>
                </a:lnTo>
                <a:lnTo>
                  <a:pt x="4064" y="22528"/>
                </a:lnTo>
                <a:lnTo>
                  <a:pt x="4004" y="22348"/>
                </a:lnTo>
                <a:lnTo>
                  <a:pt x="3825" y="22229"/>
                </a:lnTo>
                <a:lnTo>
                  <a:pt x="3646" y="22169"/>
                </a:lnTo>
                <a:close/>
                <a:moveTo>
                  <a:pt x="5080" y="23424"/>
                </a:moveTo>
                <a:lnTo>
                  <a:pt x="4960" y="23484"/>
                </a:lnTo>
                <a:lnTo>
                  <a:pt x="4721" y="23723"/>
                </a:lnTo>
                <a:lnTo>
                  <a:pt x="4662" y="23902"/>
                </a:lnTo>
                <a:lnTo>
                  <a:pt x="4602" y="24022"/>
                </a:lnTo>
                <a:lnTo>
                  <a:pt x="4721" y="24141"/>
                </a:lnTo>
                <a:lnTo>
                  <a:pt x="5199" y="24141"/>
                </a:lnTo>
                <a:lnTo>
                  <a:pt x="5319" y="24081"/>
                </a:lnTo>
                <a:lnTo>
                  <a:pt x="5379" y="23962"/>
                </a:lnTo>
                <a:lnTo>
                  <a:pt x="5319" y="23842"/>
                </a:lnTo>
                <a:lnTo>
                  <a:pt x="5199" y="23544"/>
                </a:lnTo>
                <a:lnTo>
                  <a:pt x="5080" y="23424"/>
                </a:lnTo>
                <a:close/>
                <a:moveTo>
                  <a:pt x="9800" y="23424"/>
                </a:moveTo>
                <a:lnTo>
                  <a:pt x="9621" y="23484"/>
                </a:lnTo>
                <a:lnTo>
                  <a:pt x="9561" y="23544"/>
                </a:lnTo>
                <a:lnTo>
                  <a:pt x="9502" y="23723"/>
                </a:lnTo>
                <a:lnTo>
                  <a:pt x="9502" y="23902"/>
                </a:lnTo>
                <a:lnTo>
                  <a:pt x="9561" y="24081"/>
                </a:lnTo>
                <a:lnTo>
                  <a:pt x="9621" y="24201"/>
                </a:lnTo>
                <a:lnTo>
                  <a:pt x="9741" y="24261"/>
                </a:lnTo>
                <a:lnTo>
                  <a:pt x="10099" y="24261"/>
                </a:lnTo>
                <a:lnTo>
                  <a:pt x="10219" y="24201"/>
                </a:lnTo>
                <a:lnTo>
                  <a:pt x="10279" y="24022"/>
                </a:lnTo>
                <a:lnTo>
                  <a:pt x="10279" y="23842"/>
                </a:lnTo>
                <a:lnTo>
                  <a:pt x="10219" y="23723"/>
                </a:lnTo>
                <a:lnTo>
                  <a:pt x="10099" y="23544"/>
                </a:lnTo>
                <a:lnTo>
                  <a:pt x="9980" y="23424"/>
                </a:lnTo>
                <a:close/>
                <a:moveTo>
                  <a:pt x="3227" y="24978"/>
                </a:moveTo>
                <a:lnTo>
                  <a:pt x="3108" y="25097"/>
                </a:lnTo>
                <a:lnTo>
                  <a:pt x="2988" y="25276"/>
                </a:lnTo>
                <a:lnTo>
                  <a:pt x="2929" y="25456"/>
                </a:lnTo>
                <a:lnTo>
                  <a:pt x="2869" y="25635"/>
                </a:lnTo>
                <a:lnTo>
                  <a:pt x="2929" y="25814"/>
                </a:lnTo>
                <a:lnTo>
                  <a:pt x="3048" y="25934"/>
                </a:lnTo>
                <a:lnTo>
                  <a:pt x="3466" y="25934"/>
                </a:lnTo>
                <a:lnTo>
                  <a:pt x="3586" y="25814"/>
                </a:lnTo>
                <a:lnTo>
                  <a:pt x="3705" y="25635"/>
                </a:lnTo>
                <a:lnTo>
                  <a:pt x="3765" y="25456"/>
                </a:lnTo>
                <a:lnTo>
                  <a:pt x="3825" y="25276"/>
                </a:lnTo>
                <a:lnTo>
                  <a:pt x="3765" y="25097"/>
                </a:lnTo>
                <a:lnTo>
                  <a:pt x="3646" y="24978"/>
                </a:lnTo>
                <a:close/>
                <a:moveTo>
                  <a:pt x="6932" y="24858"/>
                </a:moveTo>
                <a:lnTo>
                  <a:pt x="6813" y="24918"/>
                </a:lnTo>
                <a:lnTo>
                  <a:pt x="6753" y="24978"/>
                </a:lnTo>
                <a:lnTo>
                  <a:pt x="6574" y="25276"/>
                </a:lnTo>
                <a:lnTo>
                  <a:pt x="6574" y="25456"/>
                </a:lnTo>
                <a:lnTo>
                  <a:pt x="6633" y="25635"/>
                </a:lnTo>
                <a:lnTo>
                  <a:pt x="6753" y="25874"/>
                </a:lnTo>
                <a:lnTo>
                  <a:pt x="6872" y="26053"/>
                </a:lnTo>
                <a:lnTo>
                  <a:pt x="6992" y="26173"/>
                </a:lnTo>
                <a:lnTo>
                  <a:pt x="7171" y="26233"/>
                </a:lnTo>
                <a:lnTo>
                  <a:pt x="7291" y="26233"/>
                </a:lnTo>
                <a:lnTo>
                  <a:pt x="7410" y="26053"/>
                </a:lnTo>
                <a:lnTo>
                  <a:pt x="7530" y="25814"/>
                </a:lnTo>
                <a:lnTo>
                  <a:pt x="7530" y="25515"/>
                </a:lnTo>
                <a:lnTo>
                  <a:pt x="7410" y="25276"/>
                </a:lnTo>
                <a:lnTo>
                  <a:pt x="7291" y="25037"/>
                </a:lnTo>
                <a:lnTo>
                  <a:pt x="7111" y="24918"/>
                </a:lnTo>
                <a:lnTo>
                  <a:pt x="6932" y="24858"/>
                </a:lnTo>
                <a:close/>
                <a:moveTo>
                  <a:pt x="10099" y="27368"/>
                </a:moveTo>
                <a:lnTo>
                  <a:pt x="9980" y="27428"/>
                </a:lnTo>
                <a:lnTo>
                  <a:pt x="9800" y="27667"/>
                </a:lnTo>
                <a:lnTo>
                  <a:pt x="9681" y="27906"/>
                </a:lnTo>
                <a:lnTo>
                  <a:pt x="9681" y="28145"/>
                </a:lnTo>
                <a:lnTo>
                  <a:pt x="9741" y="28204"/>
                </a:lnTo>
                <a:lnTo>
                  <a:pt x="9800" y="28264"/>
                </a:lnTo>
                <a:lnTo>
                  <a:pt x="9920" y="28324"/>
                </a:lnTo>
                <a:lnTo>
                  <a:pt x="10040" y="28264"/>
                </a:lnTo>
                <a:lnTo>
                  <a:pt x="10398" y="28204"/>
                </a:lnTo>
                <a:lnTo>
                  <a:pt x="10458" y="28145"/>
                </a:lnTo>
                <a:lnTo>
                  <a:pt x="10458" y="27906"/>
                </a:lnTo>
                <a:lnTo>
                  <a:pt x="10398" y="27667"/>
                </a:lnTo>
                <a:lnTo>
                  <a:pt x="10338" y="27487"/>
                </a:lnTo>
                <a:lnTo>
                  <a:pt x="10279" y="27368"/>
                </a:lnTo>
                <a:close/>
                <a:moveTo>
                  <a:pt x="7769" y="28563"/>
                </a:moveTo>
                <a:lnTo>
                  <a:pt x="7530" y="28623"/>
                </a:lnTo>
                <a:lnTo>
                  <a:pt x="7410" y="28683"/>
                </a:lnTo>
                <a:lnTo>
                  <a:pt x="7291" y="28862"/>
                </a:lnTo>
                <a:lnTo>
                  <a:pt x="7231" y="29041"/>
                </a:lnTo>
                <a:lnTo>
                  <a:pt x="7231" y="29220"/>
                </a:lnTo>
                <a:lnTo>
                  <a:pt x="7231" y="29400"/>
                </a:lnTo>
                <a:lnTo>
                  <a:pt x="7351" y="29459"/>
                </a:lnTo>
                <a:lnTo>
                  <a:pt x="7530" y="29519"/>
                </a:lnTo>
                <a:lnTo>
                  <a:pt x="7769" y="29459"/>
                </a:lnTo>
                <a:lnTo>
                  <a:pt x="7888" y="29400"/>
                </a:lnTo>
                <a:lnTo>
                  <a:pt x="8008" y="29220"/>
                </a:lnTo>
                <a:lnTo>
                  <a:pt x="8068" y="29041"/>
                </a:lnTo>
                <a:lnTo>
                  <a:pt x="8068" y="28862"/>
                </a:lnTo>
                <a:lnTo>
                  <a:pt x="8068" y="28683"/>
                </a:lnTo>
                <a:lnTo>
                  <a:pt x="7948" y="28623"/>
                </a:lnTo>
                <a:lnTo>
                  <a:pt x="7769" y="28563"/>
                </a:lnTo>
                <a:close/>
                <a:moveTo>
                  <a:pt x="4901" y="28563"/>
                </a:moveTo>
                <a:lnTo>
                  <a:pt x="4781" y="28683"/>
                </a:lnTo>
                <a:lnTo>
                  <a:pt x="4602" y="28802"/>
                </a:lnTo>
                <a:lnTo>
                  <a:pt x="4542" y="29041"/>
                </a:lnTo>
                <a:lnTo>
                  <a:pt x="4542" y="29280"/>
                </a:lnTo>
                <a:lnTo>
                  <a:pt x="4602" y="29519"/>
                </a:lnTo>
                <a:lnTo>
                  <a:pt x="4781" y="29639"/>
                </a:lnTo>
                <a:lnTo>
                  <a:pt x="4960" y="29698"/>
                </a:lnTo>
                <a:lnTo>
                  <a:pt x="5199" y="29698"/>
                </a:lnTo>
                <a:lnTo>
                  <a:pt x="5379" y="29579"/>
                </a:lnTo>
                <a:lnTo>
                  <a:pt x="5498" y="29400"/>
                </a:lnTo>
                <a:lnTo>
                  <a:pt x="5558" y="29161"/>
                </a:lnTo>
                <a:lnTo>
                  <a:pt x="5498" y="28922"/>
                </a:lnTo>
                <a:lnTo>
                  <a:pt x="5379" y="28802"/>
                </a:lnTo>
                <a:lnTo>
                  <a:pt x="5259" y="28683"/>
                </a:lnTo>
                <a:lnTo>
                  <a:pt x="5080" y="28623"/>
                </a:lnTo>
                <a:lnTo>
                  <a:pt x="4901" y="28563"/>
                </a:lnTo>
                <a:close/>
                <a:moveTo>
                  <a:pt x="2271" y="28742"/>
                </a:moveTo>
                <a:lnTo>
                  <a:pt x="2152" y="28802"/>
                </a:lnTo>
                <a:lnTo>
                  <a:pt x="1973" y="28981"/>
                </a:lnTo>
                <a:lnTo>
                  <a:pt x="1853" y="29161"/>
                </a:lnTo>
                <a:lnTo>
                  <a:pt x="1734" y="29340"/>
                </a:lnTo>
                <a:lnTo>
                  <a:pt x="1734" y="29519"/>
                </a:lnTo>
                <a:lnTo>
                  <a:pt x="1793" y="29698"/>
                </a:lnTo>
                <a:lnTo>
                  <a:pt x="1973" y="29758"/>
                </a:lnTo>
                <a:lnTo>
                  <a:pt x="2212" y="29758"/>
                </a:lnTo>
                <a:lnTo>
                  <a:pt x="2391" y="29698"/>
                </a:lnTo>
                <a:lnTo>
                  <a:pt x="2510" y="29579"/>
                </a:lnTo>
                <a:lnTo>
                  <a:pt x="2630" y="29340"/>
                </a:lnTo>
                <a:lnTo>
                  <a:pt x="2630" y="29161"/>
                </a:lnTo>
                <a:lnTo>
                  <a:pt x="2630" y="28981"/>
                </a:lnTo>
                <a:lnTo>
                  <a:pt x="2570" y="28802"/>
                </a:lnTo>
                <a:lnTo>
                  <a:pt x="2510" y="28742"/>
                </a:lnTo>
                <a:close/>
                <a:moveTo>
                  <a:pt x="10338" y="29459"/>
                </a:moveTo>
                <a:lnTo>
                  <a:pt x="10099" y="29519"/>
                </a:lnTo>
                <a:lnTo>
                  <a:pt x="9980" y="29698"/>
                </a:lnTo>
                <a:lnTo>
                  <a:pt x="9860" y="29937"/>
                </a:lnTo>
                <a:lnTo>
                  <a:pt x="9920" y="30117"/>
                </a:lnTo>
                <a:lnTo>
                  <a:pt x="9980" y="30236"/>
                </a:lnTo>
                <a:lnTo>
                  <a:pt x="10099" y="30356"/>
                </a:lnTo>
                <a:lnTo>
                  <a:pt x="10159" y="30535"/>
                </a:lnTo>
                <a:lnTo>
                  <a:pt x="10219" y="30595"/>
                </a:lnTo>
                <a:lnTo>
                  <a:pt x="10338" y="30535"/>
                </a:lnTo>
                <a:lnTo>
                  <a:pt x="10458" y="30475"/>
                </a:lnTo>
                <a:lnTo>
                  <a:pt x="10577" y="30236"/>
                </a:lnTo>
                <a:lnTo>
                  <a:pt x="10697" y="29997"/>
                </a:lnTo>
                <a:lnTo>
                  <a:pt x="10637" y="29639"/>
                </a:lnTo>
                <a:lnTo>
                  <a:pt x="10577" y="29519"/>
                </a:lnTo>
                <a:lnTo>
                  <a:pt x="10518" y="29459"/>
                </a:lnTo>
                <a:close/>
                <a:moveTo>
                  <a:pt x="5080" y="32268"/>
                </a:moveTo>
                <a:lnTo>
                  <a:pt x="5020" y="32387"/>
                </a:lnTo>
                <a:lnTo>
                  <a:pt x="4960" y="32567"/>
                </a:lnTo>
                <a:lnTo>
                  <a:pt x="5020" y="32925"/>
                </a:lnTo>
                <a:lnTo>
                  <a:pt x="5080" y="33045"/>
                </a:lnTo>
                <a:lnTo>
                  <a:pt x="5140" y="33104"/>
                </a:lnTo>
                <a:lnTo>
                  <a:pt x="5259" y="33045"/>
                </a:lnTo>
                <a:lnTo>
                  <a:pt x="5498" y="32865"/>
                </a:lnTo>
                <a:lnTo>
                  <a:pt x="5618" y="32746"/>
                </a:lnTo>
                <a:lnTo>
                  <a:pt x="5677" y="32626"/>
                </a:lnTo>
                <a:lnTo>
                  <a:pt x="5618" y="32507"/>
                </a:lnTo>
                <a:lnTo>
                  <a:pt x="5498" y="32387"/>
                </a:lnTo>
                <a:lnTo>
                  <a:pt x="5259" y="32268"/>
                </a:lnTo>
                <a:close/>
                <a:moveTo>
                  <a:pt x="7888" y="32447"/>
                </a:moveTo>
                <a:lnTo>
                  <a:pt x="7709" y="32507"/>
                </a:lnTo>
                <a:lnTo>
                  <a:pt x="7590" y="32567"/>
                </a:lnTo>
                <a:lnTo>
                  <a:pt x="7530" y="32686"/>
                </a:lnTo>
                <a:lnTo>
                  <a:pt x="7530" y="32865"/>
                </a:lnTo>
                <a:lnTo>
                  <a:pt x="7530" y="32985"/>
                </a:lnTo>
                <a:lnTo>
                  <a:pt x="7649" y="33164"/>
                </a:lnTo>
                <a:lnTo>
                  <a:pt x="7829" y="33224"/>
                </a:lnTo>
                <a:lnTo>
                  <a:pt x="8008" y="33284"/>
                </a:lnTo>
                <a:lnTo>
                  <a:pt x="8187" y="33284"/>
                </a:lnTo>
                <a:lnTo>
                  <a:pt x="8366" y="33164"/>
                </a:lnTo>
                <a:lnTo>
                  <a:pt x="8426" y="33045"/>
                </a:lnTo>
                <a:lnTo>
                  <a:pt x="8426" y="32865"/>
                </a:lnTo>
                <a:lnTo>
                  <a:pt x="8426" y="32746"/>
                </a:lnTo>
                <a:lnTo>
                  <a:pt x="8307" y="32567"/>
                </a:lnTo>
                <a:lnTo>
                  <a:pt x="8127" y="32447"/>
                </a:lnTo>
                <a:close/>
                <a:moveTo>
                  <a:pt x="11235" y="32686"/>
                </a:moveTo>
                <a:lnTo>
                  <a:pt x="11055" y="32746"/>
                </a:lnTo>
                <a:lnTo>
                  <a:pt x="10936" y="32925"/>
                </a:lnTo>
                <a:lnTo>
                  <a:pt x="10816" y="33104"/>
                </a:lnTo>
                <a:lnTo>
                  <a:pt x="10816" y="33343"/>
                </a:lnTo>
                <a:lnTo>
                  <a:pt x="10816" y="33523"/>
                </a:lnTo>
                <a:lnTo>
                  <a:pt x="10876" y="33762"/>
                </a:lnTo>
                <a:lnTo>
                  <a:pt x="10996" y="33881"/>
                </a:lnTo>
                <a:lnTo>
                  <a:pt x="11115" y="33941"/>
                </a:lnTo>
                <a:lnTo>
                  <a:pt x="11354" y="33941"/>
                </a:lnTo>
                <a:lnTo>
                  <a:pt x="11533" y="33821"/>
                </a:lnTo>
                <a:lnTo>
                  <a:pt x="11593" y="33582"/>
                </a:lnTo>
                <a:lnTo>
                  <a:pt x="11653" y="33343"/>
                </a:lnTo>
                <a:lnTo>
                  <a:pt x="11653" y="33104"/>
                </a:lnTo>
                <a:lnTo>
                  <a:pt x="11593" y="32925"/>
                </a:lnTo>
                <a:lnTo>
                  <a:pt x="11474" y="32746"/>
                </a:lnTo>
                <a:lnTo>
                  <a:pt x="11235" y="32686"/>
                </a:lnTo>
                <a:close/>
                <a:moveTo>
                  <a:pt x="8008" y="35076"/>
                </a:moveTo>
                <a:lnTo>
                  <a:pt x="7888" y="35196"/>
                </a:lnTo>
                <a:lnTo>
                  <a:pt x="7769" y="35315"/>
                </a:lnTo>
                <a:lnTo>
                  <a:pt x="7709" y="35495"/>
                </a:lnTo>
                <a:lnTo>
                  <a:pt x="7709" y="35674"/>
                </a:lnTo>
                <a:lnTo>
                  <a:pt x="7769" y="35793"/>
                </a:lnTo>
                <a:lnTo>
                  <a:pt x="7888" y="35913"/>
                </a:lnTo>
                <a:lnTo>
                  <a:pt x="8247" y="35913"/>
                </a:lnTo>
                <a:lnTo>
                  <a:pt x="8366" y="35793"/>
                </a:lnTo>
                <a:lnTo>
                  <a:pt x="8486" y="35674"/>
                </a:lnTo>
                <a:lnTo>
                  <a:pt x="8546" y="35495"/>
                </a:lnTo>
                <a:lnTo>
                  <a:pt x="8546" y="35315"/>
                </a:lnTo>
                <a:lnTo>
                  <a:pt x="8486" y="35196"/>
                </a:lnTo>
                <a:lnTo>
                  <a:pt x="8366" y="35076"/>
                </a:lnTo>
                <a:close/>
                <a:moveTo>
                  <a:pt x="14163" y="36152"/>
                </a:moveTo>
                <a:lnTo>
                  <a:pt x="13924" y="36271"/>
                </a:lnTo>
                <a:lnTo>
                  <a:pt x="13685" y="36391"/>
                </a:lnTo>
                <a:lnTo>
                  <a:pt x="13505" y="36570"/>
                </a:lnTo>
                <a:lnTo>
                  <a:pt x="13147" y="37048"/>
                </a:lnTo>
                <a:lnTo>
                  <a:pt x="12788" y="37646"/>
                </a:lnTo>
                <a:lnTo>
                  <a:pt x="12549" y="38184"/>
                </a:lnTo>
                <a:lnTo>
                  <a:pt x="12430" y="38721"/>
                </a:lnTo>
                <a:lnTo>
                  <a:pt x="12310" y="39080"/>
                </a:lnTo>
                <a:lnTo>
                  <a:pt x="12310" y="39199"/>
                </a:lnTo>
                <a:lnTo>
                  <a:pt x="12370" y="39199"/>
                </a:lnTo>
                <a:lnTo>
                  <a:pt x="12549" y="39080"/>
                </a:lnTo>
                <a:lnTo>
                  <a:pt x="12848" y="38721"/>
                </a:lnTo>
                <a:lnTo>
                  <a:pt x="13565" y="37706"/>
                </a:lnTo>
                <a:lnTo>
                  <a:pt x="14163" y="36630"/>
                </a:lnTo>
                <a:lnTo>
                  <a:pt x="14342" y="36331"/>
                </a:lnTo>
                <a:lnTo>
                  <a:pt x="14402" y="36212"/>
                </a:lnTo>
                <a:lnTo>
                  <a:pt x="14342" y="36152"/>
                </a:lnTo>
                <a:close/>
                <a:moveTo>
                  <a:pt x="10159" y="37168"/>
                </a:moveTo>
                <a:lnTo>
                  <a:pt x="10040" y="37227"/>
                </a:lnTo>
                <a:lnTo>
                  <a:pt x="9980" y="37347"/>
                </a:lnTo>
                <a:lnTo>
                  <a:pt x="9920" y="37765"/>
                </a:lnTo>
                <a:lnTo>
                  <a:pt x="9980" y="38184"/>
                </a:lnTo>
                <a:lnTo>
                  <a:pt x="10040" y="38482"/>
                </a:lnTo>
                <a:lnTo>
                  <a:pt x="10159" y="38841"/>
                </a:lnTo>
                <a:lnTo>
                  <a:pt x="10338" y="39259"/>
                </a:lnTo>
                <a:lnTo>
                  <a:pt x="10458" y="39498"/>
                </a:lnTo>
                <a:lnTo>
                  <a:pt x="10577" y="39677"/>
                </a:lnTo>
                <a:lnTo>
                  <a:pt x="10697" y="39797"/>
                </a:lnTo>
                <a:lnTo>
                  <a:pt x="10876" y="39797"/>
                </a:lnTo>
                <a:lnTo>
                  <a:pt x="11115" y="39737"/>
                </a:lnTo>
                <a:lnTo>
                  <a:pt x="11235" y="39618"/>
                </a:lnTo>
                <a:lnTo>
                  <a:pt x="11235" y="39438"/>
                </a:lnTo>
                <a:lnTo>
                  <a:pt x="11175" y="39259"/>
                </a:lnTo>
                <a:lnTo>
                  <a:pt x="10936" y="38841"/>
                </a:lnTo>
                <a:lnTo>
                  <a:pt x="10757" y="38482"/>
                </a:lnTo>
                <a:lnTo>
                  <a:pt x="10697" y="38124"/>
                </a:lnTo>
                <a:lnTo>
                  <a:pt x="10637" y="37646"/>
                </a:lnTo>
                <a:lnTo>
                  <a:pt x="10577" y="37407"/>
                </a:lnTo>
                <a:lnTo>
                  <a:pt x="10458" y="37227"/>
                </a:lnTo>
                <a:lnTo>
                  <a:pt x="10338" y="37168"/>
                </a:lnTo>
                <a:close/>
                <a:moveTo>
                  <a:pt x="15178" y="1434"/>
                </a:moveTo>
                <a:lnTo>
                  <a:pt x="15477" y="1494"/>
                </a:lnTo>
                <a:lnTo>
                  <a:pt x="15836" y="1613"/>
                </a:lnTo>
                <a:lnTo>
                  <a:pt x="16194" y="1793"/>
                </a:lnTo>
                <a:lnTo>
                  <a:pt x="16433" y="1972"/>
                </a:lnTo>
                <a:lnTo>
                  <a:pt x="16732" y="2151"/>
                </a:lnTo>
                <a:lnTo>
                  <a:pt x="17210" y="2689"/>
                </a:lnTo>
                <a:lnTo>
                  <a:pt x="17628" y="3287"/>
                </a:lnTo>
                <a:lnTo>
                  <a:pt x="18047" y="3944"/>
                </a:lnTo>
                <a:lnTo>
                  <a:pt x="18883" y="5378"/>
                </a:lnTo>
                <a:lnTo>
                  <a:pt x="19242" y="6035"/>
                </a:lnTo>
                <a:lnTo>
                  <a:pt x="19600" y="6633"/>
                </a:lnTo>
                <a:lnTo>
                  <a:pt x="20676" y="8007"/>
                </a:lnTo>
                <a:lnTo>
                  <a:pt x="21811" y="9382"/>
                </a:lnTo>
                <a:lnTo>
                  <a:pt x="22887" y="10696"/>
                </a:lnTo>
                <a:lnTo>
                  <a:pt x="23962" y="12071"/>
                </a:lnTo>
                <a:lnTo>
                  <a:pt x="24441" y="12788"/>
                </a:lnTo>
                <a:lnTo>
                  <a:pt x="24799" y="13445"/>
                </a:lnTo>
                <a:lnTo>
                  <a:pt x="25217" y="14162"/>
                </a:lnTo>
                <a:lnTo>
                  <a:pt x="25516" y="14879"/>
                </a:lnTo>
                <a:lnTo>
                  <a:pt x="25815" y="15596"/>
                </a:lnTo>
                <a:lnTo>
                  <a:pt x="26054" y="16373"/>
                </a:lnTo>
                <a:lnTo>
                  <a:pt x="26233" y="17090"/>
                </a:lnTo>
                <a:lnTo>
                  <a:pt x="26412" y="17867"/>
                </a:lnTo>
                <a:lnTo>
                  <a:pt x="26532" y="18644"/>
                </a:lnTo>
                <a:lnTo>
                  <a:pt x="26592" y="19420"/>
                </a:lnTo>
                <a:lnTo>
                  <a:pt x="26651" y="20197"/>
                </a:lnTo>
                <a:lnTo>
                  <a:pt x="26651" y="20974"/>
                </a:lnTo>
                <a:lnTo>
                  <a:pt x="26592" y="21751"/>
                </a:lnTo>
                <a:lnTo>
                  <a:pt x="26532" y="22587"/>
                </a:lnTo>
                <a:lnTo>
                  <a:pt x="26412" y="23364"/>
                </a:lnTo>
                <a:lnTo>
                  <a:pt x="26233" y="24141"/>
                </a:lnTo>
                <a:lnTo>
                  <a:pt x="25815" y="25695"/>
                </a:lnTo>
                <a:lnTo>
                  <a:pt x="25337" y="27189"/>
                </a:lnTo>
                <a:lnTo>
                  <a:pt x="24799" y="28683"/>
                </a:lnTo>
                <a:lnTo>
                  <a:pt x="24082" y="30117"/>
                </a:lnTo>
                <a:lnTo>
                  <a:pt x="23305" y="31491"/>
                </a:lnTo>
                <a:lnTo>
                  <a:pt x="22469" y="32806"/>
                </a:lnTo>
                <a:lnTo>
                  <a:pt x="21991" y="33463"/>
                </a:lnTo>
                <a:lnTo>
                  <a:pt x="21453" y="34060"/>
                </a:lnTo>
                <a:lnTo>
                  <a:pt x="20915" y="34658"/>
                </a:lnTo>
                <a:lnTo>
                  <a:pt x="20377" y="35196"/>
                </a:lnTo>
                <a:lnTo>
                  <a:pt x="19839" y="35614"/>
                </a:lnTo>
                <a:lnTo>
                  <a:pt x="19302" y="36032"/>
                </a:lnTo>
                <a:lnTo>
                  <a:pt x="18166" y="36809"/>
                </a:lnTo>
                <a:lnTo>
                  <a:pt x="15896" y="38243"/>
                </a:lnTo>
                <a:lnTo>
                  <a:pt x="14700" y="39080"/>
                </a:lnTo>
                <a:lnTo>
                  <a:pt x="14103" y="39558"/>
                </a:lnTo>
                <a:lnTo>
                  <a:pt x="13625" y="40036"/>
                </a:lnTo>
                <a:lnTo>
                  <a:pt x="13326" y="40514"/>
                </a:lnTo>
                <a:lnTo>
                  <a:pt x="13027" y="41052"/>
                </a:lnTo>
                <a:lnTo>
                  <a:pt x="12728" y="41590"/>
                </a:lnTo>
                <a:lnTo>
                  <a:pt x="12549" y="41769"/>
                </a:lnTo>
                <a:lnTo>
                  <a:pt x="12430" y="41948"/>
                </a:lnTo>
                <a:lnTo>
                  <a:pt x="12131" y="42068"/>
                </a:lnTo>
                <a:lnTo>
                  <a:pt x="11832" y="42187"/>
                </a:lnTo>
                <a:lnTo>
                  <a:pt x="11294" y="42187"/>
                </a:lnTo>
                <a:lnTo>
                  <a:pt x="11055" y="42068"/>
                </a:lnTo>
                <a:lnTo>
                  <a:pt x="10816" y="41948"/>
                </a:lnTo>
                <a:lnTo>
                  <a:pt x="10338" y="41590"/>
                </a:lnTo>
                <a:lnTo>
                  <a:pt x="9920" y="41112"/>
                </a:lnTo>
                <a:lnTo>
                  <a:pt x="9561" y="40634"/>
                </a:lnTo>
                <a:lnTo>
                  <a:pt x="9024" y="39677"/>
                </a:lnTo>
                <a:lnTo>
                  <a:pt x="8605" y="39020"/>
                </a:lnTo>
                <a:lnTo>
                  <a:pt x="8127" y="38423"/>
                </a:lnTo>
                <a:lnTo>
                  <a:pt x="7649" y="37945"/>
                </a:lnTo>
                <a:lnTo>
                  <a:pt x="7171" y="37407"/>
                </a:lnTo>
                <a:lnTo>
                  <a:pt x="6036" y="36451"/>
                </a:lnTo>
                <a:lnTo>
                  <a:pt x="4901" y="35495"/>
                </a:lnTo>
                <a:lnTo>
                  <a:pt x="4423" y="35017"/>
                </a:lnTo>
                <a:lnTo>
                  <a:pt x="3885" y="34419"/>
                </a:lnTo>
                <a:lnTo>
                  <a:pt x="3407" y="33821"/>
                </a:lnTo>
                <a:lnTo>
                  <a:pt x="3227" y="33523"/>
                </a:lnTo>
                <a:lnTo>
                  <a:pt x="3108" y="33224"/>
                </a:lnTo>
                <a:lnTo>
                  <a:pt x="2988" y="32806"/>
                </a:lnTo>
                <a:lnTo>
                  <a:pt x="2929" y="32447"/>
                </a:lnTo>
                <a:lnTo>
                  <a:pt x="2929" y="32148"/>
                </a:lnTo>
                <a:lnTo>
                  <a:pt x="2809" y="31790"/>
                </a:lnTo>
                <a:lnTo>
                  <a:pt x="2749" y="31670"/>
                </a:lnTo>
                <a:lnTo>
                  <a:pt x="2690" y="31670"/>
                </a:lnTo>
                <a:lnTo>
                  <a:pt x="2570" y="31730"/>
                </a:lnTo>
                <a:lnTo>
                  <a:pt x="2451" y="31790"/>
                </a:lnTo>
                <a:lnTo>
                  <a:pt x="2391" y="31790"/>
                </a:lnTo>
                <a:lnTo>
                  <a:pt x="2331" y="31730"/>
                </a:lnTo>
                <a:lnTo>
                  <a:pt x="2092" y="31371"/>
                </a:lnTo>
                <a:lnTo>
                  <a:pt x="1973" y="30893"/>
                </a:lnTo>
                <a:lnTo>
                  <a:pt x="1734" y="30057"/>
                </a:lnTo>
                <a:lnTo>
                  <a:pt x="1494" y="29220"/>
                </a:lnTo>
                <a:lnTo>
                  <a:pt x="1255" y="28324"/>
                </a:lnTo>
                <a:lnTo>
                  <a:pt x="1136" y="27487"/>
                </a:lnTo>
                <a:lnTo>
                  <a:pt x="1016" y="26591"/>
                </a:lnTo>
                <a:lnTo>
                  <a:pt x="1255" y="26770"/>
                </a:lnTo>
                <a:lnTo>
                  <a:pt x="1375" y="26890"/>
                </a:lnTo>
                <a:lnTo>
                  <a:pt x="1494" y="26890"/>
                </a:lnTo>
                <a:lnTo>
                  <a:pt x="1614" y="26770"/>
                </a:lnTo>
                <a:lnTo>
                  <a:pt x="1674" y="26651"/>
                </a:lnTo>
                <a:lnTo>
                  <a:pt x="1734" y="26472"/>
                </a:lnTo>
                <a:lnTo>
                  <a:pt x="1734" y="26053"/>
                </a:lnTo>
                <a:lnTo>
                  <a:pt x="1614" y="25695"/>
                </a:lnTo>
                <a:lnTo>
                  <a:pt x="1554" y="25515"/>
                </a:lnTo>
                <a:lnTo>
                  <a:pt x="1494" y="25456"/>
                </a:lnTo>
                <a:lnTo>
                  <a:pt x="1375" y="25456"/>
                </a:lnTo>
                <a:lnTo>
                  <a:pt x="1255" y="25575"/>
                </a:lnTo>
                <a:lnTo>
                  <a:pt x="1136" y="25754"/>
                </a:lnTo>
                <a:lnTo>
                  <a:pt x="957" y="26053"/>
                </a:lnTo>
                <a:lnTo>
                  <a:pt x="897" y="24440"/>
                </a:lnTo>
                <a:lnTo>
                  <a:pt x="957" y="22826"/>
                </a:lnTo>
                <a:lnTo>
                  <a:pt x="1136" y="21273"/>
                </a:lnTo>
                <a:lnTo>
                  <a:pt x="1435" y="19659"/>
                </a:lnTo>
                <a:lnTo>
                  <a:pt x="1435" y="19839"/>
                </a:lnTo>
                <a:lnTo>
                  <a:pt x="1554" y="19958"/>
                </a:lnTo>
                <a:lnTo>
                  <a:pt x="1734" y="20018"/>
                </a:lnTo>
                <a:lnTo>
                  <a:pt x="1913" y="19958"/>
                </a:lnTo>
                <a:lnTo>
                  <a:pt x="2032" y="19898"/>
                </a:lnTo>
                <a:lnTo>
                  <a:pt x="2212" y="19779"/>
                </a:lnTo>
                <a:lnTo>
                  <a:pt x="2331" y="19659"/>
                </a:lnTo>
                <a:lnTo>
                  <a:pt x="2391" y="19480"/>
                </a:lnTo>
                <a:lnTo>
                  <a:pt x="2391" y="19301"/>
                </a:lnTo>
                <a:lnTo>
                  <a:pt x="2331" y="19122"/>
                </a:lnTo>
                <a:lnTo>
                  <a:pt x="2212" y="19002"/>
                </a:lnTo>
                <a:lnTo>
                  <a:pt x="2092" y="18942"/>
                </a:lnTo>
                <a:lnTo>
                  <a:pt x="1913" y="18942"/>
                </a:lnTo>
                <a:lnTo>
                  <a:pt x="1734" y="19002"/>
                </a:lnTo>
                <a:lnTo>
                  <a:pt x="1614" y="19122"/>
                </a:lnTo>
                <a:lnTo>
                  <a:pt x="1494" y="19301"/>
                </a:lnTo>
                <a:lnTo>
                  <a:pt x="1853" y="17747"/>
                </a:lnTo>
                <a:lnTo>
                  <a:pt x="2391" y="16253"/>
                </a:lnTo>
                <a:lnTo>
                  <a:pt x="2929" y="14760"/>
                </a:lnTo>
                <a:lnTo>
                  <a:pt x="3646" y="13325"/>
                </a:lnTo>
                <a:lnTo>
                  <a:pt x="4423" y="11951"/>
                </a:lnTo>
                <a:lnTo>
                  <a:pt x="5259" y="10577"/>
                </a:lnTo>
                <a:lnTo>
                  <a:pt x="6215" y="9322"/>
                </a:lnTo>
                <a:lnTo>
                  <a:pt x="7291" y="8127"/>
                </a:lnTo>
                <a:lnTo>
                  <a:pt x="7829" y="7529"/>
                </a:lnTo>
                <a:lnTo>
                  <a:pt x="8486" y="6932"/>
                </a:lnTo>
                <a:lnTo>
                  <a:pt x="9741" y="5856"/>
                </a:lnTo>
                <a:lnTo>
                  <a:pt x="10996" y="4780"/>
                </a:lnTo>
                <a:lnTo>
                  <a:pt x="11593" y="4183"/>
                </a:lnTo>
                <a:lnTo>
                  <a:pt x="12191" y="3645"/>
                </a:lnTo>
                <a:lnTo>
                  <a:pt x="13087" y="2629"/>
                </a:lnTo>
                <a:lnTo>
                  <a:pt x="13505" y="2151"/>
                </a:lnTo>
                <a:lnTo>
                  <a:pt x="13924" y="1793"/>
                </a:lnTo>
                <a:lnTo>
                  <a:pt x="14402" y="1554"/>
                </a:lnTo>
                <a:lnTo>
                  <a:pt x="14641" y="1434"/>
                </a:lnTo>
                <a:close/>
                <a:moveTo>
                  <a:pt x="15597" y="0"/>
                </a:moveTo>
                <a:lnTo>
                  <a:pt x="15059" y="120"/>
                </a:lnTo>
                <a:lnTo>
                  <a:pt x="14641" y="239"/>
                </a:lnTo>
                <a:lnTo>
                  <a:pt x="14222" y="478"/>
                </a:lnTo>
                <a:lnTo>
                  <a:pt x="13864" y="777"/>
                </a:lnTo>
                <a:lnTo>
                  <a:pt x="13147" y="1554"/>
                </a:lnTo>
                <a:lnTo>
                  <a:pt x="11952" y="2689"/>
                </a:lnTo>
                <a:lnTo>
                  <a:pt x="10697" y="3824"/>
                </a:lnTo>
                <a:lnTo>
                  <a:pt x="8247" y="6095"/>
                </a:lnTo>
                <a:lnTo>
                  <a:pt x="7231" y="7051"/>
                </a:lnTo>
                <a:lnTo>
                  <a:pt x="6335" y="8007"/>
                </a:lnTo>
                <a:lnTo>
                  <a:pt x="5438" y="9083"/>
                </a:lnTo>
                <a:lnTo>
                  <a:pt x="4662" y="10158"/>
                </a:lnTo>
                <a:lnTo>
                  <a:pt x="3885" y="11294"/>
                </a:lnTo>
                <a:lnTo>
                  <a:pt x="3227" y="12489"/>
                </a:lnTo>
                <a:lnTo>
                  <a:pt x="2570" y="13684"/>
                </a:lnTo>
                <a:lnTo>
                  <a:pt x="2032" y="14939"/>
                </a:lnTo>
                <a:lnTo>
                  <a:pt x="1614" y="16014"/>
                </a:lnTo>
                <a:lnTo>
                  <a:pt x="1255" y="17090"/>
                </a:lnTo>
                <a:lnTo>
                  <a:pt x="897" y="18225"/>
                </a:lnTo>
                <a:lnTo>
                  <a:pt x="598" y="19361"/>
                </a:lnTo>
                <a:lnTo>
                  <a:pt x="359" y="20556"/>
                </a:lnTo>
                <a:lnTo>
                  <a:pt x="180" y="21751"/>
                </a:lnTo>
                <a:lnTo>
                  <a:pt x="60" y="22946"/>
                </a:lnTo>
                <a:lnTo>
                  <a:pt x="1" y="24141"/>
                </a:lnTo>
                <a:lnTo>
                  <a:pt x="1" y="25336"/>
                </a:lnTo>
                <a:lnTo>
                  <a:pt x="60" y="26531"/>
                </a:lnTo>
                <a:lnTo>
                  <a:pt x="180" y="27726"/>
                </a:lnTo>
                <a:lnTo>
                  <a:pt x="359" y="28862"/>
                </a:lnTo>
                <a:lnTo>
                  <a:pt x="658" y="29997"/>
                </a:lnTo>
                <a:lnTo>
                  <a:pt x="1016" y="31132"/>
                </a:lnTo>
                <a:lnTo>
                  <a:pt x="1435" y="32208"/>
                </a:lnTo>
                <a:lnTo>
                  <a:pt x="1973" y="33224"/>
                </a:lnTo>
                <a:lnTo>
                  <a:pt x="2630" y="34299"/>
                </a:lnTo>
                <a:lnTo>
                  <a:pt x="3347" y="35256"/>
                </a:lnTo>
                <a:lnTo>
                  <a:pt x="4183" y="36092"/>
                </a:lnTo>
                <a:lnTo>
                  <a:pt x="5140" y="36869"/>
                </a:lnTo>
                <a:lnTo>
                  <a:pt x="6155" y="37646"/>
                </a:lnTo>
                <a:lnTo>
                  <a:pt x="6633" y="38004"/>
                </a:lnTo>
                <a:lnTo>
                  <a:pt x="7111" y="38482"/>
                </a:lnTo>
                <a:lnTo>
                  <a:pt x="7351" y="38781"/>
                </a:lnTo>
                <a:lnTo>
                  <a:pt x="7590" y="39140"/>
                </a:lnTo>
                <a:lnTo>
                  <a:pt x="8008" y="39797"/>
                </a:lnTo>
                <a:lnTo>
                  <a:pt x="8366" y="40574"/>
                </a:lnTo>
                <a:lnTo>
                  <a:pt x="8785" y="41291"/>
                </a:lnTo>
                <a:lnTo>
                  <a:pt x="9024" y="41649"/>
                </a:lnTo>
                <a:lnTo>
                  <a:pt x="9382" y="42068"/>
                </a:lnTo>
                <a:lnTo>
                  <a:pt x="9741" y="42426"/>
                </a:lnTo>
                <a:lnTo>
                  <a:pt x="10159" y="42725"/>
                </a:lnTo>
                <a:lnTo>
                  <a:pt x="10577" y="42904"/>
                </a:lnTo>
                <a:lnTo>
                  <a:pt x="11055" y="43084"/>
                </a:lnTo>
                <a:lnTo>
                  <a:pt x="11533" y="43143"/>
                </a:lnTo>
                <a:lnTo>
                  <a:pt x="12071" y="43024"/>
                </a:lnTo>
                <a:lnTo>
                  <a:pt x="12310" y="42904"/>
                </a:lnTo>
                <a:lnTo>
                  <a:pt x="12549" y="42785"/>
                </a:lnTo>
                <a:lnTo>
                  <a:pt x="12968" y="42486"/>
                </a:lnTo>
                <a:lnTo>
                  <a:pt x="13326" y="42068"/>
                </a:lnTo>
                <a:lnTo>
                  <a:pt x="13685" y="41590"/>
                </a:lnTo>
                <a:lnTo>
                  <a:pt x="14402" y="40634"/>
                </a:lnTo>
                <a:lnTo>
                  <a:pt x="14760" y="40156"/>
                </a:lnTo>
                <a:lnTo>
                  <a:pt x="15178" y="39797"/>
                </a:lnTo>
                <a:lnTo>
                  <a:pt x="15716" y="39379"/>
                </a:lnTo>
                <a:lnTo>
                  <a:pt x="16254" y="39020"/>
                </a:lnTo>
                <a:lnTo>
                  <a:pt x="17389" y="38363"/>
                </a:lnTo>
                <a:lnTo>
                  <a:pt x="18525" y="37706"/>
                </a:lnTo>
                <a:lnTo>
                  <a:pt x="19660" y="36988"/>
                </a:lnTo>
                <a:lnTo>
                  <a:pt x="20258" y="36510"/>
                </a:lnTo>
                <a:lnTo>
                  <a:pt x="20855" y="35973"/>
                </a:lnTo>
                <a:lnTo>
                  <a:pt x="21393" y="35435"/>
                </a:lnTo>
                <a:lnTo>
                  <a:pt x="21931" y="34897"/>
                </a:lnTo>
                <a:lnTo>
                  <a:pt x="22409" y="34240"/>
                </a:lnTo>
                <a:lnTo>
                  <a:pt x="22887" y="33642"/>
                </a:lnTo>
                <a:lnTo>
                  <a:pt x="23783" y="32328"/>
                </a:lnTo>
                <a:lnTo>
                  <a:pt x="24620" y="30893"/>
                </a:lnTo>
                <a:lnTo>
                  <a:pt x="25397" y="29340"/>
                </a:lnTo>
                <a:lnTo>
                  <a:pt x="26054" y="27786"/>
                </a:lnTo>
                <a:lnTo>
                  <a:pt x="26592" y="26173"/>
                </a:lnTo>
                <a:lnTo>
                  <a:pt x="27070" y="24500"/>
                </a:lnTo>
                <a:lnTo>
                  <a:pt x="27369" y="22826"/>
                </a:lnTo>
                <a:lnTo>
                  <a:pt x="27488" y="21990"/>
                </a:lnTo>
                <a:lnTo>
                  <a:pt x="27548" y="21153"/>
                </a:lnTo>
                <a:lnTo>
                  <a:pt x="27548" y="20317"/>
                </a:lnTo>
                <a:lnTo>
                  <a:pt x="27548" y="19480"/>
                </a:lnTo>
                <a:lnTo>
                  <a:pt x="27488" y="18703"/>
                </a:lnTo>
                <a:lnTo>
                  <a:pt x="27428" y="17986"/>
                </a:lnTo>
                <a:lnTo>
                  <a:pt x="27249" y="17329"/>
                </a:lnTo>
                <a:lnTo>
                  <a:pt x="27130" y="16612"/>
                </a:lnTo>
                <a:lnTo>
                  <a:pt x="26891" y="15955"/>
                </a:lnTo>
                <a:lnTo>
                  <a:pt x="26651" y="15297"/>
                </a:lnTo>
                <a:lnTo>
                  <a:pt x="26054" y="14042"/>
                </a:lnTo>
                <a:lnTo>
                  <a:pt x="25397" y="12847"/>
                </a:lnTo>
                <a:lnTo>
                  <a:pt x="24620" y="11712"/>
                </a:lnTo>
                <a:lnTo>
                  <a:pt x="23843" y="10517"/>
                </a:lnTo>
                <a:lnTo>
                  <a:pt x="22947" y="9382"/>
                </a:lnTo>
                <a:lnTo>
                  <a:pt x="21274" y="7230"/>
                </a:lnTo>
                <a:lnTo>
                  <a:pt x="19660" y="5019"/>
                </a:lnTo>
                <a:lnTo>
                  <a:pt x="18883" y="3824"/>
                </a:lnTo>
                <a:lnTo>
                  <a:pt x="18166" y="2689"/>
                </a:lnTo>
                <a:lnTo>
                  <a:pt x="17867" y="2032"/>
                </a:lnTo>
                <a:lnTo>
                  <a:pt x="17449" y="1255"/>
                </a:lnTo>
                <a:lnTo>
                  <a:pt x="17031" y="538"/>
                </a:lnTo>
                <a:lnTo>
                  <a:pt x="16792" y="299"/>
                </a:lnTo>
                <a:lnTo>
                  <a:pt x="16553" y="60"/>
                </a:lnTo>
                <a:lnTo>
                  <a:pt x="163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3"/>
          <p:cNvSpPr/>
          <p:nvPr/>
        </p:nvSpPr>
        <p:spPr>
          <a:xfrm>
            <a:off x="8230655" y="-153538"/>
            <a:ext cx="837106" cy="855807"/>
          </a:xfrm>
          <a:custGeom>
            <a:avLst/>
            <a:gdLst/>
            <a:ahLst/>
            <a:cxnLst/>
            <a:rect l="l" t="t" r="r" b="b"/>
            <a:pathLst>
              <a:path w="37467" h="38304" extrusionOk="0">
                <a:moveTo>
                  <a:pt x="20676" y="6753"/>
                </a:moveTo>
                <a:lnTo>
                  <a:pt x="21333" y="6812"/>
                </a:lnTo>
                <a:lnTo>
                  <a:pt x="21990" y="6872"/>
                </a:lnTo>
                <a:lnTo>
                  <a:pt x="22528" y="6992"/>
                </a:lnTo>
                <a:lnTo>
                  <a:pt x="23126" y="7171"/>
                </a:lnTo>
                <a:lnTo>
                  <a:pt x="23544" y="7470"/>
                </a:lnTo>
                <a:lnTo>
                  <a:pt x="23903" y="7768"/>
                </a:lnTo>
                <a:lnTo>
                  <a:pt x="24082" y="8187"/>
                </a:lnTo>
                <a:lnTo>
                  <a:pt x="24142" y="8605"/>
                </a:lnTo>
                <a:lnTo>
                  <a:pt x="24142" y="9083"/>
                </a:lnTo>
                <a:lnTo>
                  <a:pt x="24022" y="9621"/>
                </a:lnTo>
                <a:lnTo>
                  <a:pt x="23843" y="10159"/>
                </a:lnTo>
                <a:lnTo>
                  <a:pt x="23425" y="11115"/>
                </a:lnTo>
                <a:lnTo>
                  <a:pt x="22887" y="12011"/>
                </a:lnTo>
                <a:lnTo>
                  <a:pt x="22349" y="12907"/>
                </a:lnTo>
                <a:lnTo>
                  <a:pt x="21751" y="13744"/>
                </a:lnTo>
                <a:lnTo>
                  <a:pt x="20496" y="15477"/>
                </a:lnTo>
                <a:lnTo>
                  <a:pt x="19301" y="17090"/>
                </a:lnTo>
                <a:lnTo>
                  <a:pt x="19062" y="16493"/>
                </a:lnTo>
                <a:lnTo>
                  <a:pt x="18823" y="15895"/>
                </a:lnTo>
                <a:lnTo>
                  <a:pt x="18345" y="14581"/>
                </a:lnTo>
                <a:lnTo>
                  <a:pt x="17927" y="13505"/>
                </a:lnTo>
                <a:lnTo>
                  <a:pt x="17688" y="12609"/>
                </a:lnTo>
                <a:lnTo>
                  <a:pt x="17150" y="9800"/>
                </a:lnTo>
                <a:lnTo>
                  <a:pt x="16911" y="8366"/>
                </a:lnTo>
                <a:lnTo>
                  <a:pt x="16792" y="7828"/>
                </a:lnTo>
                <a:lnTo>
                  <a:pt x="16792" y="7649"/>
                </a:lnTo>
                <a:lnTo>
                  <a:pt x="16792" y="7529"/>
                </a:lnTo>
                <a:lnTo>
                  <a:pt x="16851" y="7470"/>
                </a:lnTo>
                <a:lnTo>
                  <a:pt x="16971" y="7350"/>
                </a:lnTo>
                <a:lnTo>
                  <a:pt x="17449" y="7171"/>
                </a:lnTo>
                <a:lnTo>
                  <a:pt x="17987" y="6992"/>
                </a:lnTo>
                <a:lnTo>
                  <a:pt x="18584" y="6872"/>
                </a:lnTo>
                <a:lnTo>
                  <a:pt x="19242" y="6753"/>
                </a:lnTo>
                <a:close/>
                <a:moveTo>
                  <a:pt x="19660" y="6215"/>
                </a:moveTo>
                <a:lnTo>
                  <a:pt x="18345" y="6334"/>
                </a:lnTo>
                <a:lnTo>
                  <a:pt x="17688" y="6454"/>
                </a:lnTo>
                <a:lnTo>
                  <a:pt x="17090" y="6573"/>
                </a:lnTo>
                <a:lnTo>
                  <a:pt x="16851" y="6693"/>
                </a:lnTo>
                <a:lnTo>
                  <a:pt x="16612" y="6812"/>
                </a:lnTo>
                <a:lnTo>
                  <a:pt x="16433" y="6932"/>
                </a:lnTo>
                <a:lnTo>
                  <a:pt x="16314" y="7111"/>
                </a:lnTo>
                <a:lnTo>
                  <a:pt x="16194" y="7231"/>
                </a:lnTo>
                <a:lnTo>
                  <a:pt x="16134" y="7410"/>
                </a:lnTo>
                <a:lnTo>
                  <a:pt x="16134" y="7828"/>
                </a:lnTo>
                <a:lnTo>
                  <a:pt x="16194" y="8247"/>
                </a:lnTo>
                <a:lnTo>
                  <a:pt x="16314" y="8725"/>
                </a:lnTo>
                <a:lnTo>
                  <a:pt x="16493" y="9262"/>
                </a:lnTo>
                <a:lnTo>
                  <a:pt x="16612" y="9800"/>
                </a:lnTo>
                <a:lnTo>
                  <a:pt x="16971" y="11772"/>
                </a:lnTo>
                <a:lnTo>
                  <a:pt x="17150" y="12728"/>
                </a:lnTo>
                <a:lnTo>
                  <a:pt x="17449" y="13744"/>
                </a:lnTo>
                <a:lnTo>
                  <a:pt x="17808" y="14999"/>
                </a:lnTo>
                <a:lnTo>
                  <a:pt x="18286" y="16254"/>
                </a:lnTo>
                <a:lnTo>
                  <a:pt x="18584" y="17090"/>
                </a:lnTo>
                <a:lnTo>
                  <a:pt x="18764" y="17628"/>
                </a:lnTo>
                <a:lnTo>
                  <a:pt x="18823" y="17748"/>
                </a:lnTo>
                <a:lnTo>
                  <a:pt x="18883" y="17867"/>
                </a:lnTo>
                <a:lnTo>
                  <a:pt x="19062" y="17927"/>
                </a:lnTo>
                <a:lnTo>
                  <a:pt x="19242" y="17927"/>
                </a:lnTo>
                <a:lnTo>
                  <a:pt x="19421" y="17867"/>
                </a:lnTo>
                <a:lnTo>
                  <a:pt x="19540" y="17748"/>
                </a:lnTo>
                <a:lnTo>
                  <a:pt x="19959" y="17389"/>
                </a:lnTo>
                <a:lnTo>
                  <a:pt x="20317" y="16911"/>
                </a:lnTo>
                <a:lnTo>
                  <a:pt x="20975" y="15835"/>
                </a:lnTo>
                <a:lnTo>
                  <a:pt x="21453" y="15059"/>
                </a:lnTo>
                <a:lnTo>
                  <a:pt x="22767" y="13206"/>
                </a:lnTo>
                <a:lnTo>
                  <a:pt x="23425" y="12310"/>
                </a:lnTo>
                <a:lnTo>
                  <a:pt x="24022" y="11294"/>
                </a:lnTo>
                <a:lnTo>
                  <a:pt x="24440" y="10457"/>
                </a:lnTo>
                <a:lnTo>
                  <a:pt x="24620" y="10039"/>
                </a:lnTo>
                <a:lnTo>
                  <a:pt x="24739" y="9621"/>
                </a:lnTo>
                <a:lnTo>
                  <a:pt x="24799" y="9203"/>
                </a:lnTo>
                <a:lnTo>
                  <a:pt x="24799" y="8784"/>
                </a:lnTo>
                <a:lnTo>
                  <a:pt x="24799" y="8426"/>
                </a:lnTo>
                <a:lnTo>
                  <a:pt x="24739" y="8067"/>
                </a:lnTo>
                <a:lnTo>
                  <a:pt x="24620" y="7709"/>
                </a:lnTo>
                <a:lnTo>
                  <a:pt x="24440" y="7410"/>
                </a:lnTo>
                <a:lnTo>
                  <a:pt x="24201" y="7171"/>
                </a:lnTo>
                <a:lnTo>
                  <a:pt x="23962" y="6932"/>
                </a:lnTo>
                <a:lnTo>
                  <a:pt x="23604" y="6693"/>
                </a:lnTo>
                <a:lnTo>
                  <a:pt x="23185" y="6514"/>
                </a:lnTo>
                <a:lnTo>
                  <a:pt x="22767" y="6394"/>
                </a:lnTo>
                <a:lnTo>
                  <a:pt x="22229" y="6334"/>
                </a:lnTo>
                <a:lnTo>
                  <a:pt x="20975" y="6215"/>
                </a:lnTo>
                <a:close/>
                <a:moveTo>
                  <a:pt x="11414" y="9023"/>
                </a:moveTo>
                <a:lnTo>
                  <a:pt x="11055" y="9083"/>
                </a:lnTo>
                <a:lnTo>
                  <a:pt x="10637" y="9143"/>
                </a:lnTo>
                <a:lnTo>
                  <a:pt x="10278" y="9262"/>
                </a:lnTo>
                <a:lnTo>
                  <a:pt x="9920" y="9442"/>
                </a:lnTo>
                <a:lnTo>
                  <a:pt x="9561" y="9681"/>
                </a:lnTo>
                <a:lnTo>
                  <a:pt x="8844" y="10218"/>
                </a:lnTo>
                <a:lnTo>
                  <a:pt x="8247" y="10876"/>
                </a:lnTo>
                <a:lnTo>
                  <a:pt x="7709" y="11533"/>
                </a:lnTo>
                <a:lnTo>
                  <a:pt x="7410" y="12071"/>
                </a:lnTo>
                <a:lnTo>
                  <a:pt x="7111" y="12728"/>
                </a:lnTo>
                <a:lnTo>
                  <a:pt x="6872" y="13385"/>
                </a:lnTo>
                <a:lnTo>
                  <a:pt x="6633" y="14162"/>
                </a:lnTo>
                <a:lnTo>
                  <a:pt x="6514" y="14879"/>
                </a:lnTo>
                <a:lnTo>
                  <a:pt x="6394" y="15596"/>
                </a:lnTo>
                <a:lnTo>
                  <a:pt x="6454" y="16313"/>
                </a:lnTo>
                <a:lnTo>
                  <a:pt x="6573" y="16911"/>
                </a:lnTo>
                <a:lnTo>
                  <a:pt x="6693" y="17210"/>
                </a:lnTo>
                <a:lnTo>
                  <a:pt x="6872" y="17509"/>
                </a:lnTo>
                <a:lnTo>
                  <a:pt x="7052" y="17688"/>
                </a:lnTo>
                <a:lnTo>
                  <a:pt x="7350" y="17867"/>
                </a:lnTo>
                <a:lnTo>
                  <a:pt x="7589" y="17987"/>
                </a:lnTo>
                <a:lnTo>
                  <a:pt x="7948" y="18106"/>
                </a:lnTo>
                <a:lnTo>
                  <a:pt x="8605" y="18285"/>
                </a:lnTo>
                <a:lnTo>
                  <a:pt x="9322" y="18405"/>
                </a:lnTo>
                <a:lnTo>
                  <a:pt x="10099" y="18465"/>
                </a:lnTo>
                <a:lnTo>
                  <a:pt x="11354" y="18524"/>
                </a:lnTo>
                <a:lnTo>
                  <a:pt x="12669" y="18704"/>
                </a:lnTo>
                <a:lnTo>
                  <a:pt x="14640" y="18883"/>
                </a:lnTo>
                <a:lnTo>
                  <a:pt x="15656" y="18943"/>
                </a:lnTo>
                <a:lnTo>
                  <a:pt x="16553" y="18943"/>
                </a:lnTo>
                <a:lnTo>
                  <a:pt x="16911" y="18883"/>
                </a:lnTo>
                <a:lnTo>
                  <a:pt x="17210" y="18823"/>
                </a:lnTo>
                <a:lnTo>
                  <a:pt x="17509" y="18704"/>
                </a:lnTo>
                <a:lnTo>
                  <a:pt x="17628" y="18584"/>
                </a:lnTo>
                <a:lnTo>
                  <a:pt x="17688" y="18465"/>
                </a:lnTo>
                <a:lnTo>
                  <a:pt x="17688" y="18405"/>
                </a:lnTo>
                <a:lnTo>
                  <a:pt x="17628" y="18345"/>
                </a:lnTo>
                <a:lnTo>
                  <a:pt x="17509" y="18285"/>
                </a:lnTo>
                <a:lnTo>
                  <a:pt x="17150" y="18166"/>
                </a:lnTo>
                <a:lnTo>
                  <a:pt x="16672" y="18106"/>
                </a:lnTo>
                <a:lnTo>
                  <a:pt x="15178" y="18106"/>
                </a:lnTo>
                <a:lnTo>
                  <a:pt x="13326" y="17987"/>
                </a:lnTo>
                <a:lnTo>
                  <a:pt x="11414" y="17807"/>
                </a:lnTo>
                <a:lnTo>
                  <a:pt x="10039" y="17688"/>
                </a:lnTo>
                <a:lnTo>
                  <a:pt x="9382" y="17628"/>
                </a:lnTo>
                <a:lnTo>
                  <a:pt x="8725" y="17449"/>
                </a:lnTo>
                <a:lnTo>
                  <a:pt x="8426" y="17389"/>
                </a:lnTo>
                <a:lnTo>
                  <a:pt x="8127" y="17270"/>
                </a:lnTo>
                <a:lnTo>
                  <a:pt x="7948" y="17090"/>
                </a:lnTo>
                <a:lnTo>
                  <a:pt x="7709" y="16911"/>
                </a:lnTo>
                <a:lnTo>
                  <a:pt x="7530" y="16672"/>
                </a:lnTo>
                <a:lnTo>
                  <a:pt x="7410" y="16373"/>
                </a:lnTo>
                <a:lnTo>
                  <a:pt x="7350" y="16015"/>
                </a:lnTo>
                <a:lnTo>
                  <a:pt x="7350" y="15656"/>
                </a:lnTo>
                <a:lnTo>
                  <a:pt x="7410" y="14939"/>
                </a:lnTo>
                <a:lnTo>
                  <a:pt x="7530" y="14222"/>
                </a:lnTo>
                <a:lnTo>
                  <a:pt x="7709" y="13505"/>
                </a:lnTo>
                <a:lnTo>
                  <a:pt x="8008" y="12848"/>
                </a:lnTo>
                <a:lnTo>
                  <a:pt x="8306" y="12190"/>
                </a:lnTo>
                <a:lnTo>
                  <a:pt x="8725" y="11593"/>
                </a:lnTo>
                <a:lnTo>
                  <a:pt x="9203" y="11055"/>
                </a:lnTo>
                <a:lnTo>
                  <a:pt x="9741" y="10577"/>
                </a:lnTo>
                <a:lnTo>
                  <a:pt x="10159" y="10338"/>
                </a:lnTo>
                <a:lnTo>
                  <a:pt x="10517" y="10159"/>
                </a:lnTo>
                <a:lnTo>
                  <a:pt x="10816" y="10039"/>
                </a:lnTo>
                <a:lnTo>
                  <a:pt x="11175" y="9979"/>
                </a:lnTo>
                <a:lnTo>
                  <a:pt x="11473" y="9979"/>
                </a:lnTo>
                <a:lnTo>
                  <a:pt x="11772" y="10039"/>
                </a:lnTo>
                <a:lnTo>
                  <a:pt x="12011" y="10099"/>
                </a:lnTo>
                <a:lnTo>
                  <a:pt x="12250" y="10278"/>
                </a:lnTo>
                <a:lnTo>
                  <a:pt x="12788" y="10637"/>
                </a:lnTo>
                <a:lnTo>
                  <a:pt x="13206" y="11115"/>
                </a:lnTo>
                <a:lnTo>
                  <a:pt x="13625" y="11712"/>
                </a:lnTo>
                <a:lnTo>
                  <a:pt x="14043" y="12370"/>
                </a:lnTo>
                <a:lnTo>
                  <a:pt x="15656" y="15298"/>
                </a:lnTo>
                <a:lnTo>
                  <a:pt x="17090" y="17867"/>
                </a:lnTo>
                <a:lnTo>
                  <a:pt x="17150" y="17748"/>
                </a:lnTo>
                <a:lnTo>
                  <a:pt x="17210" y="17628"/>
                </a:lnTo>
                <a:lnTo>
                  <a:pt x="17150" y="17150"/>
                </a:lnTo>
                <a:lnTo>
                  <a:pt x="17031" y="16612"/>
                </a:lnTo>
                <a:lnTo>
                  <a:pt x="16792" y="15955"/>
                </a:lnTo>
                <a:lnTo>
                  <a:pt x="16314" y="14760"/>
                </a:lnTo>
                <a:lnTo>
                  <a:pt x="15955" y="13983"/>
                </a:lnTo>
                <a:lnTo>
                  <a:pt x="15417" y="12848"/>
                </a:lnTo>
                <a:lnTo>
                  <a:pt x="14820" y="11772"/>
                </a:lnTo>
                <a:lnTo>
                  <a:pt x="14103" y="10756"/>
                </a:lnTo>
                <a:lnTo>
                  <a:pt x="13744" y="10278"/>
                </a:lnTo>
                <a:lnTo>
                  <a:pt x="13326" y="9800"/>
                </a:lnTo>
                <a:lnTo>
                  <a:pt x="12967" y="9501"/>
                </a:lnTo>
                <a:lnTo>
                  <a:pt x="12609" y="9262"/>
                </a:lnTo>
                <a:lnTo>
                  <a:pt x="12191" y="9143"/>
                </a:lnTo>
                <a:lnTo>
                  <a:pt x="11832" y="9023"/>
                </a:lnTo>
                <a:close/>
                <a:moveTo>
                  <a:pt x="27906" y="12370"/>
                </a:moveTo>
                <a:lnTo>
                  <a:pt x="28205" y="12429"/>
                </a:lnTo>
                <a:lnTo>
                  <a:pt x="28444" y="12609"/>
                </a:lnTo>
                <a:lnTo>
                  <a:pt x="28743" y="12788"/>
                </a:lnTo>
                <a:lnTo>
                  <a:pt x="29042" y="13087"/>
                </a:lnTo>
                <a:lnTo>
                  <a:pt x="29340" y="13445"/>
                </a:lnTo>
                <a:lnTo>
                  <a:pt x="29699" y="13864"/>
                </a:lnTo>
                <a:lnTo>
                  <a:pt x="30296" y="14820"/>
                </a:lnTo>
                <a:lnTo>
                  <a:pt x="30655" y="15417"/>
                </a:lnTo>
                <a:lnTo>
                  <a:pt x="30954" y="16015"/>
                </a:lnTo>
                <a:lnTo>
                  <a:pt x="31252" y="16672"/>
                </a:lnTo>
                <a:lnTo>
                  <a:pt x="31491" y="17270"/>
                </a:lnTo>
                <a:lnTo>
                  <a:pt x="31551" y="17867"/>
                </a:lnTo>
                <a:lnTo>
                  <a:pt x="31611" y="18166"/>
                </a:lnTo>
                <a:lnTo>
                  <a:pt x="31551" y="18465"/>
                </a:lnTo>
                <a:lnTo>
                  <a:pt x="31491" y="18704"/>
                </a:lnTo>
                <a:lnTo>
                  <a:pt x="31372" y="18943"/>
                </a:lnTo>
                <a:lnTo>
                  <a:pt x="31193" y="19122"/>
                </a:lnTo>
                <a:lnTo>
                  <a:pt x="31013" y="19301"/>
                </a:lnTo>
                <a:lnTo>
                  <a:pt x="30774" y="19421"/>
                </a:lnTo>
                <a:lnTo>
                  <a:pt x="30535" y="19540"/>
                </a:lnTo>
                <a:lnTo>
                  <a:pt x="29998" y="19660"/>
                </a:lnTo>
                <a:lnTo>
                  <a:pt x="29400" y="19720"/>
                </a:lnTo>
                <a:lnTo>
                  <a:pt x="28743" y="19779"/>
                </a:lnTo>
                <a:lnTo>
                  <a:pt x="27667" y="19779"/>
                </a:lnTo>
                <a:lnTo>
                  <a:pt x="26771" y="19839"/>
                </a:lnTo>
                <a:lnTo>
                  <a:pt x="25815" y="19779"/>
                </a:lnTo>
                <a:lnTo>
                  <a:pt x="24918" y="19779"/>
                </a:lnTo>
                <a:lnTo>
                  <a:pt x="23962" y="19660"/>
                </a:lnTo>
                <a:lnTo>
                  <a:pt x="22170" y="19421"/>
                </a:lnTo>
                <a:lnTo>
                  <a:pt x="20317" y="19002"/>
                </a:lnTo>
                <a:lnTo>
                  <a:pt x="20975" y="18584"/>
                </a:lnTo>
                <a:lnTo>
                  <a:pt x="21632" y="18106"/>
                </a:lnTo>
                <a:lnTo>
                  <a:pt x="22229" y="17509"/>
                </a:lnTo>
                <a:lnTo>
                  <a:pt x="22827" y="16851"/>
                </a:lnTo>
                <a:lnTo>
                  <a:pt x="23962" y="15477"/>
                </a:lnTo>
                <a:lnTo>
                  <a:pt x="25038" y="14282"/>
                </a:lnTo>
                <a:lnTo>
                  <a:pt x="25635" y="13625"/>
                </a:lnTo>
                <a:lnTo>
                  <a:pt x="26233" y="13087"/>
                </a:lnTo>
                <a:lnTo>
                  <a:pt x="26831" y="12668"/>
                </a:lnTo>
                <a:lnTo>
                  <a:pt x="27070" y="12549"/>
                </a:lnTo>
                <a:lnTo>
                  <a:pt x="27368" y="12429"/>
                </a:lnTo>
                <a:lnTo>
                  <a:pt x="27607" y="12370"/>
                </a:lnTo>
                <a:close/>
                <a:moveTo>
                  <a:pt x="27428" y="11533"/>
                </a:moveTo>
                <a:lnTo>
                  <a:pt x="26950" y="11653"/>
                </a:lnTo>
                <a:lnTo>
                  <a:pt x="26412" y="11951"/>
                </a:lnTo>
                <a:lnTo>
                  <a:pt x="25994" y="12250"/>
                </a:lnTo>
                <a:lnTo>
                  <a:pt x="25635" y="12549"/>
                </a:lnTo>
                <a:lnTo>
                  <a:pt x="24918" y="13326"/>
                </a:lnTo>
                <a:lnTo>
                  <a:pt x="23544" y="14879"/>
                </a:lnTo>
                <a:lnTo>
                  <a:pt x="22648" y="15776"/>
                </a:lnTo>
                <a:lnTo>
                  <a:pt x="21632" y="16732"/>
                </a:lnTo>
                <a:lnTo>
                  <a:pt x="21154" y="17210"/>
                </a:lnTo>
                <a:lnTo>
                  <a:pt x="20676" y="17748"/>
                </a:lnTo>
                <a:lnTo>
                  <a:pt x="20317" y="18285"/>
                </a:lnTo>
                <a:lnTo>
                  <a:pt x="20018" y="18823"/>
                </a:lnTo>
                <a:lnTo>
                  <a:pt x="19959" y="18883"/>
                </a:lnTo>
                <a:lnTo>
                  <a:pt x="19481" y="18883"/>
                </a:lnTo>
                <a:lnTo>
                  <a:pt x="19361" y="18943"/>
                </a:lnTo>
                <a:lnTo>
                  <a:pt x="19301" y="19062"/>
                </a:lnTo>
                <a:lnTo>
                  <a:pt x="19361" y="19241"/>
                </a:lnTo>
                <a:lnTo>
                  <a:pt x="19361" y="19361"/>
                </a:lnTo>
                <a:lnTo>
                  <a:pt x="19421" y="19481"/>
                </a:lnTo>
                <a:lnTo>
                  <a:pt x="19720" y="19600"/>
                </a:lnTo>
                <a:lnTo>
                  <a:pt x="20018" y="19720"/>
                </a:lnTo>
                <a:lnTo>
                  <a:pt x="20437" y="19839"/>
                </a:lnTo>
                <a:lnTo>
                  <a:pt x="21214" y="19959"/>
                </a:lnTo>
                <a:lnTo>
                  <a:pt x="21751" y="20078"/>
                </a:lnTo>
                <a:lnTo>
                  <a:pt x="23066" y="20317"/>
                </a:lnTo>
                <a:lnTo>
                  <a:pt x="24381" y="20437"/>
                </a:lnTo>
                <a:lnTo>
                  <a:pt x="25695" y="20556"/>
                </a:lnTo>
                <a:lnTo>
                  <a:pt x="27070" y="20556"/>
                </a:lnTo>
                <a:lnTo>
                  <a:pt x="28026" y="20496"/>
                </a:lnTo>
                <a:lnTo>
                  <a:pt x="29101" y="20496"/>
                </a:lnTo>
                <a:lnTo>
                  <a:pt x="30237" y="20377"/>
                </a:lnTo>
                <a:lnTo>
                  <a:pt x="30715" y="20257"/>
                </a:lnTo>
                <a:lnTo>
                  <a:pt x="31193" y="20078"/>
                </a:lnTo>
                <a:lnTo>
                  <a:pt x="31611" y="19839"/>
                </a:lnTo>
                <a:lnTo>
                  <a:pt x="31910" y="19481"/>
                </a:lnTo>
                <a:lnTo>
                  <a:pt x="32149" y="19122"/>
                </a:lnTo>
                <a:lnTo>
                  <a:pt x="32209" y="18763"/>
                </a:lnTo>
                <a:lnTo>
                  <a:pt x="32268" y="18345"/>
                </a:lnTo>
                <a:lnTo>
                  <a:pt x="32209" y="17867"/>
                </a:lnTo>
                <a:lnTo>
                  <a:pt x="32089" y="17389"/>
                </a:lnTo>
                <a:lnTo>
                  <a:pt x="31970" y="16971"/>
                </a:lnTo>
                <a:lnTo>
                  <a:pt x="31671" y="16015"/>
                </a:lnTo>
                <a:lnTo>
                  <a:pt x="31193" y="14999"/>
                </a:lnTo>
                <a:lnTo>
                  <a:pt x="30655" y="13923"/>
                </a:lnTo>
                <a:lnTo>
                  <a:pt x="30296" y="13445"/>
                </a:lnTo>
                <a:lnTo>
                  <a:pt x="29998" y="12967"/>
                </a:lnTo>
                <a:lnTo>
                  <a:pt x="29579" y="12489"/>
                </a:lnTo>
                <a:lnTo>
                  <a:pt x="29221" y="12131"/>
                </a:lnTo>
                <a:lnTo>
                  <a:pt x="28802" y="11832"/>
                </a:lnTo>
                <a:lnTo>
                  <a:pt x="28324" y="11653"/>
                </a:lnTo>
                <a:lnTo>
                  <a:pt x="27906" y="11533"/>
                </a:lnTo>
                <a:close/>
                <a:moveTo>
                  <a:pt x="9920" y="20317"/>
                </a:moveTo>
                <a:lnTo>
                  <a:pt x="10995" y="20377"/>
                </a:lnTo>
                <a:lnTo>
                  <a:pt x="12549" y="20437"/>
                </a:lnTo>
                <a:lnTo>
                  <a:pt x="14043" y="20616"/>
                </a:lnTo>
                <a:lnTo>
                  <a:pt x="15537" y="20855"/>
                </a:lnTo>
                <a:lnTo>
                  <a:pt x="16971" y="21154"/>
                </a:lnTo>
                <a:lnTo>
                  <a:pt x="16433" y="21512"/>
                </a:lnTo>
                <a:lnTo>
                  <a:pt x="15955" y="21871"/>
                </a:lnTo>
                <a:lnTo>
                  <a:pt x="15477" y="22349"/>
                </a:lnTo>
                <a:lnTo>
                  <a:pt x="14999" y="22827"/>
                </a:lnTo>
                <a:lnTo>
                  <a:pt x="14103" y="23902"/>
                </a:lnTo>
                <a:lnTo>
                  <a:pt x="13266" y="24799"/>
                </a:lnTo>
                <a:lnTo>
                  <a:pt x="12489" y="25755"/>
                </a:lnTo>
                <a:lnTo>
                  <a:pt x="12011" y="26352"/>
                </a:lnTo>
                <a:lnTo>
                  <a:pt x="11473" y="26890"/>
                </a:lnTo>
                <a:lnTo>
                  <a:pt x="10936" y="27368"/>
                </a:lnTo>
                <a:lnTo>
                  <a:pt x="10338" y="27727"/>
                </a:lnTo>
                <a:lnTo>
                  <a:pt x="10099" y="27846"/>
                </a:lnTo>
                <a:lnTo>
                  <a:pt x="9800" y="27906"/>
                </a:lnTo>
                <a:lnTo>
                  <a:pt x="9502" y="27966"/>
                </a:lnTo>
                <a:lnTo>
                  <a:pt x="9203" y="27906"/>
                </a:lnTo>
                <a:lnTo>
                  <a:pt x="8964" y="27786"/>
                </a:lnTo>
                <a:lnTo>
                  <a:pt x="8605" y="27547"/>
                </a:lnTo>
                <a:lnTo>
                  <a:pt x="8306" y="27189"/>
                </a:lnTo>
                <a:lnTo>
                  <a:pt x="7948" y="26771"/>
                </a:lnTo>
                <a:lnTo>
                  <a:pt x="7231" y="25755"/>
                </a:lnTo>
                <a:lnTo>
                  <a:pt x="6514" y="24619"/>
                </a:lnTo>
                <a:lnTo>
                  <a:pt x="6275" y="24022"/>
                </a:lnTo>
                <a:lnTo>
                  <a:pt x="6036" y="23424"/>
                </a:lnTo>
                <a:lnTo>
                  <a:pt x="5856" y="22887"/>
                </a:lnTo>
                <a:lnTo>
                  <a:pt x="5737" y="22349"/>
                </a:lnTo>
                <a:lnTo>
                  <a:pt x="5677" y="21871"/>
                </a:lnTo>
                <a:lnTo>
                  <a:pt x="5797" y="21452"/>
                </a:lnTo>
                <a:lnTo>
                  <a:pt x="5976" y="21094"/>
                </a:lnTo>
                <a:lnTo>
                  <a:pt x="6095" y="20915"/>
                </a:lnTo>
                <a:lnTo>
                  <a:pt x="6275" y="20855"/>
                </a:lnTo>
                <a:lnTo>
                  <a:pt x="6753" y="20616"/>
                </a:lnTo>
                <a:lnTo>
                  <a:pt x="7291" y="20496"/>
                </a:lnTo>
                <a:lnTo>
                  <a:pt x="7948" y="20377"/>
                </a:lnTo>
                <a:lnTo>
                  <a:pt x="8605" y="20317"/>
                </a:lnTo>
                <a:close/>
                <a:moveTo>
                  <a:pt x="10039" y="19660"/>
                </a:moveTo>
                <a:lnTo>
                  <a:pt x="8725" y="19720"/>
                </a:lnTo>
                <a:lnTo>
                  <a:pt x="7828" y="19779"/>
                </a:lnTo>
                <a:lnTo>
                  <a:pt x="7291" y="19839"/>
                </a:lnTo>
                <a:lnTo>
                  <a:pt x="6753" y="19899"/>
                </a:lnTo>
                <a:lnTo>
                  <a:pt x="6215" y="20078"/>
                </a:lnTo>
                <a:lnTo>
                  <a:pt x="5737" y="20257"/>
                </a:lnTo>
                <a:lnTo>
                  <a:pt x="5558" y="20377"/>
                </a:lnTo>
                <a:lnTo>
                  <a:pt x="5378" y="20556"/>
                </a:lnTo>
                <a:lnTo>
                  <a:pt x="5259" y="20735"/>
                </a:lnTo>
                <a:lnTo>
                  <a:pt x="5139" y="20974"/>
                </a:lnTo>
                <a:lnTo>
                  <a:pt x="5080" y="21333"/>
                </a:lnTo>
                <a:lnTo>
                  <a:pt x="5020" y="21811"/>
                </a:lnTo>
                <a:lnTo>
                  <a:pt x="5080" y="22349"/>
                </a:lnTo>
                <a:lnTo>
                  <a:pt x="5199" y="22887"/>
                </a:lnTo>
                <a:lnTo>
                  <a:pt x="5319" y="23484"/>
                </a:lnTo>
                <a:lnTo>
                  <a:pt x="5558" y="24082"/>
                </a:lnTo>
                <a:lnTo>
                  <a:pt x="6095" y="25277"/>
                </a:lnTo>
                <a:lnTo>
                  <a:pt x="6753" y="26472"/>
                </a:lnTo>
                <a:lnTo>
                  <a:pt x="7111" y="26950"/>
                </a:lnTo>
                <a:lnTo>
                  <a:pt x="7470" y="27428"/>
                </a:lnTo>
                <a:lnTo>
                  <a:pt x="7828" y="27906"/>
                </a:lnTo>
                <a:lnTo>
                  <a:pt x="8247" y="28205"/>
                </a:lnTo>
                <a:lnTo>
                  <a:pt x="8605" y="28504"/>
                </a:lnTo>
                <a:lnTo>
                  <a:pt x="8964" y="28683"/>
                </a:lnTo>
                <a:lnTo>
                  <a:pt x="9382" y="28802"/>
                </a:lnTo>
                <a:lnTo>
                  <a:pt x="9800" y="28743"/>
                </a:lnTo>
                <a:lnTo>
                  <a:pt x="10278" y="28623"/>
                </a:lnTo>
                <a:lnTo>
                  <a:pt x="10756" y="28444"/>
                </a:lnTo>
                <a:lnTo>
                  <a:pt x="11234" y="28145"/>
                </a:lnTo>
                <a:lnTo>
                  <a:pt x="11653" y="27786"/>
                </a:lnTo>
                <a:lnTo>
                  <a:pt x="12609" y="26890"/>
                </a:lnTo>
                <a:lnTo>
                  <a:pt x="13445" y="25934"/>
                </a:lnTo>
                <a:lnTo>
                  <a:pt x="14222" y="24978"/>
                </a:lnTo>
                <a:lnTo>
                  <a:pt x="14939" y="24141"/>
                </a:lnTo>
                <a:lnTo>
                  <a:pt x="15477" y="23484"/>
                </a:lnTo>
                <a:lnTo>
                  <a:pt x="16612" y="22349"/>
                </a:lnTo>
                <a:lnTo>
                  <a:pt x="17270" y="21691"/>
                </a:lnTo>
                <a:lnTo>
                  <a:pt x="17867" y="21213"/>
                </a:lnTo>
                <a:lnTo>
                  <a:pt x="17748" y="21034"/>
                </a:lnTo>
                <a:lnTo>
                  <a:pt x="17628" y="20795"/>
                </a:lnTo>
                <a:lnTo>
                  <a:pt x="17449" y="20616"/>
                </a:lnTo>
                <a:lnTo>
                  <a:pt x="17210" y="20496"/>
                </a:lnTo>
                <a:lnTo>
                  <a:pt x="16732" y="20257"/>
                </a:lnTo>
                <a:lnTo>
                  <a:pt x="16134" y="20138"/>
                </a:lnTo>
                <a:lnTo>
                  <a:pt x="15537" y="20018"/>
                </a:lnTo>
                <a:lnTo>
                  <a:pt x="14999" y="19959"/>
                </a:lnTo>
                <a:lnTo>
                  <a:pt x="14043" y="19839"/>
                </a:lnTo>
                <a:lnTo>
                  <a:pt x="12728" y="19720"/>
                </a:lnTo>
                <a:lnTo>
                  <a:pt x="11414" y="19660"/>
                </a:lnTo>
                <a:close/>
                <a:moveTo>
                  <a:pt x="20556" y="20855"/>
                </a:moveTo>
                <a:lnTo>
                  <a:pt x="20257" y="20915"/>
                </a:lnTo>
                <a:lnTo>
                  <a:pt x="20078" y="20974"/>
                </a:lnTo>
                <a:lnTo>
                  <a:pt x="20018" y="21094"/>
                </a:lnTo>
                <a:lnTo>
                  <a:pt x="20018" y="21154"/>
                </a:lnTo>
                <a:lnTo>
                  <a:pt x="20078" y="21273"/>
                </a:lnTo>
                <a:lnTo>
                  <a:pt x="20138" y="21333"/>
                </a:lnTo>
                <a:lnTo>
                  <a:pt x="20496" y="21512"/>
                </a:lnTo>
                <a:lnTo>
                  <a:pt x="20915" y="21632"/>
                </a:lnTo>
                <a:lnTo>
                  <a:pt x="21871" y="21871"/>
                </a:lnTo>
                <a:lnTo>
                  <a:pt x="22409" y="21990"/>
                </a:lnTo>
                <a:lnTo>
                  <a:pt x="24201" y="22468"/>
                </a:lnTo>
                <a:lnTo>
                  <a:pt x="26054" y="23006"/>
                </a:lnTo>
                <a:lnTo>
                  <a:pt x="27368" y="23424"/>
                </a:lnTo>
                <a:lnTo>
                  <a:pt x="28026" y="23604"/>
                </a:lnTo>
                <a:lnTo>
                  <a:pt x="28623" y="23843"/>
                </a:lnTo>
                <a:lnTo>
                  <a:pt x="28922" y="24022"/>
                </a:lnTo>
                <a:lnTo>
                  <a:pt x="29101" y="24201"/>
                </a:lnTo>
                <a:lnTo>
                  <a:pt x="29340" y="24380"/>
                </a:lnTo>
                <a:lnTo>
                  <a:pt x="29460" y="24619"/>
                </a:lnTo>
                <a:lnTo>
                  <a:pt x="29579" y="24918"/>
                </a:lnTo>
                <a:lnTo>
                  <a:pt x="29639" y="25217"/>
                </a:lnTo>
                <a:lnTo>
                  <a:pt x="29639" y="25516"/>
                </a:lnTo>
                <a:lnTo>
                  <a:pt x="29579" y="25934"/>
                </a:lnTo>
                <a:lnTo>
                  <a:pt x="29400" y="26591"/>
                </a:lnTo>
                <a:lnTo>
                  <a:pt x="29161" y="27308"/>
                </a:lnTo>
                <a:lnTo>
                  <a:pt x="28802" y="27966"/>
                </a:lnTo>
                <a:lnTo>
                  <a:pt x="28444" y="28563"/>
                </a:lnTo>
                <a:lnTo>
                  <a:pt x="27966" y="29101"/>
                </a:lnTo>
                <a:lnTo>
                  <a:pt x="27428" y="29639"/>
                </a:lnTo>
                <a:lnTo>
                  <a:pt x="26890" y="30057"/>
                </a:lnTo>
                <a:lnTo>
                  <a:pt x="26233" y="30416"/>
                </a:lnTo>
                <a:lnTo>
                  <a:pt x="25516" y="30655"/>
                </a:lnTo>
                <a:lnTo>
                  <a:pt x="25217" y="30714"/>
                </a:lnTo>
                <a:lnTo>
                  <a:pt x="24620" y="30714"/>
                </a:lnTo>
                <a:lnTo>
                  <a:pt x="24381" y="30655"/>
                </a:lnTo>
                <a:lnTo>
                  <a:pt x="24142" y="30595"/>
                </a:lnTo>
                <a:lnTo>
                  <a:pt x="23962" y="30475"/>
                </a:lnTo>
                <a:lnTo>
                  <a:pt x="23544" y="30117"/>
                </a:lnTo>
                <a:lnTo>
                  <a:pt x="23245" y="29639"/>
                </a:lnTo>
                <a:lnTo>
                  <a:pt x="22887" y="29101"/>
                </a:lnTo>
                <a:lnTo>
                  <a:pt x="22648" y="28444"/>
                </a:lnTo>
                <a:lnTo>
                  <a:pt x="21453" y="24918"/>
                </a:lnTo>
                <a:lnTo>
                  <a:pt x="20795" y="22767"/>
                </a:lnTo>
                <a:lnTo>
                  <a:pt x="20496" y="21811"/>
                </a:lnTo>
                <a:lnTo>
                  <a:pt x="20437" y="21930"/>
                </a:lnTo>
                <a:lnTo>
                  <a:pt x="20317" y="22110"/>
                </a:lnTo>
                <a:lnTo>
                  <a:pt x="20317" y="22289"/>
                </a:lnTo>
                <a:lnTo>
                  <a:pt x="20257" y="22588"/>
                </a:lnTo>
                <a:lnTo>
                  <a:pt x="20317" y="23305"/>
                </a:lnTo>
                <a:lnTo>
                  <a:pt x="20437" y="24082"/>
                </a:lnTo>
                <a:lnTo>
                  <a:pt x="20795" y="25576"/>
                </a:lnTo>
                <a:lnTo>
                  <a:pt x="21034" y="26532"/>
                </a:lnTo>
                <a:lnTo>
                  <a:pt x="21333" y="27607"/>
                </a:lnTo>
                <a:lnTo>
                  <a:pt x="21692" y="28683"/>
                </a:lnTo>
                <a:lnTo>
                  <a:pt x="21931" y="29280"/>
                </a:lnTo>
                <a:lnTo>
                  <a:pt x="22170" y="29758"/>
                </a:lnTo>
                <a:lnTo>
                  <a:pt x="22409" y="30296"/>
                </a:lnTo>
                <a:lnTo>
                  <a:pt x="22767" y="30714"/>
                </a:lnTo>
                <a:lnTo>
                  <a:pt x="23066" y="31013"/>
                </a:lnTo>
                <a:lnTo>
                  <a:pt x="23365" y="31312"/>
                </a:lnTo>
                <a:lnTo>
                  <a:pt x="23723" y="31491"/>
                </a:lnTo>
                <a:lnTo>
                  <a:pt x="24082" y="31611"/>
                </a:lnTo>
                <a:lnTo>
                  <a:pt x="24440" y="31671"/>
                </a:lnTo>
                <a:lnTo>
                  <a:pt x="24799" y="31671"/>
                </a:lnTo>
                <a:lnTo>
                  <a:pt x="25217" y="31611"/>
                </a:lnTo>
                <a:lnTo>
                  <a:pt x="25635" y="31551"/>
                </a:lnTo>
                <a:lnTo>
                  <a:pt x="26412" y="31252"/>
                </a:lnTo>
                <a:lnTo>
                  <a:pt x="27129" y="30894"/>
                </a:lnTo>
                <a:lnTo>
                  <a:pt x="27846" y="30416"/>
                </a:lnTo>
                <a:lnTo>
                  <a:pt x="28384" y="29878"/>
                </a:lnTo>
                <a:lnTo>
                  <a:pt x="28802" y="29400"/>
                </a:lnTo>
                <a:lnTo>
                  <a:pt x="29221" y="28862"/>
                </a:lnTo>
                <a:lnTo>
                  <a:pt x="29639" y="28205"/>
                </a:lnTo>
                <a:lnTo>
                  <a:pt x="29998" y="27547"/>
                </a:lnTo>
                <a:lnTo>
                  <a:pt x="30296" y="26830"/>
                </a:lnTo>
                <a:lnTo>
                  <a:pt x="30535" y="26173"/>
                </a:lnTo>
                <a:lnTo>
                  <a:pt x="30655" y="25456"/>
                </a:lnTo>
                <a:lnTo>
                  <a:pt x="30655" y="24799"/>
                </a:lnTo>
                <a:lnTo>
                  <a:pt x="30595" y="24500"/>
                </a:lnTo>
                <a:lnTo>
                  <a:pt x="30476" y="24201"/>
                </a:lnTo>
                <a:lnTo>
                  <a:pt x="30296" y="23962"/>
                </a:lnTo>
                <a:lnTo>
                  <a:pt x="30057" y="23783"/>
                </a:lnTo>
                <a:lnTo>
                  <a:pt x="29818" y="23544"/>
                </a:lnTo>
                <a:lnTo>
                  <a:pt x="29520" y="23365"/>
                </a:lnTo>
                <a:lnTo>
                  <a:pt x="28862" y="23066"/>
                </a:lnTo>
                <a:lnTo>
                  <a:pt x="28205" y="22827"/>
                </a:lnTo>
                <a:lnTo>
                  <a:pt x="27488" y="22648"/>
                </a:lnTo>
                <a:lnTo>
                  <a:pt x="26233" y="22289"/>
                </a:lnTo>
                <a:lnTo>
                  <a:pt x="24978" y="21871"/>
                </a:lnTo>
                <a:lnTo>
                  <a:pt x="23066" y="21273"/>
                </a:lnTo>
                <a:lnTo>
                  <a:pt x="22110" y="21034"/>
                </a:lnTo>
                <a:lnTo>
                  <a:pt x="21273" y="20855"/>
                </a:lnTo>
                <a:close/>
                <a:moveTo>
                  <a:pt x="18047" y="22409"/>
                </a:moveTo>
                <a:lnTo>
                  <a:pt x="18823" y="24440"/>
                </a:lnTo>
                <a:lnTo>
                  <a:pt x="19301" y="25874"/>
                </a:lnTo>
                <a:lnTo>
                  <a:pt x="19600" y="26950"/>
                </a:lnTo>
                <a:lnTo>
                  <a:pt x="20138" y="29758"/>
                </a:lnTo>
                <a:lnTo>
                  <a:pt x="20377" y="31193"/>
                </a:lnTo>
                <a:lnTo>
                  <a:pt x="20496" y="31730"/>
                </a:lnTo>
                <a:lnTo>
                  <a:pt x="20556" y="31850"/>
                </a:lnTo>
                <a:lnTo>
                  <a:pt x="20556" y="32029"/>
                </a:lnTo>
                <a:lnTo>
                  <a:pt x="20496" y="32089"/>
                </a:lnTo>
                <a:lnTo>
                  <a:pt x="20377" y="32208"/>
                </a:lnTo>
                <a:lnTo>
                  <a:pt x="19899" y="32388"/>
                </a:lnTo>
                <a:lnTo>
                  <a:pt x="19361" y="32567"/>
                </a:lnTo>
                <a:lnTo>
                  <a:pt x="18704" y="32686"/>
                </a:lnTo>
                <a:lnTo>
                  <a:pt x="18047" y="32746"/>
                </a:lnTo>
                <a:lnTo>
                  <a:pt x="17329" y="32806"/>
                </a:lnTo>
                <a:lnTo>
                  <a:pt x="16672" y="32806"/>
                </a:lnTo>
                <a:lnTo>
                  <a:pt x="15955" y="32746"/>
                </a:lnTo>
                <a:lnTo>
                  <a:pt x="15358" y="32627"/>
                </a:lnTo>
                <a:lnTo>
                  <a:pt x="14760" y="32567"/>
                </a:lnTo>
                <a:lnTo>
                  <a:pt x="14222" y="32388"/>
                </a:lnTo>
                <a:lnTo>
                  <a:pt x="13744" y="32089"/>
                </a:lnTo>
                <a:lnTo>
                  <a:pt x="13445" y="31790"/>
                </a:lnTo>
                <a:lnTo>
                  <a:pt x="13206" y="31372"/>
                </a:lnTo>
                <a:lnTo>
                  <a:pt x="13147" y="30954"/>
                </a:lnTo>
                <a:lnTo>
                  <a:pt x="13147" y="30416"/>
                </a:lnTo>
                <a:lnTo>
                  <a:pt x="13266" y="29938"/>
                </a:lnTo>
                <a:lnTo>
                  <a:pt x="13445" y="29340"/>
                </a:lnTo>
                <a:lnTo>
                  <a:pt x="13923" y="28444"/>
                </a:lnTo>
                <a:lnTo>
                  <a:pt x="14401" y="27547"/>
                </a:lnTo>
                <a:lnTo>
                  <a:pt x="14999" y="26651"/>
                </a:lnTo>
                <a:lnTo>
                  <a:pt x="15597" y="25815"/>
                </a:lnTo>
                <a:lnTo>
                  <a:pt x="16851" y="24082"/>
                </a:lnTo>
                <a:lnTo>
                  <a:pt x="18047" y="22409"/>
                </a:lnTo>
                <a:close/>
                <a:moveTo>
                  <a:pt x="18106" y="21632"/>
                </a:moveTo>
                <a:lnTo>
                  <a:pt x="17927" y="21691"/>
                </a:lnTo>
                <a:lnTo>
                  <a:pt x="17748" y="21811"/>
                </a:lnTo>
                <a:lnTo>
                  <a:pt x="17389" y="22170"/>
                </a:lnTo>
                <a:lnTo>
                  <a:pt x="17031" y="22648"/>
                </a:lnTo>
                <a:lnTo>
                  <a:pt x="16314" y="23723"/>
                </a:lnTo>
                <a:lnTo>
                  <a:pt x="15895" y="24500"/>
                </a:lnTo>
                <a:lnTo>
                  <a:pt x="14521" y="26352"/>
                </a:lnTo>
                <a:lnTo>
                  <a:pt x="13923" y="27249"/>
                </a:lnTo>
                <a:lnTo>
                  <a:pt x="13326" y="28205"/>
                </a:lnTo>
                <a:lnTo>
                  <a:pt x="12848" y="29101"/>
                </a:lnTo>
                <a:lnTo>
                  <a:pt x="12728" y="29519"/>
                </a:lnTo>
                <a:lnTo>
                  <a:pt x="12609" y="29938"/>
                </a:lnTo>
                <a:lnTo>
                  <a:pt x="12489" y="30356"/>
                </a:lnTo>
                <a:lnTo>
                  <a:pt x="12489" y="30774"/>
                </a:lnTo>
                <a:lnTo>
                  <a:pt x="12489" y="31133"/>
                </a:lnTo>
                <a:lnTo>
                  <a:pt x="12549" y="31491"/>
                </a:lnTo>
                <a:lnTo>
                  <a:pt x="12669" y="31790"/>
                </a:lnTo>
                <a:lnTo>
                  <a:pt x="12848" y="32089"/>
                </a:lnTo>
                <a:lnTo>
                  <a:pt x="13087" y="32388"/>
                </a:lnTo>
                <a:lnTo>
                  <a:pt x="13386" y="32627"/>
                </a:lnTo>
                <a:lnTo>
                  <a:pt x="13684" y="32866"/>
                </a:lnTo>
                <a:lnTo>
                  <a:pt x="14103" y="33045"/>
                </a:lnTo>
                <a:lnTo>
                  <a:pt x="14581" y="33164"/>
                </a:lnTo>
                <a:lnTo>
                  <a:pt x="15119" y="33224"/>
                </a:lnTo>
                <a:lnTo>
                  <a:pt x="16373" y="33344"/>
                </a:lnTo>
                <a:lnTo>
                  <a:pt x="17688" y="33344"/>
                </a:lnTo>
                <a:lnTo>
                  <a:pt x="18943" y="33224"/>
                </a:lnTo>
                <a:lnTo>
                  <a:pt x="19600" y="33105"/>
                </a:lnTo>
                <a:lnTo>
                  <a:pt x="20198" y="32925"/>
                </a:lnTo>
                <a:lnTo>
                  <a:pt x="20496" y="32866"/>
                </a:lnTo>
                <a:lnTo>
                  <a:pt x="20736" y="32746"/>
                </a:lnTo>
                <a:lnTo>
                  <a:pt x="20915" y="32627"/>
                </a:lnTo>
                <a:lnTo>
                  <a:pt x="21034" y="32447"/>
                </a:lnTo>
                <a:lnTo>
                  <a:pt x="21094" y="32268"/>
                </a:lnTo>
                <a:lnTo>
                  <a:pt x="21154" y="32089"/>
                </a:lnTo>
                <a:lnTo>
                  <a:pt x="21154" y="31730"/>
                </a:lnTo>
                <a:lnTo>
                  <a:pt x="21094" y="31312"/>
                </a:lnTo>
                <a:lnTo>
                  <a:pt x="20975" y="30834"/>
                </a:lnTo>
                <a:lnTo>
                  <a:pt x="20855" y="30296"/>
                </a:lnTo>
                <a:lnTo>
                  <a:pt x="20736" y="29758"/>
                </a:lnTo>
                <a:lnTo>
                  <a:pt x="20377" y="27786"/>
                </a:lnTo>
                <a:lnTo>
                  <a:pt x="20138" y="26771"/>
                </a:lnTo>
                <a:lnTo>
                  <a:pt x="19899" y="25815"/>
                </a:lnTo>
                <a:lnTo>
                  <a:pt x="19481" y="24560"/>
                </a:lnTo>
                <a:lnTo>
                  <a:pt x="19003" y="23305"/>
                </a:lnTo>
                <a:lnTo>
                  <a:pt x="18764" y="22409"/>
                </a:lnTo>
                <a:lnTo>
                  <a:pt x="18584" y="21930"/>
                </a:lnTo>
                <a:lnTo>
                  <a:pt x="18465" y="21751"/>
                </a:lnTo>
                <a:lnTo>
                  <a:pt x="18405" y="21691"/>
                </a:lnTo>
                <a:lnTo>
                  <a:pt x="18226" y="21632"/>
                </a:lnTo>
                <a:close/>
                <a:moveTo>
                  <a:pt x="20138" y="2630"/>
                </a:moveTo>
                <a:lnTo>
                  <a:pt x="18823" y="2749"/>
                </a:lnTo>
                <a:lnTo>
                  <a:pt x="17509" y="2988"/>
                </a:lnTo>
                <a:lnTo>
                  <a:pt x="16254" y="3347"/>
                </a:lnTo>
                <a:lnTo>
                  <a:pt x="14939" y="3765"/>
                </a:lnTo>
                <a:lnTo>
                  <a:pt x="13684" y="4303"/>
                </a:lnTo>
                <a:lnTo>
                  <a:pt x="12430" y="4900"/>
                </a:lnTo>
                <a:lnTo>
                  <a:pt x="11234" y="5617"/>
                </a:lnTo>
                <a:lnTo>
                  <a:pt x="10039" y="6394"/>
                </a:lnTo>
                <a:lnTo>
                  <a:pt x="8904" y="7231"/>
                </a:lnTo>
                <a:lnTo>
                  <a:pt x="7888" y="8127"/>
                </a:lnTo>
                <a:lnTo>
                  <a:pt x="6872" y="9083"/>
                </a:lnTo>
                <a:lnTo>
                  <a:pt x="5976" y="10159"/>
                </a:lnTo>
                <a:lnTo>
                  <a:pt x="5139" y="11175"/>
                </a:lnTo>
                <a:lnTo>
                  <a:pt x="4363" y="12310"/>
                </a:lnTo>
                <a:lnTo>
                  <a:pt x="3705" y="13445"/>
                </a:lnTo>
                <a:lnTo>
                  <a:pt x="3227" y="14640"/>
                </a:lnTo>
                <a:lnTo>
                  <a:pt x="2809" y="15835"/>
                </a:lnTo>
                <a:lnTo>
                  <a:pt x="2510" y="16971"/>
                </a:lnTo>
                <a:lnTo>
                  <a:pt x="2331" y="18226"/>
                </a:lnTo>
                <a:lnTo>
                  <a:pt x="2271" y="19421"/>
                </a:lnTo>
                <a:lnTo>
                  <a:pt x="2331" y="20616"/>
                </a:lnTo>
                <a:lnTo>
                  <a:pt x="2450" y="21871"/>
                </a:lnTo>
                <a:lnTo>
                  <a:pt x="2630" y="23066"/>
                </a:lnTo>
                <a:lnTo>
                  <a:pt x="2988" y="24261"/>
                </a:lnTo>
                <a:lnTo>
                  <a:pt x="3347" y="25396"/>
                </a:lnTo>
                <a:lnTo>
                  <a:pt x="3825" y="26532"/>
                </a:lnTo>
                <a:lnTo>
                  <a:pt x="4363" y="27667"/>
                </a:lnTo>
                <a:lnTo>
                  <a:pt x="5020" y="28683"/>
                </a:lnTo>
                <a:lnTo>
                  <a:pt x="5737" y="29699"/>
                </a:lnTo>
                <a:lnTo>
                  <a:pt x="6454" y="30655"/>
                </a:lnTo>
                <a:lnTo>
                  <a:pt x="7291" y="31551"/>
                </a:lnTo>
                <a:lnTo>
                  <a:pt x="8187" y="32388"/>
                </a:lnTo>
                <a:lnTo>
                  <a:pt x="9262" y="33224"/>
                </a:lnTo>
                <a:lnTo>
                  <a:pt x="10398" y="33941"/>
                </a:lnTo>
                <a:lnTo>
                  <a:pt x="11533" y="34539"/>
                </a:lnTo>
                <a:lnTo>
                  <a:pt x="12728" y="35077"/>
                </a:lnTo>
                <a:lnTo>
                  <a:pt x="13983" y="35495"/>
                </a:lnTo>
                <a:lnTo>
                  <a:pt x="15238" y="35794"/>
                </a:lnTo>
                <a:lnTo>
                  <a:pt x="16493" y="36033"/>
                </a:lnTo>
                <a:lnTo>
                  <a:pt x="17748" y="36152"/>
                </a:lnTo>
                <a:lnTo>
                  <a:pt x="19062" y="36152"/>
                </a:lnTo>
                <a:lnTo>
                  <a:pt x="20377" y="36092"/>
                </a:lnTo>
                <a:lnTo>
                  <a:pt x="21692" y="35913"/>
                </a:lnTo>
                <a:lnTo>
                  <a:pt x="22946" y="35674"/>
                </a:lnTo>
                <a:lnTo>
                  <a:pt x="24261" y="35375"/>
                </a:lnTo>
                <a:lnTo>
                  <a:pt x="25516" y="34957"/>
                </a:lnTo>
                <a:lnTo>
                  <a:pt x="26711" y="34479"/>
                </a:lnTo>
                <a:lnTo>
                  <a:pt x="27966" y="33882"/>
                </a:lnTo>
                <a:lnTo>
                  <a:pt x="28444" y="33583"/>
                </a:lnTo>
                <a:lnTo>
                  <a:pt x="28862" y="33284"/>
                </a:lnTo>
                <a:lnTo>
                  <a:pt x="29221" y="32925"/>
                </a:lnTo>
                <a:lnTo>
                  <a:pt x="29520" y="32567"/>
                </a:lnTo>
                <a:lnTo>
                  <a:pt x="29699" y="32268"/>
                </a:lnTo>
                <a:lnTo>
                  <a:pt x="29818" y="32029"/>
                </a:lnTo>
                <a:lnTo>
                  <a:pt x="29818" y="31969"/>
                </a:lnTo>
                <a:lnTo>
                  <a:pt x="29699" y="31969"/>
                </a:lnTo>
                <a:lnTo>
                  <a:pt x="28444" y="32686"/>
                </a:lnTo>
                <a:lnTo>
                  <a:pt x="27129" y="33344"/>
                </a:lnTo>
                <a:lnTo>
                  <a:pt x="25815" y="33941"/>
                </a:lnTo>
                <a:lnTo>
                  <a:pt x="24500" y="34479"/>
                </a:lnTo>
                <a:lnTo>
                  <a:pt x="23126" y="34897"/>
                </a:lnTo>
                <a:lnTo>
                  <a:pt x="21751" y="35196"/>
                </a:lnTo>
                <a:lnTo>
                  <a:pt x="20317" y="35435"/>
                </a:lnTo>
                <a:lnTo>
                  <a:pt x="19600" y="35495"/>
                </a:lnTo>
                <a:lnTo>
                  <a:pt x="18883" y="35495"/>
                </a:lnTo>
                <a:lnTo>
                  <a:pt x="17688" y="35435"/>
                </a:lnTo>
                <a:lnTo>
                  <a:pt x="16493" y="35316"/>
                </a:lnTo>
                <a:lnTo>
                  <a:pt x="15298" y="35077"/>
                </a:lnTo>
                <a:lnTo>
                  <a:pt x="14103" y="34778"/>
                </a:lnTo>
                <a:lnTo>
                  <a:pt x="13027" y="34360"/>
                </a:lnTo>
                <a:lnTo>
                  <a:pt x="11892" y="33882"/>
                </a:lnTo>
                <a:lnTo>
                  <a:pt x="10876" y="33284"/>
                </a:lnTo>
                <a:lnTo>
                  <a:pt x="9860" y="32627"/>
                </a:lnTo>
                <a:lnTo>
                  <a:pt x="8904" y="31969"/>
                </a:lnTo>
                <a:lnTo>
                  <a:pt x="8008" y="31133"/>
                </a:lnTo>
                <a:lnTo>
                  <a:pt x="7171" y="30296"/>
                </a:lnTo>
                <a:lnTo>
                  <a:pt x="6394" y="29400"/>
                </a:lnTo>
                <a:lnTo>
                  <a:pt x="5677" y="28444"/>
                </a:lnTo>
                <a:lnTo>
                  <a:pt x="5080" y="27428"/>
                </a:lnTo>
                <a:lnTo>
                  <a:pt x="4542" y="26352"/>
                </a:lnTo>
                <a:lnTo>
                  <a:pt x="4064" y="25217"/>
                </a:lnTo>
                <a:lnTo>
                  <a:pt x="3645" y="23843"/>
                </a:lnTo>
                <a:lnTo>
                  <a:pt x="3347" y="22528"/>
                </a:lnTo>
                <a:lnTo>
                  <a:pt x="3167" y="21154"/>
                </a:lnTo>
                <a:lnTo>
                  <a:pt x="3108" y="19839"/>
                </a:lnTo>
                <a:lnTo>
                  <a:pt x="3167" y="18584"/>
                </a:lnTo>
                <a:lnTo>
                  <a:pt x="3287" y="17270"/>
                </a:lnTo>
                <a:lnTo>
                  <a:pt x="3586" y="16074"/>
                </a:lnTo>
                <a:lnTo>
                  <a:pt x="4004" y="14820"/>
                </a:lnTo>
                <a:lnTo>
                  <a:pt x="4482" y="13684"/>
                </a:lnTo>
                <a:lnTo>
                  <a:pt x="5080" y="12549"/>
                </a:lnTo>
                <a:lnTo>
                  <a:pt x="5737" y="11473"/>
                </a:lnTo>
                <a:lnTo>
                  <a:pt x="6573" y="10398"/>
                </a:lnTo>
                <a:lnTo>
                  <a:pt x="7410" y="9442"/>
                </a:lnTo>
                <a:lnTo>
                  <a:pt x="8366" y="8486"/>
                </a:lnTo>
                <a:lnTo>
                  <a:pt x="9382" y="7649"/>
                </a:lnTo>
                <a:lnTo>
                  <a:pt x="10517" y="6812"/>
                </a:lnTo>
                <a:lnTo>
                  <a:pt x="11892" y="5976"/>
                </a:lnTo>
                <a:lnTo>
                  <a:pt x="13386" y="5199"/>
                </a:lnTo>
                <a:lnTo>
                  <a:pt x="14162" y="4840"/>
                </a:lnTo>
                <a:lnTo>
                  <a:pt x="14999" y="4542"/>
                </a:lnTo>
                <a:lnTo>
                  <a:pt x="15836" y="4303"/>
                </a:lnTo>
                <a:lnTo>
                  <a:pt x="16672" y="4064"/>
                </a:lnTo>
                <a:lnTo>
                  <a:pt x="17509" y="3884"/>
                </a:lnTo>
                <a:lnTo>
                  <a:pt x="18345" y="3705"/>
                </a:lnTo>
                <a:lnTo>
                  <a:pt x="19242" y="3586"/>
                </a:lnTo>
                <a:lnTo>
                  <a:pt x="20078" y="3526"/>
                </a:lnTo>
                <a:lnTo>
                  <a:pt x="20915" y="3526"/>
                </a:lnTo>
                <a:lnTo>
                  <a:pt x="21751" y="3586"/>
                </a:lnTo>
                <a:lnTo>
                  <a:pt x="22588" y="3705"/>
                </a:lnTo>
                <a:lnTo>
                  <a:pt x="23365" y="3884"/>
                </a:lnTo>
                <a:lnTo>
                  <a:pt x="24082" y="4064"/>
                </a:lnTo>
                <a:lnTo>
                  <a:pt x="24739" y="4303"/>
                </a:lnTo>
                <a:lnTo>
                  <a:pt x="25396" y="4601"/>
                </a:lnTo>
                <a:lnTo>
                  <a:pt x="26054" y="4900"/>
                </a:lnTo>
                <a:lnTo>
                  <a:pt x="26651" y="5259"/>
                </a:lnTo>
                <a:lnTo>
                  <a:pt x="27249" y="5677"/>
                </a:lnTo>
                <a:lnTo>
                  <a:pt x="27846" y="6095"/>
                </a:lnTo>
                <a:lnTo>
                  <a:pt x="28384" y="6514"/>
                </a:lnTo>
                <a:lnTo>
                  <a:pt x="29460" y="7529"/>
                </a:lnTo>
                <a:lnTo>
                  <a:pt x="30416" y="8605"/>
                </a:lnTo>
                <a:lnTo>
                  <a:pt x="31252" y="9740"/>
                </a:lnTo>
                <a:lnTo>
                  <a:pt x="32029" y="10936"/>
                </a:lnTo>
                <a:lnTo>
                  <a:pt x="32806" y="12370"/>
                </a:lnTo>
                <a:lnTo>
                  <a:pt x="33463" y="13804"/>
                </a:lnTo>
                <a:lnTo>
                  <a:pt x="34001" y="15357"/>
                </a:lnTo>
                <a:lnTo>
                  <a:pt x="34240" y="16134"/>
                </a:lnTo>
                <a:lnTo>
                  <a:pt x="34419" y="16911"/>
                </a:lnTo>
                <a:lnTo>
                  <a:pt x="34599" y="17688"/>
                </a:lnTo>
                <a:lnTo>
                  <a:pt x="34659" y="18465"/>
                </a:lnTo>
                <a:lnTo>
                  <a:pt x="34778" y="19241"/>
                </a:lnTo>
                <a:lnTo>
                  <a:pt x="34778" y="20078"/>
                </a:lnTo>
                <a:lnTo>
                  <a:pt x="34718" y="20855"/>
                </a:lnTo>
                <a:lnTo>
                  <a:pt x="34659" y="21691"/>
                </a:lnTo>
                <a:lnTo>
                  <a:pt x="34539" y="22468"/>
                </a:lnTo>
                <a:lnTo>
                  <a:pt x="34419" y="23245"/>
                </a:lnTo>
                <a:lnTo>
                  <a:pt x="34180" y="23962"/>
                </a:lnTo>
                <a:lnTo>
                  <a:pt x="33941" y="24619"/>
                </a:lnTo>
                <a:lnTo>
                  <a:pt x="33702" y="25277"/>
                </a:lnTo>
                <a:lnTo>
                  <a:pt x="33404" y="25934"/>
                </a:lnTo>
                <a:lnTo>
                  <a:pt x="33045" y="26532"/>
                </a:lnTo>
                <a:lnTo>
                  <a:pt x="32687" y="27189"/>
                </a:lnTo>
                <a:lnTo>
                  <a:pt x="31850" y="28324"/>
                </a:lnTo>
                <a:lnTo>
                  <a:pt x="30894" y="29519"/>
                </a:lnTo>
                <a:lnTo>
                  <a:pt x="29878" y="30595"/>
                </a:lnTo>
                <a:lnTo>
                  <a:pt x="29400" y="31013"/>
                </a:lnTo>
                <a:lnTo>
                  <a:pt x="29161" y="31252"/>
                </a:lnTo>
                <a:lnTo>
                  <a:pt x="28982" y="31491"/>
                </a:lnTo>
                <a:lnTo>
                  <a:pt x="28683" y="31910"/>
                </a:lnTo>
                <a:lnTo>
                  <a:pt x="28563" y="32149"/>
                </a:lnTo>
                <a:lnTo>
                  <a:pt x="28623" y="32208"/>
                </a:lnTo>
                <a:lnTo>
                  <a:pt x="28683" y="32149"/>
                </a:lnTo>
                <a:lnTo>
                  <a:pt x="29639" y="31312"/>
                </a:lnTo>
                <a:lnTo>
                  <a:pt x="30535" y="30416"/>
                </a:lnTo>
                <a:lnTo>
                  <a:pt x="31372" y="29519"/>
                </a:lnTo>
                <a:lnTo>
                  <a:pt x="32149" y="28623"/>
                </a:lnTo>
                <a:lnTo>
                  <a:pt x="32806" y="27607"/>
                </a:lnTo>
                <a:lnTo>
                  <a:pt x="33404" y="26651"/>
                </a:lnTo>
                <a:lnTo>
                  <a:pt x="33941" y="25576"/>
                </a:lnTo>
                <a:lnTo>
                  <a:pt x="34360" y="24560"/>
                </a:lnTo>
                <a:lnTo>
                  <a:pt x="34718" y="23424"/>
                </a:lnTo>
                <a:lnTo>
                  <a:pt x="35017" y="22349"/>
                </a:lnTo>
                <a:lnTo>
                  <a:pt x="35196" y="21213"/>
                </a:lnTo>
                <a:lnTo>
                  <a:pt x="35256" y="20018"/>
                </a:lnTo>
                <a:lnTo>
                  <a:pt x="35256" y="18823"/>
                </a:lnTo>
                <a:lnTo>
                  <a:pt x="35137" y="17628"/>
                </a:lnTo>
                <a:lnTo>
                  <a:pt x="34957" y="16433"/>
                </a:lnTo>
                <a:lnTo>
                  <a:pt x="34599" y="15178"/>
                </a:lnTo>
                <a:lnTo>
                  <a:pt x="34240" y="13983"/>
                </a:lnTo>
                <a:lnTo>
                  <a:pt x="33762" y="12788"/>
                </a:lnTo>
                <a:lnTo>
                  <a:pt x="33224" y="11593"/>
                </a:lnTo>
                <a:lnTo>
                  <a:pt x="32567" y="10457"/>
                </a:lnTo>
                <a:lnTo>
                  <a:pt x="31850" y="9322"/>
                </a:lnTo>
                <a:lnTo>
                  <a:pt x="31133" y="8306"/>
                </a:lnTo>
                <a:lnTo>
                  <a:pt x="30296" y="7290"/>
                </a:lnTo>
                <a:lnTo>
                  <a:pt x="29400" y="6334"/>
                </a:lnTo>
                <a:lnTo>
                  <a:pt x="28444" y="5498"/>
                </a:lnTo>
                <a:lnTo>
                  <a:pt x="27368" y="4781"/>
                </a:lnTo>
                <a:lnTo>
                  <a:pt x="26293" y="4123"/>
                </a:lnTo>
                <a:lnTo>
                  <a:pt x="25157" y="3526"/>
                </a:lnTo>
                <a:lnTo>
                  <a:pt x="23962" y="3108"/>
                </a:lnTo>
                <a:lnTo>
                  <a:pt x="23365" y="2928"/>
                </a:lnTo>
                <a:lnTo>
                  <a:pt x="22767" y="2809"/>
                </a:lnTo>
                <a:lnTo>
                  <a:pt x="22110" y="2749"/>
                </a:lnTo>
                <a:lnTo>
                  <a:pt x="21453" y="2689"/>
                </a:lnTo>
                <a:lnTo>
                  <a:pt x="20795" y="2630"/>
                </a:lnTo>
                <a:close/>
                <a:moveTo>
                  <a:pt x="21094" y="0"/>
                </a:moveTo>
                <a:lnTo>
                  <a:pt x="20915" y="60"/>
                </a:lnTo>
                <a:lnTo>
                  <a:pt x="20855" y="239"/>
                </a:lnTo>
                <a:lnTo>
                  <a:pt x="20855" y="419"/>
                </a:lnTo>
                <a:lnTo>
                  <a:pt x="20915" y="598"/>
                </a:lnTo>
                <a:lnTo>
                  <a:pt x="21034" y="777"/>
                </a:lnTo>
                <a:lnTo>
                  <a:pt x="21273" y="897"/>
                </a:lnTo>
                <a:lnTo>
                  <a:pt x="21453" y="1016"/>
                </a:lnTo>
                <a:lnTo>
                  <a:pt x="22349" y="1255"/>
                </a:lnTo>
                <a:lnTo>
                  <a:pt x="23185" y="1494"/>
                </a:lnTo>
                <a:lnTo>
                  <a:pt x="24022" y="1853"/>
                </a:lnTo>
                <a:lnTo>
                  <a:pt x="24859" y="2152"/>
                </a:lnTo>
                <a:lnTo>
                  <a:pt x="25635" y="2570"/>
                </a:lnTo>
                <a:lnTo>
                  <a:pt x="26412" y="2988"/>
                </a:lnTo>
                <a:lnTo>
                  <a:pt x="27189" y="3406"/>
                </a:lnTo>
                <a:lnTo>
                  <a:pt x="27966" y="3884"/>
                </a:lnTo>
                <a:lnTo>
                  <a:pt x="28683" y="4422"/>
                </a:lnTo>
                <a:lnTo>
                  <a:pt x="29340" y="4900"/>
                </a:lnTo>
                <a:lnTo>
                  <a:pt x="29998" y="5498"/>
                </a:lnTo>
                <a:lnTo>
                  <a:pt x="30655" y="6036"/>
                </a:lnTo>
                <a:lnTo>
                  <a:pt x="31252" y="6633"/>
                </a:lnTo>
                <a:lnTo>
                  <a:pt x="31790" y="7290"/>
                </a:lnTo>
                <a:lnTo>
                  <a:pt x="32328" y="7948"/>
                </a:lnTo>
                <a:lnTo>
                  <a:pt x="32866" y="8605"/>
                </a:lnTo>
                <a:lnTo>
                  <a:pt x="33344" y="9322"/>
                </a:lnTo>
                <a:lnTo>
                  <a:pt x="33822" y="10039"/>
                </a:lnTo>
                <a:lnTo>
                  <a:pt x="34240" y="10756"/>
                </a:lnTo>
                <a:lnTo>
                  <a:pt x="34599" y="11533"/>
                </a:lnTo>
                <a:lnTo>
                  <a:pt x="34957" y="12310"/>
                </a:lnTo>
                <a:lnTo>
                  <a:pt x="35316" y="13087"/>
                </a:lnTo>
                <a:lnTo>
                  <a:pt x="35555" y="13923"/>
                </a:lnTo>
                <a:lnTo>
                  <a:pt x="35794" y="14760"/>
                </a:lnTo>
                <a:lnTo>
                  <a:pt x="35973" y="15596"/>
                </a:lnTo>
                <a:lnTo>
                  <a:pt x="36152" y="16373"/>
                </a:lnTo>
                <a:lnTo>
                  <a:pt x="36272" y="17210"/>
                </a:lnTo>
                <a:lnTo>
                  <a:pt x="36332" y="18106"/>
                </a:lnTo>
                <a:lnTo>
                  <a:pt x="36391" y="18943"/>
                </a:lnTo>
                <a:lnTo>
                  <a:pt x="36391" y="19779"/>
                </a:lnTo>
                <a:lnTo>
                  <a:pt x="36332" y="20676"/>
                </a:lnTo>
                <a:lnTo>
                  <a:pt x="36272" y="21512"/>
                </a:lnTo>
                <a:lnTo>
                  <a:pt x="36152" y="22349"/>
                </a:lnTo>
                <a:lnTo>
                  <a:pt x="36033" y="23185"/>
                </a:lnTo>
                <a:lnTo>
                  <a:pt x="35854" y="24022"/>
                </a:lnTo>
                <a:lnTo>
                  <a:pt x="35615" y="24858"/>
                </a:lnTo>
                <a:lnTo>
                  <a:pt x="35376" y="25695"/>
                </a:lnTo>
                <a:lnTo>
                  <a:pt x="35077" y="26532"/>
                </a:lnTo>
                <a:lnTo>
                  <a:pt x="34778" y="27308"/>
                </a:lnTo>
                <a:lnTo>
                  <a:pt x="34419" y="28085"/>
                </a:lnTo>
                <a:lnTo>
                  <a:pt x="34061" y="28862"/>
                </a:lnTo>
                <a:lnTo>
                  <a:pt x="33583" y="29579"/>
                </a:lnTo>
                <a:lnTo>
                  <a:pt x="33165" y="30296"/>
                </a:lnTo>
                <a:lnTo>
                  <a:pt x="32687" y="31013"/>
                </a:lnTo>
                <a:lnTo>
                  <a:pt x="32149" y="31671"/>
                </a:lnTo>
                <a:lnTo>
                  <a:pt x="31611" y="32268"/>
                </a:lnTo>
                <a:lnTo>
                  <a:pt x="31013" y="32866"/>
                </a:lnTo>
                <a:lnTo>
                  <a:pt x="30416" y="33463"/>
                </a:lnTo>
                <a:lnTo>
                  <a:pt x="29759" y="34001"/>
                </a:lnTo>
                <a:lnTo>
                  <a:pt x="29101" y="34479"/>
                </a:lnTo>
                <a:lnTo>
                  <a:pt x="28384" y="34957"/>
                </a:lnTo>
                <a:lnTo>
                  <a:pt x="27667" y="35375"/>
                </a:lnTo>
                <a:lnTo>
                  <a:pt x="26890" y="35734"/>
                </a:lnTo>
                <a:lnTo>
                  <a:pt x="26054" y="36092"/>
                </a:lnTo>
                <a:lnTo>
                  <a:pt x="25277" y="36331"/>
                </a:lnTo>
                <a:lnTo>
                  <a:pt x="24381" y="36571"/>
                </a:lnTo>
                <a:lnTo>
                  <a:pt x="23484" y="36810"/>
                </a:lnTo>
                <a:lnTo>
                  <a:pt x="22588" y="36929"/>
                </a:lnTo>
                <a:lnTo>
                  <a:pt x="21632" y="37049"/>
                </a:lnTo>
                <a:lnTo>
                  <a:pt x="20676" y="37108"/>
                </a:lnTo>
                <a:lnTo>
                  <a:pt x="19720" y="37168"/>
                </a:lnTo>
                <a:lnTo>
                  <a:pt x="18704" y="37108"/>
                </a:lnTo>
                <a:lnTo>
                  <a:pt x="17748" y="37049"/>
                </a:lnTo>
                <a:lnTo>
                  <a:pt x="16732" y="36989"/>
                </a:lnTo>
                <a:lnTo>
                  <a:pt x="15776" y="36869"/>
                </a:lnTo>
                <a:lnTo>
                  <a:pt x="14760" y="36690"/>
                </a:lnTo>
                <a:lnTo>
                  <a:pt x="13804" y="36451"/>
                </a:lnTo>
                <a:lnTo>
                  <a:pt x="12848" y="36212"/>
                </a:lnTo>
                <a:lnTo>
                  <a:pt x="11892" y="35913"/>
                </a:lnTo>
                <a:lnTo>
                  <a:pt x="10995" y="35555"/>
                </a:lnTo>
                <a:lnTo>
                  <a:pt x="10039" y="35136"/>
                </a:lnTo>
                <a:lnTo>
                  <a:pt x="9143" y="34718"/>
                </a:lnTo>
                <a:lnTo>
                  <a:pt x="8306" y="34300"/>
                </a:lnTo>
                <a:lnTo>
                  <a:pt x="7470" y="33762"/>
                </a:lnTo>
                <a:lnTo>
                  <a:pt x="6693" y="33224"/>
                </a:lnTo>
                <a:lnTo>
                  <a:pt x="5916" y="32686"/>
                </a:lnTo>
                <a:lnTo>
                  <a:pt x="5199" y="32089"/>
                </a:lnTo>
                <a:lnTo>
                  <a:pt x="4542" y="31432"/>
                </a:lnTo>
                <a:lnTo>
                  <a:pt x="3885" y="30714"/>
                </a:lnTo>
                <a:lnTo>
                  <a:pt x="3347" y="29997"/>
                </a:lnTo>
                <a:lnTo>
                  <a:pt x="2809" y="29221"/>
                </a:lnTo>
                <a:lnTo>
                  <a:pt x="2331" y="28384"/>
                </a:lnTo>
                <a:lnTo>
                  <a:pt x="1913" y="27547"/>
                </a:lnTo>
                <a:lnTo>
                  <a:pt x="1554" y="26711"/>
                </a:lnTo>
                <a:lnTo>
                  <a:pt x="1255" y="25755"/>
                </a:lnTo>
                <a:lnTo>
                  <a:pt x="1076" y="24799"/>
                </a:lnTo>
                <a:lnTo>
                  <a:pt x="956" y="23843"/>
                </a:lnTo>
                <a:lnTo>
                  <a:pt x="837" y="22767"/>
                </a:lnTo>
                <a:lnTo>
                  <a:pt x="837" y="21751"/>
                </a:lnTo>
                <a:lnTo>
                  <a:pt x="897" y="20735"/>
                </a:lnTo>
                <a:lnTo>
                  <a:pt x="1016" y="19660"/>
                </a:lnTo>
                <a:lnTo>
                  <a:pt x="1196" y="18644"/>
                </a:lnTo>
                <a:lnTo>
                  <a:pt x="1375" y="17628"/>
                </a:lnTo>
                <a:lnTo>
                  <a:pt x="1674" y="16553"/>
                </a:lnTo>
                <a:lnTo>
                  <a:pt x="1972" y="15596"/>
                </a:lnTo>
                <a:lnTo>
                  <a:pt x="2331" y="14581"/>
                </a:lnTo>
                <a:lnTo>
                  <a:pt x="2749" y="13625"/>
                </a:lnTo>
                <a:lnTo>
                  <a:pt x="3167" y="12668"/>
                </a:lnTo>
                <a:lnTo>
                  <a:pt x="3705" y="11712"/>
                </a:lnTo>
                <a:lnTo>
                  <a:pt x="4243" y="10816"/>
                </a:lnTo>
                <a:lnTo>
                  <a:pt x="4781" y="9920"/>
                </a:lnTo>
                <a:lnTo>
                  <a:pt x="5438" y="9083"/>
                </a:lnTo>
                <a:lnTo>
                  <a:pt x="6095" y="8306"/>
                </a:lnTo>
                <a:lnTo>
                  <a:pt x="6813" y="7529"/>
                </a:lnTo>
                <a:lnTo>
                  <a:pt x="7530" y="6812"/>
                </a:lnTo>
                <a:lnTo>
                  <a:pt x="8306" y="6155"/>
                </a:lnTo>
                <a:lnTo>
                  <a:pt x="9143" y="5558"/>
                </a:lnTo>
                <a:lnTo>
                  <a:pt x="9980" y="4960"/>
                </a:lnTo>
                <a:lnTo>
                  <a:pt x="10816" y="4422"/>
                </a:lnTo>
                <a:lnTo>
                  <a:pt x="11712" y="3944"/>
                </a:lnTo>
                <a:lnTo>
                  <a:pt x="12669" y="3526"/>
                </a:lnTo>
                <a:lnTo>
                  <a:pt x="13625" y="3108"/>
                </a:lnTo>
                <a:lnTo>
                  <a:pt x="14640" y="2809"/>
                </a:lnTo>
                <a:lnTo>
                  <a:pt x="15656" y="2510"/>
                </a:lnTo>
                <a:lnTo>
                  <a:pt x="16672" y="2271"/>
                </a:lnTo>
                <a:lnTo>
                  <a:pt x="17748" y="2092"/>
                </a:lnTo>
                <a:lnTo>
                  <a:pt x="19959" y="1972"/>
                </a:lnTo>
                <a:lnTo>
                  <a:pt x="21273" y="1912"/>
                </a:lnTo>
                <a:lnTo>
                  <a:pt x="21751" y="1853"/>
                </a:lnTo>
                <a:lnTo>
                  <a:pt x="21871" y="1793"/>
                </a:lnTo>
                <a:lnTo>
                  <a:pt x="21871" y="1673"/>
                </a:lnTo>
                <a:lnTo>
                  <a:pt x="21811" y="1614"/>
                </a:lnTo>
                <a:lnTo>
                  <a:pt x="21453" y="1554"/>
                </a:lnTo>
                <a:lnTo>
                  <a:pt x="20915" y="1494"/>
                </a:lnTo>
                <a:lnTo>
                  <a:pt x="20198" y="1494"/>
                </a:lnTo>
                <a:lnTo>
                  <a:pt x="19301" y="1554"/>
                </a:lnTo>
                <a:lnTo>
                  <a:pt x="18286" y="1614"/>
                </a:lnTo>
                <a:lnTo>
                  <a:pt x="17150" y="1793"/>
                </a:lnTo>
                <a:lnTo>
                  <a:pt x="15955" y="2032"/>
                </a:lnTo>
                <a:lnTo>
                  <a:pt x="14700" y="2331"/>
                </a:lnTo>
                <a:lnTo>
                  <a:pt x="13386" y="2689"/>
                </a:lnTo>
                <a:lnTo>
                  <a:pt x="12071" y="3167"/>
                </a:lnTo>
                <a:lnTo>
                  <a:pt x="10816" y="3705"/>
                </a:lnTo>
                <a:lnTo>
                  <a:pt x="9561" y="4303"/>
                </a:lnTo>
                <a:lnTo>
                  <a:pt x="8426" y="5080"/>
                </a:lnTo>
                <a:lnTo>
                  <a:pt x="7888" y="5438"/>
                </a:lnTo>
                <a:lnTo>
                  <a:pt x="7350" y="5856"/>
                </a:lnTo>
                <a:lnTo>
                  <a:pt x="6872" y="6334"/>
                </a:lnTo>
                <a:lnTo>
                  <a:pt x="6454" y="6812"/>
                </a:lnTo>
                <a:lnTo>
                  <a:pt x="5677" y="7768"/>
                </a:lnTo>
                <a:lnTo>
                  <a:pt x="4900" y="8725"/>
                </a:lnTo>
                <a:lnTo>
                  <a:pt x="4243" y="9800"/>
                </a:lnTo>
                <a:lnTo>
                  <a:pt x="3526" y="10816"/>
                </a:lnTo>
                <a:lnTo>
                  <a:pt x="2928" y="11951"/>
                </a:lnTo>
                <a:lnTo>
                  <a:pt x="2331" y="13087"/>
                </a:lnTo>
                <a:lnTo>
                  <a:pt x="1793" y="14222"/>
                </a:lnTo>
                <a:lnTo>
                  <a:pt x="1315" y="15417"/>
                </a:lnTo>
                <a:lnTo>
                  <a:pt x="956" y="16612"/>
                </a:lnTo>
                <a:lnTo>
                  <a:pt x="598" y="17867"/>
                </a:lnTo>
                <a:lnTo>
                  <a:pt x="299" y="19062"/>
                </a:lnTo>
                <a:lnTo>
                  <a:pt x="120" y="20317"/>
                </a:lnTo>
                <a:lnTo>
                  <a:pt x="0" y="21512"/>
                </a:lnTo>
                <a:lnTo>
                  <a:pt x="0" y="22767"/>
                </a:lnTo>
                <a:lnTo>
                  <a:pt x="0" y="23962"/>
                </a:lnTo>
                <a:lnTo>
                  <a:pt x="180" y="25217"/>
                </a:lnTo>
                <a:lnTo>
                  <a:pt x="419" y="26412"/>
                </a:lnTo>
                <a:lnTo>
                  <a:pt x="777" y="27607"/>
                </a:lnTo>
                <a:lnTo>
                  <a:pt x="1255" y="28743"/>
                </a:lnTo>
                <a:lnTo>
                  <a:pt x="1853" y="29758"/>
                </a:lnTo>
                <a:lnTo>
                  <a:pt x="2510" y="30774"/>
                </a:lnTo>
                <a:lnTo>
                  <a:pt x="3227" y="31730"/>
                </a:lnTo>
                <a:lnTo>
                  <a:pt x="4064" y="32627"/>
                </a:lnTo>
                <a:lnTo>
                  <a:pt x="4900" y="33403"/>
                </a:lnTo>
                <a:lnTo>
                  <a:pt x="5856" y="34180"/>
                </a:lnTo>
                <a:lnTo>
                  <a:pt x="6872" y="34897"/>
                </a:lnTo>
                <a:lnTo>
                  <a:pt x="7948" y="35555"/>
                </a:lnTo>
                <a:lnTo>
                  <a:pt x="9083" y="36092"/>
                </a:lnTo>
                <a:lnTo>
                  <a:pt x="10219" y="36630"/>
                </a:lnTo>
                <a:lnTo>
                  <a:pt x="11414" y="37049"/>
                </a:lnTo>
                <a:lnTo>
                  <a:pt x="12609" y="37407"/>
                </a:lnTo>
                <a:lnTo>
                  <a:pt x="13864" y="37766"/>
                </a:lnTo>
                <a:lnTo>
                  <a:pt x="15119" y="38005"/>
                </a:lnTo>
                <a:lnTo>
                  <a:pt x="16433" y="38184"/>
                </a:lnTo>
                <a:lnTo>
                  <a:pt x="17688" y="38303"/>
                </a:lnTo>
                <a:lnTo>
                  <a:pt x="20257" y="38303"/>
                </a:lnTo>
                <a:lnTo>
                  <a:pt x="21512" y="38184"/>
                </a:lnTo>
                <a:lnTo>
                  <a:pt x="22767" y="38064"/>
                </a:lnTo>
                <a:lnTo>
                  <a:pt x="24022" y="37825"/>
                </a:lnTo>
                <a:lnTo>
                  <a:pt x="25217" y="37467"/>
                </a:lnTo>
                <a:lnTo>
                  <a:pt x="26353" y="37108"/>
                </a:lnTo>
                <a:lnTo>
                  <a:pt x="27488" y="36630"/>
                </a:lnTo>
                <a:lnTo>
                  <a:pt x="28563" y="36092"/>
                </a:lnTo>
                <a:lnTo>
                  <a:pt x="29579" y="35495"/>
                </a:lnTo>
                <a:lnTo>
                  <a:pt x="30595" y="34838"/>
                </a:lnTo>
                <a:lnTo>
                  <a:pt x="31491" y="34061"/>
                </a:lnTo>
                <a:lnTo>
                  <a:pt x="32328" y="33224"/>
                </a:lnTo>
                <a:lnTo>
                  <a:pt x="33165" y="32268"/>
                </a:lnTo>
                <a:lnTo>
                  <a:pt x="33882" y="31252"/>
                </a:lnTo>
                <a:lnTo>
                  <a:pt x="34599" y="30177"/>
                </a:lnTo>
                <a:lnTo>
                  <a:pt x="35196" y="29041"/>
                </a:lnTo>
                <a:lnTo>
                  <a:pt x="35734" y="27906"/>
                </a:lnTo>
                <a:lnTo>
                  <a:pt x="36212" y="26711"/>
                </a:lnTo>
                <a:lnTo>
                  <a:pt x="36630" y="25516"/>
                </a:lnTo>
                <a:lnTo>
                  <a:pt x="36929" y="24261"/>
                </a:lnTo>
                <a:lnTo>
                  <a:pt x="37168" y="23006"/>
                </a:lnTo>
                <a:lnTo>
                  <a:pt x="37347" y="21751"/>
                </a:lnTo>
                <a:lnTo>
                  <a:pt x="37467" y="20496"/>
                </a:lnTo>
                <a:lnTo>
                  <a:pt x="37467" y="19241"/>
                </a:lnTo>
                <a:lnTo>
                  <a:pt x="37407" y="17927"/>
                </a:lnTo>
                <a:lnTo>
                  <a:pt x="37288" y="16672"/>
                </a:lnTo>
                <a:lnTo>
                  <a:pt x="37108" y="15417"/>
                </a:lnTo>
                <a:lnTo>
                  <a:pt x="36810" y="14162"/>
                </a:lnTo>
                <a:lnTo>
                  <a:pt x="36571" y="13385"/>
                </a:lnTo>
                <a:lnTo>
                  <a:pt x="36272" y="12609"/>
                </a:lnTo>
                <a:lnTo>
                  <a:pt x="35973" y="11832"/>
                </a:lnTo>
                <a:lnTo>
                  <a:pt x="35615" y="11055"/>
                </a:lnTo>
                <a:lnTo>
                  <a:pt x="35256" y="10338"/>
                </a:lnTo>
                <a:lnTo>
                  <a:pt x="34898" y="9621"/>
                </a:lnTo>
                <a:lnTo>
                  <a:pt x="34001" y="8187"/>
                </a:lnTo>
                <a:lnTo>
                  <a:pt x="32985" y="6872"/>
                </a:lnTo>
                <a:lnTo>
                  <a:pt x="31850" y="5677"/>
                </a:lnTo>
                <a:lnTo>
                  <a:pt x="30655" y="4542"/>
                </a:lnTo>
                <a:lnTo>
                  <a:pt x="29340" y="3526"/>
                </a:lnTo>
                <a:lnTo>
                  <a:pt x="28085" y="2630"/>
                </a:lnTo>
                <a:lnTo>
                  <a:pt x="26771" y="1912"/>
                </a:lnTo>
                <a:lnTo>
                  <a:pt x="25396" y="1255"/>
                </a:lnTo>
                <a:lnTo>
                  <a:pt x="23962" y="717"/>
                </a:lnTo>
                <a:lnTo>
                  <a:pt x="22648" y="299"/>
                </a:lnTo>
                <a:lnTo>
                  <a:pt x="2133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3"/>
          <p:cNvSpPr/>
          <p:nvPr/>
        </p:nvSpPr>
        <p:spPr>
          <a:xfrm rot="-548659">
            <a:off x="8625706" y="4038279"/>
            <a:ext cx="765854" cy="573511"/>
          </a:xfrm>
          <a:custGeom>
            <a:avLst/>
            <a:gdLst/>
            <a:ahLst/>
            <a:cxnLst/>
            <a:rect l="l" t="t" r="r" b="b"/>
            <a:pathLst>
              <a:path w="38304" h="28684" extrusionOk="0">
                <a:moveTo>
                  <a:pt x="33404" y="2690"/>
                </a:moveTo>
                <a:lnTo>
                  <a:pt x="34061" y="5200"/>
                </a:lnTo>
                <a:lnTo>
                  <a:pt x="34778" y="7769"/>
                </a:lnTo>
                <a:lnTo>
                  <a:pt x="35017" y="9084"/>
                </a:lnTo>
                <a:lnTo>
                  <a:pt x="35256" y="10398"/>
                </a:lnTo>
                <a:lnTo>
                  <a:pt x="35316" y="11713"/>
                </a:lnTo>
                <a:lnTo>
                  <a:pt x="35316" y="12370"/>
                </a:lnTo>
                <a:lnTo>
                  <a:pt x="35316" y="12968"/>
                </a:lnTo>
                <a:lnTo>
                  <a:pt x="33344" y="12251"/>
                </a:lnTo>
                <a:lnTo>
                  <a:pt x="31313" y="11593"/>
                </a:lnTo>
                <a:lnTo>
                  <a:pt x="29281" y="10996"/>
                </a:lnTo>
                <a:lnTo>
                  <a:pt x="27249" y="10458"/>
                </a:lnTo>
                <a:lnTo>
                  <a:pt x="25277" y="9861"/>
                </a:lnTo>
                <a:lnTo>
                  <a:pt x="23186" y="9323"/>
                </a:lnTo>
                <a:lnTo>
                  <a:pt x="22170" y="9084"/>
                </a:lnTo>
                <a:lnTo>
                  <a:pt x="21094" y="8904"/>
                </a:lnTo>
                <a:lnTo>
                  <a:pt x="20079" y="8785"/>
                </a:lnTo>
                <a:lnTo>
                  <a:pt x="19063" y="8665"/>
                </a:lnTo>
                <a:lnTo>
                  <a:pt x="26233" y="5678"/>
                </a:lnTo>
                <a:lnTo>
                  <a:pt x="33404" y="2690"/>
                </a:lnTo>
                <a:close/>
                <a:moveTo>
                  <a:pt x="17330" y="9442"/>
                </a:moveTo>
                <a:lnTo>
                  <a:pt x="17330" y="9502"/>
                </a:lnTo>
                <a:lnTo>
                  <a:pt x="17270" y="9622"/>
                </a:lnTo>
                <a:lnTo>
                  <a:pt x="17091" y="9980"/>
                </a:lnTo>
                <a:lnTo>
                  <a:pt x="16493" y="10936"/>
                </a:lnTo>
                <a:lnTo>
                  <a:pt x="15358" y="12490"/>
                </a:lnTo>
                <a:lnTo>
                  <a:pt x="14223" y="14342"/>
                </a:lnTo>
                <a:lnTo>
                  <a:pt x="13147" y="16195"/>
                </a:lnTo>
                <a:lnTo>
                  <a:pt x="10996" y="19959"/>
                </a:lnTo>
                <a:lnTo>
                  <a:pt x="10697" y="20676"/>
                </a:lnTo>
                <a:lnTo>
                  <a:pt x="10338" y="21513"/>
                </a:lnTo>
                <a:lnTo>
                  <a:pt x="9920" y="22349"/>
                </a:lnTo>
                <a:lnTo>
                  <a:pt x="9741" y="22708"/>
                </a:lnTo>
                <a:lnTo>
                  <a:pt x="9502" y="22947"/>
                </a:lnTo>
                <a:lnTo>
                  <a:pt x="9263" y="23126"/>
                </a:lnTo>
                <a:lnTo>
                  <a:pt x="8964" y="23186"/>
                </a:lnTo>
                <a:lnTo>
                  <a:pt x="8665" y="23186"/>
                </a:lnTo>
                <a:lnTo>
                  <a:pt x="8367" y="23126"/>
                </a:lnTo>
                <a:lnTo>
                  <a:pt x="8068" y="23007"/>
                </a:lnTo>
                <a:lnTo>
                  <a:pt x="7709" y="22827"/>
                </a:lnTo>
                <a:lnTo>
                  <a:pt x="6992" y="22349"/>
                </a:lnTo>
                <a:lnTo>
                  <a:pt x="6275" y="21812"/>
                </a:lnTo>
                <a:lnTo>
                  <a:pt x="5618" y="21274"/>
                </a:lnTo>
                <a:lnTo>
                  <a:pt x="4602" y="20318"/>
                </a:lnTo>
                <a:lnTo>
                  <a:pt x="3945" y="19660"/>
                </a:lnTo>
                <a:lnTo>
                  <a:pt x="3347" y="19003"/>
                </a:lnTo>
                <a:lnTo>
                  <a:pt x="2750" y="18286"/>
                </a:lnTo>
                <a:lnTo>
                  <a:pt x="2272" y="17509"/>
                </a:lnTo>
                <a:lnTo>
                  <a:pt x="2032" y="17031"/>
                </a:lnTo>
                <a:lnTo>
                  <a:pt x="1913" y="16673"/>
                </a:lnTo>
                <a:lnTo>
                  <a:pt x="1853" y="16493"/>
                </a:lnTo>
                <a:lnTo>
                  <a:pt x="1913" y="16314"/>
                </a:lnTo>
                <a:lnTo>
                  <a:pt x="1973" y="16195"/>
                </a:lnTo>
                <a:lnTo>
                  <a:pt x="2092" y="16015"/>
                </a:lnTo>
                <a:lnTo>
                  <a:pt x="2331" y="15836"/>
                </a:lnTo>
                <a:lnTo>
                  <a:pt x="2570" y="15657"/>
                </a:lnTo>
                <a:lnTo>
                  <a:pt x="3228" y="15418"/>
                </a:lnTo>
                <a:lnTo>
                  <a:pt x="4542" y="14999"/>
                </a:lnTo>
                <a:lnTo>
                  <a:pt x="17330" y="9442"/>
                </a:lnTo>
                <a:close/>
                <a:moveTo>
                  <a:pt x="18107" y="9263"/>
                </a:moveTo>
                <a:lnTo>
                  <a:pt x="18286" y="9323"/>
                </a:lnTo>
                <a:lnTo>
                  <a:pt x="18824" y="9382"/>
                </a:lnTo>
                <a:lnTo>
                  <a:pt x="20437" y="9622"/>
                </a:lnTo>
                <a:lnTo>
                  <a:pt x="21991" y="9920"/>
                </a:lnTo>
                <a:lnTo>
                  <a:pt x="23724" y="10219"/>
                </a:lnTo>
                <a:lnTo>
                  <a:pt x="25516" y="10637"/>
                </a:lnTo>
                <a:lnTo>
                  <a:pt x="27249" y="11115"/>
                </a:lnTo>
                <a:lnTo>
                  <a:pt x="28922" y="11593"/>
                </a:lnTo>
                <a:lnTo>
                  <a:pt x="32388" y="12669"/>
                </a:lnTo>
                <a:lnTo>
                  <a:pt x="33046" y="12908"/>
                </a:lnTo>
                <a:lnTo>
                  <a:pt x="33822" y="13267"/>
                </a:lnTo>
                <a:lnTo>
                  <a:pt x="34599" y="13446"/>
                </a:lnTo>
                <a:lnTo>
                  <a:pt x="34958" y="13506"/>
                </a:lnTo>
                <a:lnTo>
                  <a:pt x="35256" y="13506"/>
                </a:lnTo>
                <a:lnTo>
                  <a:pt x="35137" y="14043"/>
                </a:lnTo>
                <a:lnTo>
                  <a:pt x="34958" y="14641"/>
                </a:lnTo>
                <a:lnTo>
                  <a:pt x="34539" y="15776"/>
                </a:lnTo>
                <a:lnTo>
                  <a:pt x="34061" y="16852"/>
                </a:lnTo>
                <a:lnTo>
                  <a:pt x="33404" y="17868"/>
                </a:lnTo>
                <a:lnTo>
                  <a:pt x="32687" y="18884"/>
                </a:lnTo>
                <a:lnTo>
                  <a:pt x="31850" y="19780"/>
                </a:lnTo>
                <a:lnTo>
                  <a:pt x="30954" y="20676"/>
                </a:lnTo>
                <a:lnTo>
                  <a:pt x="29938" y="21453"/>
                </a:lnTo>
                <a:lnTo>
                  <a:pt x="28922" y="22230"/>
                </a:lnTo>
                <a:lnTo>
                  <a:pt x="27847" y="22887"/>
                </a:lnTo>
                <a:lnTo>
                  <a:pt x="26711" y="23544"/>
                </a:lnTo>
                <a:lnTo>
                  <a:pt x="25576" y="24082"/>
                </a:lnTo>
                <a:lnTo>
                  <a:pt x="24441" y="24501"/>
                </a:lnTo>
                <a:lnTo>
                  <a:pt x="23305" y="24919"/>
                </a:lnTo>
                <a:lnTo>
                  <a:pt x="22170" y="25218"/>
                </a:lnTo>
                <a:lnTo>
                  <a:pt x="21035" y="25457"/>
                </a:lnTo>
                <a:lnTo>
                  <a:pt x="21035" y="25457"/>
                </a:lnTo>
                <a:lnTo>
                  <a:pt x="21094" y="25277"/>
                </a:lnTo>
                <a:lnTo>
                  <a:pt x="21035" y="25098"/>
                </a:lnTo>
                <a:lnTo>
                  <a:pt x="20915" y="24979"/>
                </a:lnTo>
                <a:lnTo>
                  <a:pt x="20796" y="25038"/>
                </a:lnTo>
                <a:lnTo>
                  <a:pt x="20736" y="25038"/>
                </a:lnTo>
                <a:lnTo>
                  <a:pt x="20796" y="24919"/>
                </a:lnTo>
                <a:lnTo>
                  <a:pt x="20796" y="24680"/>
                </a:lnTo>
                <a:lnTo>
                  <a:pt x="20736" y="23963"/>
                </a:lnTo>
                <a:lnTo>
                  <a:pt x="20497" y="22887"/>
                </a:lnTo>
                <a:lnTo>
                  <a:pt x="20198" y="21752"/>
                </a:lnTo>
                <a:lnTo>
                  <a:pt x="19541" y="19421"/>
                </a:lnTo>
                <a:lnTo>
                  <a:pt x="19123" y="18107"/>
                </a:lnTo>
                <a:lnTo>
                  <a:pt x="18704" y="16195"/>
                </a:lnTo>
                <a:lnTo>
                  <a:pt x="18346" y="14282"/>
                </a:lnTo>
                <a:lnTo>
                  <a:pt x="18107" y="12370"/>
                </a:lnTo>
                <a:lnTo>
                  <a:pt x="17987" y="10458"/>
                </a:lnTo>
                <a:lnTo>
                  <a:pt x="19003" y="11713"/>
                </a:lnTo>
                <a:lnTo>
                  <a:pt x="20138" y="13028"/>
                </a:lnTo>
                <a:lnTo>
                  <a:pt x="21274" y="14223"/>
                </a:lnTo>
                <a:lnTo>
                  <a:pt x="22529" y="15418"/>
                </a:lnTo>
                <a:lnTo>
                  <a:pt x="23783" y="16613"/>
                </a:lnTo>
                <a:lnTo>
                  <a:pt x="25038" y="17688"/>
                </a:lnTo>
                <a:lnTo>
                  <a:pt x="26353" y="18764"/>
                </a:lnTo>
                <a:lnTo>
                  <a:pt x="27668" y="19840"/>
                </a:lnTo>
                <a:lnTo>
                  <a:pt x="28146" y="20198"/>
                </a:lnTo>
                <a:lnTo>
                  <a:pt x="28803" y="20736"/>
                </a:lnTo>
                <a:lnTo>
                  <a:pt x="29161" y="20915"/>
                </a:lnTo>
                <a:lnTo>
                  <a:pt x="29520" y="21095"/>
                </a:lnTo>
                <a:lnTo>
                  <a:pt x="29819" y="21095"/>
                </a:lnTo>
                <a:lnTo>
                  <a:pt x="29938" y="21035"/>
                </a:lnTo>
                <a:lnTo>
                  <a:pt x="29998" y="20975"/>
                </a:lnTo>
                <a:lnTo>
                  <a:pt x="30058" y="20855"/>
                </a:lnTo>
                <a:lnTo>
                  <a:pt x="30058" y="20736"/>
                </a:lnTo>
                <a:lnTo>
                  <a:pt x="29998" y="20437"/>
                </a:lnTo>
                <a:lnTo>
                  <a:pt x="29759" y="20198"/>
                </a:lnTo>
                <a:lnTo>
                  <a:pt x="29460" y="19899"/>
                </a:lnTo>
                <a:lnTo>
                  <a:pt x="28743" y="19421"/>
                </a:lnTo>
                <a:lnTo>
                  <a:pt x="28265" y="19123"/>
                </a:lnTo>
                <a:lnTo>
                  <a:pt x="26950" y="18107"/>
                </a:lnTo>
                <a:lnTo>
                  <a:pt x="25636" y="17091"/>
                </a:lnTo>
                <a:lnTo>
                  <a:pt x="24321" y="16015"/>
                </a:lnTo>
                <a:lnTo>
                  <a:pt x="23066" y="14880"/>
                </a:lnTo>
                <a:lnTo>
                  <a:pt x="21871" y="13745"/>
                </a:lnTo>
                <a:lnTo>
                  <a:pt x="20676" y="12550"/>
                </a:lnTo>
                <a:lnTo>
                  <a:pt x="19481" y="11295"/>
                </a:lnTo>
                <a:lnTo>
                  <a:pt x="18943" y="10697"/>
                </a:lnTo>
                <a:lnTo>
                  <a:pt x="18465" y="10040"/>
                </a:lnTo>
                <a:lnTo>
                  <a:pt x="18047" y="9502"/>
                </a:lnTo>
                <a:lnTo>
                  <a:pt x="17987" y="9382"/>
                </a:lnTo>
                <a:lnTo>
                  <a:pt x="17987" y="9263"/>
                </a:lnTo>
                <a:close/>
                <a:moveTo>
                  <a:pt x="17509" y="9861"/>
                </a:moveTo>
                <a:lnTo>
                  <a:pt x="17390" y="10876"/>
                </a:lnTo>
                <a:lnTo>
                  <a:pt x="17390" y="11832"/>
                </a:lnTo>
                <a:lnTo>
                  <a:pt x="17390" y="12848"/>
                </a:lnTo>
                <a:lnTo>
                  <a:pt x="17509" y="13804"/>
                </a:lnTo>
                <a:lnTo>
                  <a:pt x="17629" y="14820"/>
                </a:lnTo>
                <a:lnTo>
                  <a:pt x="17808" y="15776"/>
                </a:lnTo>
                <a:lnTo>
                  <a:pt x="18286" y="17748"/>
                </a:lnTo>
                <a:lnTo>
                  <a:pt x="19302" y="21692"/>
                </a:lnTo>
                <a:lnTo>
                  <a:pt x="19780" y="23604"/>
                </a:lnTo>
                <a:lnTo>
                  <a:pt x="19959" y="24620"/>
                </a:lnTo>
                <a:lnTo>
                  <a:pt x="20138" y="25576"/>
                </a:lnTo>
                <a:lnTo>
                  <a:pt x="18764" y="25696"/>
                </a:lnTo>
                <a:lnTo>
                  <a:pt x="17449" y="25696"/>
                </a:lnTo>
                <a:lnTo>
                  <a:pt x="16135" y="25576"/>
                </a:lnTo>
                <a:lnTo>
                  <a:pt x="14820" y="25457"/>
                </a:lnTo>
                <a:lnTo>
                  <a:pt x="13506" y="25158"/>
                </a:lnTo>
                <a:lnTo>
                  <a:pt x="12191" y="24799"/>
                </a:lnTo>
                <a:lnTo>
                  <a:pt x="10936" y="24321"/>
                </a:lnTo>
                <a:lnTo>
                  <a:pt x="9741" y="23843"/>
                </a:lnTo>
                <a:lnTo>
                  <a:pt x="9980" y="23544"/>
                </a:lnTo>
                <a:lnTo>
                  <a:pt x="10219" y="23186"/>
                </a:lnTo>
                <a:lnTo>
                  <a:pt x="10637" y="22409"/>
                </a:lnTo>
                <a:lnTo>
                  <a:pt x="10996" y="21573"/>
                </a:lnTo>
                <a:lnTo>
                  <a:pt x="11354" y="20855"/>
                </a:lnTo>
                <a:lnTo>
                  <a:pt x="13386" y="17031"/>
                </a:lnTo>
                <a:lnTo>
                  <a:pt x="15418" y="13446"/>
                </a:lnTo>
                <a:lnTo>
                  <a:pt x="17509" y="9861"/>
                </a:lnTo>
                <a:close/>
                <a:moveTo>
                  <a:pt x="35256" y="1973"/>
                </a:moveTo>
                <a:lnTo>
                  <a:pt x="35735" y="3228"/>
                </a:lnTo>
                <a:lnTo>
                  <a:pt x="36213" y="4542"/>
                </a:lnTo>
                <a:lnTo>
                  <a:pt x="36631" y="5857"/>
                </a:lnTo>
                <a:lnTo>
                  <a:pt x="36989" y="7231"/>
                </a:lnTo>
                <a:lnTo>
                  <a:pt x="37228" y="8546"/>
                </a:lnTo>
                <a:lnTo>
                  <a:pt x="37408" y="9920"/>
                </a:lnTo>
                <a:lnTo>
                  <a:pt x="37467" y="11295"/>
                </a:lnTo>
                <a:lnTo>
                  <a:pt x="37348" y="12729"/>
                </a:lnTo>
                <a:lnTo>
                  <a:pt x="37288" y="13386"/>
                </a:lnTo>
                <a:lnTo>
                  <a:pt x="37169" y="14043"/>
                </a:lnTo>
                <a:lnTo>
                  <a:pt x="36989" y="14760"/>
                </a:lnTo>
                <a:lnTo>
                  <a:pt x="36750" y="15418"/>
                </a:lnTo>
                <a:lnTo>
                  <a:pt x="36511" y="16075"/>
                </a:lnTo>
                <a:lnTo>
                  <a:pt x="36213" y="16732"/>
                </a:lnTo>
                <a:lnTo>
                  <a:pt x="35495" y="17987"/>
                </a:lnTo>
                <a:lnTo>
                  <a:pt x="34659" y="19182"/>
                </a:lnTo>
                <a:lnTo>
                  <a:pt x="33763" y="20377"/>
                </a:lnTo>
                <a:lnTo>
                  <a:pt x="32687" y="21453"/>
                </a:lnTo>
                <a:lnTo>
                  <a:pt x="31611" y="22469"/>
                </a:lnTo>
                <a:lnTo>
                  <a:pt x="30416" y="23425"/>
                </a:lnTo>
                <a:lnTo>
                  <a:pt x="29161" y="24321"/>
                </a:lnTo>
                <a:lnTo>
                  <a:pt x="27847" y="25098"/>
                </a:lnTo>
                <a:lnTo>
                  <a:pt x="26532" y="25815"/>
                </a:lnTo>
                <a:lnTo>
                  <a:pt x="25158" y="26413"/>
                </a:lnTo>
                <a:lnTo>
                  <a:pt x="23843" y="26891"/>
                </a:lnTo>
                <a:lnTo>
                  <a:pt x="22469" y="27309"/>
                </a:lnTo>
                <a:lnTo>
                  <a:pt x="21154" y="27548"/>
                </a:lnTo>
                <a:lnTo>
                  <a:pt x="20437" y="27668"/>
                </a:lnTo>
                <a:lnTo>
                  <a:pt x="19660" y="27727"/>
                </a:lnTo>
                <a:lnTo>
                  <a:pt x="18107" y="27727"/>
                </a:lnTo>
                <a:lnTo>
                  <a:pt x="16553" y="27548"/>
                </a:lnTo>
                <a:lnTo>
                  <a:pt x="14999" y="27309"/>
                </a:lnTo>
                <a:lnTo>
                  <a:pt x="13506" y="26951"/>
                </a:lnTo>
                <a:lnTo>
                  <a:pt x="12012" y="26472"/>
                </a:lnTo>
                <a:lnTo>
                  <a:pt x="10578" y="25994"/>
                </a:lnTo>
                <a:lnTo>
                  <a:pt x="9143" y="25397"/>
                </a:lnTo>
                <a:lnTo>
                  <a:pt x="8367" y="25038"/>
                </a:lnTo>
                <a:lnTo>
                  <a:pt x="7650" y="24680"/>
                </a:lnTo>
                <a:lnTo>
                  <a:pt x="6932" y="24262"/>
                </a:lnTo>
                <a:lnTo>
                  <a:pt x="6335" y="23843"/>
                </a:lnTo>
                <a:lnTo>
                  <a:pt x="5678" y="23365"/>
                </a:lnTo>
                <a:lnTo>
                  <a:pt x="5140" y="22827"/>
                </a:lnTo>
                <a:lnTo>
                  <a:pt x="4602" y="22290"/>
                </a:lnTo>
                <a:lnTo>
                  <a:pt x="4064" y="21752"/>
                </a:lnTo>
                <a:lnTo>
                  <a:pt x="3108" y="20557"/>
                </a:lnTo>
                <a:lnTo>
                  <a:pt x="2272" y="19302"/>
                </a:lnTo>
                <a:lnTo>
                  <a:pt x="1435" y="17927"/>
                </a:lnTo>
                <a:lnTo>
                  <a:pt x="658" y="16434"/>
                </a:lnTo>
                <a:lnTo>
                  <a:pt x="957" y="16374"/>
                </a:lnTo>
                <a:lnTo>
                  <a:pt x="1136" y="16434"/>
                </a:lnTo>
                <a:lnTo>
                  <a:pt x="1256" y="16434"/>
                </a:lnTo>
                <a:lnTo>
                  <a:pt x="1315" y="16553"/>
                </a:lnTo>
                <a:lnTo>
                  <a:pt x="1435" y="16912"/>
                </a:lnTo>
                <a:lnTo>
                  <a:pt x="1554" y="17449"/>
                </a:lnTo>
                <a:lnTo>
                  <a:pt x="1734" y="17808"/>
                </a:lnTo>
                <a:lnTo>
                  <a:pt x="1973" y="18226"/>
                </a:lnTo>
                <a:lnTo>
                  <a:pt x="2511" y="18943"/>
                </a:lnTo>
                <a:lnTo>
                  <a:pt x="3048" y="19660"/>
                </a:lnTo>
                <a:lnTo>
                  <a:pt x="3646" y="20377"/>
                </a:lnTo>
                <a:lnTo>
                  <a:pt x="4303" y="20975"/>
                </a:lnTo>
                <a:lnTo>
                  <a:pt x="4961" y="21632"/>
                </a:lnTo>
                <a:lnTo>
                  <a:pt x="5678" y="22230"/>
                </a:lnTo>
                <a:lnTo>
                  <a:pt x="6395" y="22827"/>
                </a:lnTo>
                <a:lnTo>
                  <a:pt x="7231" y="23365"/>
                </a:lnTo>
                <a:lnTo>
                  <a:pt x="8008" y="23903"/>
                </a:lnTo>
                <a:lnTo>
                  <a:pt x="8845" y="24381"/>
                </a:lnTo>
                <a:lnTo>
                  <a:pt x="9681" y="24799"/>
                </a:lnTo>
                <a:lnTo>
                  <a:pt x="10578" y="25158"/>
                </a:lnTo>
                <a:lnTo>
                  <a:pt x="11414" y="25516"/>
                </a:lnTo>
                <a:lnTo>
                  <a:pt x="12310" y="25815"/>
                </a:lnTo>
                <a:lnTo>
                  <a:pt x="13147" y="26054"/>
                </a:lnTo>
                <a:lnTo>
                  <a:pt x="13984" y="26233"/>
                </a:lnTo>
                <a:lnTo>
                  <a:pt x="14820" y="26413"/>
                </a:lnTo>
                <a:lnTo>
                  <a:pt x="15716" y="26532"/>
                </a:lnTo>
                <a:lnTo>
                  <a:pt x="16553" y="26592"/>
                </a:lnTo>
                <a:lnTo>
                  <a:pt x="17449" y="26652"/>
                </a:lnTo>
                <a:lnTo>
                  <a:pt x="18346" y="26652"/>
                </a:lnTo>
                <a:lnTo>
                  <a:pt x="19182" y="26592"/>
                </a:lnTo>
                <a:lnTo>
                  <a:pt x="20079" y="26532"/>
                </a:lnTo>
                <a:lnTo>
                  <a:pt x="20915" y="26413"/>
                </a:lnTo>
                <a:lnTo>
                  <a:pt x="21812" y="26233"/>
                </a:lnTo>
                <a:lnTo>
                  <a:pt x="22648" y="26054"/>
                </a:lnTo>
                <a:lnTo>
                  <a:pt x="23485" y="25815"/>
                </a:lnTo>
                <a:lnTo>
                  <a:pt x="24321" y="25516"/>
                </a:lnTo>
                <a:lnTo>
                  <a:pt x="25158" y="25218"/>
                </a:lnTo>
                <a:lnTo>
                  <a:pt x="26592" y="24620"/>
                </a:lnTo>
                <a:lnTo>
                  <a:pt x="28026" y="23843"/>
                </a:lnTo>
                <a:lnTo>
                  <a:pt x="29341" y="22947"/>
                </a:lnTo>
                <a:lnTo>
                  <a:pt x="30596" y="21991"/>
                </a:lnTo>
                <a:lnTo>
                  <a:pt x="31791" y="20975"/>
                </a:lnTo>
                <a:lnTo>
                  <a:pt x="32328" y="20377"/>
                </a:lnTo>
                <a:lnTo>
                  <a:pt x="32866" y="19780"/>
                </a:lnTo>
                <a:lnTo>
                  <a:pt x="33344" y="19182"/>
                </a:lnTo>
                <a:lnTo>
                  <a:pt x="33822" y="18525"/>
                </a:lnTo>
                <a:lnTo>
                  <a:pt x="34241" y="17868"/>
                </a:lnTo>
                <a:lnTo>
                  <a:pt x="34659" y="17151"/>
                </a:lnTo>
                <a:lnTo>
                  <a:pt x="35077" y="16314"/>
                </a:lnTo>
                <a:lnTo>
                  <a:pt x="35436" y="15478"/>
                </a:lnTo>
                <a:lnTo>
                  <a:pt x="35675" y="14581"/>
                </a:lnTo>
                <a:lnTo>
                  <a:pt x="35914" y="13745"/>
                </a:lnTo>
                <a:lnTo>
                  <a:pt x="36033" y="12848"/>
                </a:lnTo>
                <a:lnTo>
                  <a:pt x="36033" y="11892"/>
                </a:lnTo>
                <a:lnTo>
                  <a:pt x="36033" y="10996"/>
                </a:lnTo>
                <a:lnTo>
                  <a:pt x="35914" y="10040"/>
                </a:lnTo>
                <a:lnTo>
                  <a:pt x="35735" y="8904"/>
                </a:lnTo>
                <a:lnTo>
                  <a:pt x="35495" y="7769"/>
                </a:lnTo>
                <a:lnTo>
                  <a:pt x="34898" y="5439"/>
                </a:lnTo>
                <a:lnTo>
                  <a:pt x="34539" y="4303"/>
                </a:lnTo>
                <a:lnTo>
                  <a:pt x="34420" y="3706"/>
                </a:lnTo>
                <a:lnTo>
                  <a:pt x="34360" y="3168"/>
                </a:lnTo>
                <a:lnTo>
                  <a:pt x="34360" y="2630"/>
                </a:lnTo>
                <a:lnTo>
                  <a:pt x="34360" y="2451"/>
                </a:lnTo>
                <a:lnTo>
                  <a:pt x="34420" y="2331"/>
                </a:lnTo>
                <a:lnTo>
                  <a:pt x="34480" y="2272"/>
                </a:lnTo>
                <a:lnTo>
                  <a:pt x="34659" y="2212"/>
                </a:lnTo>
                <a:lnTo>
                  <a:pt x="35256" y="1973"/>
                </a:lnTo>
                <a:close/>
                <a:moveTo>
                  <a:pt x="35137" y="1"/>
                </a:moveTo>
                <a:lnTo>
                  <a:pt x="34958" y="120"/>
                </a:lnTo>
                <a:lnTo>
                  <a:pt x="34838" y="240"/>
                </a:lnTo>
                <a:lnTo>
                  <a:pt x="34778" y="479"/>
                </a:lnTo>
                <a:lnTo>
                  <a:pt x="34778" y="658"/>
                </a:lnTo>
                <a:lnTo>
                  <a:pt x="34838" y="897"/>
                </a:lnTo>
                <a:lnTo>
                  <a:pt x="34420" y="1017"/>
                </a:lnTo>
                <a:lnTo>
                  <a:pt x="34002" y="1077"/>
                </a:lnTo>
                <a:lnTo>
                  <a:pt x="33643" y="1136"/>
                </a:lnTo>
                <a:lnTo>
                  <a:pt x="33285" y="1256"/>
                </a:lnTo>
                <a:lnTo>
                  <a:pt x="32986" y="1435"/>
                </a:lnTo>
                <a:lnTo>
                  <a:pt x="32567" y="1674"/>
                </a:lnTo>
                <a:lnTo>
                  <a:pt x="32149" y="1973"/>
                </a:lnTo>
                <a:lnTo>
                  <a:pt x="31671" y="2152"/>
                </a:lnTo>
                <a:lnTo>
                  <a:pt x="26652" y="4244"/>
                </a:lnTo>
                <a:lnTo>
                  <a:pt x="21513" y="6395"/>
                </a:lnTo>
                <a:lnTo>
                  <a:pt x="16314" y="8606"/>
                </a:lnTo>
                <a:lnTo>
                  <a:pt x="11474" y="10757"/>
                </a:lnTo>
                <a:lnTo>
                  <a:pt x="6693" y="12968"/>
                </a:lnTo>
                <a:lnTo>
                  <a:pt x="5020" y="13685"/>
                </a:lnTo>
                <a:lnTo>
                  <a:pt x="3347" y="14402"/>
                </a:lnTo>
                <a:lnTo>
                  <a:pt x="2570" y="14760"/>
                </a:lnTo>
                <a:lnTo>
                  <a:pt x="1793" y="15179"/>
                </a:lnTo>
                <a:lnTo>
                  <a:pt x="1076" y="15657"/>
                </a:lnTo>
                <a:lnTo>
                  <a:pt x="479" y="16135"/>
                </a:lnTo>
                <a:lnTo>
                  <a:pt x="419" y="15956"/>
                </a:lnTo>
                <a:lnTo>
                  <a:pt x="359" y="15776"/>
                </a:lnTo>
                <a:lnTo>
                  <a:pt x="240" y="15717"/>
                </a:lnTo>
                <a:lnTo>
                  <a:pt x="61" y="15657"/>
                </a:lnTo>
                <a:lnTo>
                  <a:pt x="1" y="15836"/>
                </a:lnTo>
                <a:lnTo>
                  <a:pt x="1" y="16015"/>
                </a:lnTo>
                <a:lnTo>
                  <a:pt x="61" y="16374"/>
                </a:lnTo>
                <a:lnTo>
                  <a:pt x="180" y="16732"/>
                </a:lnTo>
                <a:lnTo>
                  <a:pt x="539" y="17629"/>
                </a:lnTo>
                <a:lnTo>
                  <a:pt x="1076" y="18704"/>
                </a:lnTo>
                <a:lnTo>
                  <a:pt x="2152" y="20676"/>
                </a:lnTo>
                <a:lnTo>
                  <a:pt x="2869" y="21812"/>
                </a:lnTo>
                <a:lnTo>
                  <a:pt x="3467" y="22648"/>
                </a:lnTo>
                <a:lnTo>
                  <a:pt x="4124" y="23365"/>
                </a:lnTo>
                <a:lnTo>
                  <a:pt x="4841" y="23963"/>
                </a:lnTo>
                <a:lnTo>
                  <a:pt x="5558" y="24560"/>
                </a:lnTo>
                <a:lnTo>
                  <a:pt x="6395" y="25098"/>
                </a:lnTo>
                <a:lnTo>
                  <a:pt x="7231" y="25576"/>
                </a:lnTo>
                <a:lnTo>
                  <a:pt x="8068" y="26054"/>
                </a:lnTo>
                <a:lnTo>
                  <a:pt x="8964" y="26472"/>
                </a:lnTo>
                <a:lnTo>
                  <a:pt x="10996" y="27249"/>
                </a:lnTo>
                <a:lnTo>
                  <a:pt x="12071" y="27548"/>
                </a:lnTo>
                <a:lnTo>
                  <a:pt x="13087" y="27847"/>
                </a:lnTo>
                <a:lnTo>
                  <a:pt x="14103" y="28146"/>
                </a:lnTo>
                <a:lnTo>
                  <a:pt x="15179" y="28325"/>
                </a:lnTo>
                <a:lnTo>
                  <a:pt x="16195" y="28504"/>
                </a:lnTo>
                <a:lnTo>
                  <a:pt x="17270" y="28624"/>
                </a:lnTo>
                <a:lnTo>
                  <a:pt x="18346" y="28683"/>
                </a:lnTo>
                <a:lnTo>
                  <a:pt x="19362" y="28683"/>
                </a:lnTo>
                <a:lnTo>
                  <a:pt x="20437" y="28624"/>
                </a:lnTo>
                <a:lnTo>
                  <a:pt x="21453" y="28504"/>
                </a:lnTo>
                <a:lnTo>
                  <a:pt x="22529" y="28265"/>
                </a:lnTo>
                <a:lnTo>
                  <a:pt x="23544" y="28026"/>
                </a:lnTo>
                <a:lnTo>
                  <a:pt x="24620" y="27668"/>
                </a:lnTo>
                <a:lnTo>
                  <a:pt x="25636" y="27249"/>
                </a:lnTo>
                <a:lnTo>
                  <a:pt x="27309" y="26413"/>
                </a:lnTo>
                <a:lnTo>
                  <a:pt x="28982" y="25457"/>
                </a:lnTo>
                <a:lnTo>
                  <a:pt x="30655" y="24321"/>
                </a:lnTo>
                <a:lnTo>
                  <a:pt x="31432" y="23724"/>
                </a:lnTo>
                <a:lnTo>
                  <a:pt x="32209" y="23126"/>
                </a:lnTo>
                <a:lnTo>
                  <a:pt x="32926" y="22469"/>
                </a:lnTo>
                <a:lnTo>
                  <a:pt x="33643" y="21812"/>
                </a:lnTo>
                <a:lnTo>
                  <a:pt x="34300" y="21095"/>
                </a:lnTo>
                <a:lnTo>
                  <a:pt x="34958" y="20377"/>
                </a:lnTo>
                <a:lnTo>
                  <a:pt x="35555" y="19601"/>
                </a:lnTo>
                <a:lnTo>
                  <a:pt x="36093" y="18824"/>
                </a:lnTo>
                <a:lnTo>
                  <a:pt x="36571" y="17987"/>
                </a:lnTo>
                <a:lnTo>
                  <a:pt x="37049" y="17151"/>
                </a:lnTo>
                <a:lnTo>
                  <a:pt x="37467" y="16135"/>
                </a:lnTo>
                <a:lnTo>
                  <a:pt x="37826" y="15059"/>
                </a:lnTo>
                <a:lnTo>
                  <a:pt x="38065" y="13984"/>
                </a:lnTo>
                <a:lnTo>
                  <a:pt x="38244" y="12968"/>
                </a:lnTo>
                <a:lnTo>
                  <a:pt x="38304" y="11892"/>
                </a:lnTo>
                <a:lnTo>
                  <a:pt x="38304" y="10757"/>
                </a:lnTo>
                <a:lnTo>
                  <a:pt x="38244" y="9681"/>
                </a:lnTo>
                <a:lnTo>
                  <a:pt x="38125" y="8606"/>
                </a:lnTo>
                <a:lnTo>
                  <a:pt x="37945" y="7530"/>
                </a:lnTo>
                <a:lnTo>
                  <a:pt x="37706" y="6454"/>
                </a:lnTo>
                <a:lnTo>
                  <a:pt x="37408" y="5379"/>
                </a:lnTo>
                <a:lnTo>
                  <a:pt x="37109" y="4363"/>
                </a:lnTo>
                <a:lnTo>
                  <a:pt x="36332" y="2272"/>
                </a:lnTo>
                <a:lnTo>
                  <a:pt x="35555" y="300"/>
                </a:lnTo>
                <a:lnTo>
                  <a:pt x="35436" y="61"/>
                </a:lnTo>
                <a:lnTo>
                  <a:pt x="3525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3"/>
          <p:cNvSpPr/>
          <p:nvPr/>
        </p:nvSpPr>
        <p:spPr>
          <a:xfrm rot="-9290062">
            <a:off x="8508191" y="1702057"/>
            <a:ext cx="776981" cy="854390"/>
          </a:xfrm>
          <a:custGeom>
            <a:avLst/>
            <a:gdLst/>
            <a:ahLst/>
            <a:cxnLst/>
            <a:rect l="l" t="t" r="r" b="b"/>
            <a:pathLst>
              <a:path w="34779" h="38244" extrusionOk="0">
                <a:moveTo>
                  <a:pt x="20975" y="9322"/>
                </a:moveTo>
                <a:lnTo>
                  <a:pt x="20855" y="9382"/>
                </a:lnTo>
                <a:lnTo>
                  <a:pt x="20258" y="9920"/>
                </a:lnTo>
                <a:lnTo>
                  <a:pt x="19839" y="10338"/>
                </a:lnTo>
                <a:lnTo>
                  <a:pt x="19421" y="10816"/>
                </a:lnTo>
                <a:lnTo>
                  <a:pt x="19122" y="11294"/>
                </a:lnTo>
                <a:lnTo>
                  <a:pt x="19003" y="11533"/>
                </a:lnTo>
                <a:lnTo>
                  <a:pt x="18943" y="11712"/>
                </a:lnTo>
                <a:lnTo>
                  <a:pt x="18943" y="11892"/>
                </a:lnTo>
                <a:lnTo>
                  <a:pt x="19003" y="12011"/>
                </a:lnTo>
                <a:lnTo>
                  <a:pt x="19182" y="12071"/>
                </a:lnTo>
                <a:lnTo>
                  <a:pt x="19421" y="12131"/>
                </a:lnTo>
                <a:lnTo>
                  <a:pt x="19541" y="12071"/>
                </a:lnTo>
                <a:lnTo>
                  <a:pt x="19720" y="11952"/>
                </a:lnTo>
                <a:lnTo>
                  <a:pt x="20019" y="11593"/>
                </a:lnTo>
                <a:lnTo>
                  <a:pt x="20497" y="10816"/>
                </a:lnTo>
                <a:lnTo>
                  <a:pt x="20676" y="10517"/>
                </a:lnTo>
                <a:lnTo>
                  <a:pt x="20915" y="9980"/>
                </a:lnTo>
                <a:lnTo>
                  <a:pt x="20975" y="9681"/>
                </a:lnTo>
                <a:lnTo>
                  <a:pt x="21034" y="9442"/>
                </a:lnTo>
                <a:lnTo>
                  <a:pt x="21034" y="9382"/>
                </a:lnTo>
                <a:lnTo>
                  <a:pt x="20975" y="9322"/>
                </a:lnTo>
                <a:close/>
                <a:moveTo>
                  <a:pt x="23245" y="15238"/>
                </a:moveTo>
                <a:lnTo>
                  <a:pt x="22827" y="15298"/>
                </a:lnTo>
                <a:lnTo>
                  <a:pt x="22708" y="15358"/>
                </a:lnTo>
                <a:lnTo>
                  <a:pt x="22588" y="15477"/>
                </a:lnTo>
                <a:lnTo>
                  <a:pt x="22588" y="15656"/>
                </a:lnTo>
                <a:lnTo>
                  <a:pt x="22708" y="15836"/>
                </a:lnTo>
                <a:lnTo>
                  <a:pt x="22827" y="15955"/>
                </a:lnTo>
                <a:lnTo>
                  <a:pt x="23126" y="16075"/>
                </a:lnTo>
                <a:lnTo>
                  <a:pt x="23843" y="16254"/>
                </a:lnTo>
                <a:lnTo>
                  <a:pt x="24560" y="16373"/>
                </a:lnTo>
                <a:lnTo>
                  <a:pt x="25277" y="16373"/>
                </a:lnTo>
                <a:lnTo>
                  <a:pt x="25755" y="16254"/>
                </a:lnTo>
                <a:lnTo>
                  <a:pt x="25934" y="16134"/>
                </a:lnTo>
                <a:lnTo>
                  <a:pt x="26054" y="16075"/>
                </a:lnTo>
                <a:lnTo>
                  <a:pt x="26054" y="16015"/>
                </a:lnTo>
                <a:lnTo>
                  <a:pt x="26054" y="15895"/>
                </a:lnTo>
                <a:lnTo>
                  <a:pt x="25815" y="15776"/>
                </a:lnTo>
                <a:lnTo>
                  <a:pt x="25038" y="15537"/>
                </a:lnTo>
                <a:lnTo>
                  <a:pt x="24440" y="15417"/>
                </a:lnTo>
                <a:lnTo>
                  <a:pt x="23843" y="15298"/>
                </a:lnTo>
                <a:lnTo>
                  <a:pt x="23245" y="15238"/>
                </a:lnTo>
                <a:close/>
                <a:moveTo>
                  <a:pt x="16792" y="18166"/>
                </a:moveTo>
                <a:lnTo>
                  <a:pt x="16553" y="18226"/>
                </a:lnTo>
                <a:lnTo>
                  <a:pt x="16075" y="18465"/>
                </a:lnTo>
                <a:lnTo>
                  <a:pt x="15776" y="18644"/>
                </a:lnTo>
                <a:lnTo>
                  <a:pt x="15358" y="19122"/>
                </a:lnTo>
                <a:lnTo>
                  <a:pt x="14939" y="19779"/>
                </a:lnTo>
                <a:lnTo>
                  <a:pt x="14760" y="20138"/>
                </a:lnTo>
                <a:lnTo>
                  <a:pt x="14641" y="20496"/>
                </a:lnTo>
                <a:lnTo>
                  <a:pt x="14641" y="20795"/>
                </a:lnTo>
                <a:lnTo>
                  <a:pt x="14641" y="20915"/>
                </a:lnTo>
                <a:lnTo>
                  <a:pt x="14700" y="21034"/>
                </a:lnTo>
                <a:lnTo>
                  <a:pt x="14820" y="21094"/>
                </a:lnTo>
                <a:lnTo>
                  <a:pt x="14939" y="21094"/>
                </a:lnTo>
                <a:lnTo>
                  <a:pt x="15059" y="21034"/>
                </a:lnTo>
                <a:lnTo>
                  <a:pt x="15238" y="20915"/>
                </a:lnTo>
                <a:lnTo>
                  <a:pt x="15537" y="20616"/>
                </a:lnTo>
                <a:lnTo>
                  <a:pt x="15895" y="20138"/>
                </a:lnTo>
                <a:lnTo>
                  <a:pt x="16553" y="19122"/>
                </a:lnTo>
                <a:lnTo>
                  <a:pt x="16971" y="18405"/>
                </a:lnTo>
                <a:lnTo>
                  <a:pt x="17031" y="18226"/>
                </a:lnTo>
                <a:lnTo>
                  <a:pt x="17031" y="18166"/>
                </a:lnTo>
                <a:close/>
                <a:moveTo>
                  <a:pt x="23365" y="22110"/>
                </a:moveTo>
                <a:lnTo>
                  <a:pt x="23245" y="22229"/>
                </a:lnTo>
                <a:lnTo>
                  <a:pt x="23245" y="22409"/>
                </a:lnTo>
                <a:lnTo>
                  <a:pt x="23245" y="22707"/>
                </a:lnTo>
                <a:lnTo>
                  <a:pt x="23245" y="22946"/>
                </a:lnTo>
                <a:lnTo>
                  <a:pt x="23305" y="23185"/>
                </a:lnTo>
                <a:lnTo>
                  <a:pt x="23425" y="23305"/>
                </a:lnTo>
                <a:lnTo>
                  <a:pt x="23544" y="23484"/>
                </a:lnTo>
                <a:lnTo>
                  <a:pt x="23783" y="23604"/>
                </a:lnTo>
                <a:lnTo>
                  <a:pt x="24261" y="23843"/>
                </a:lnTo>
                <a:lnTo>
                  <a:pt x="24560" y="23962"/>
                </a:lnTo>
                <a:lnTo>
                  <a:pt x="25098" y="23962"/>
                </a:lnTo>
                <a:lnTo>
                  <a:pt x="25337" y="23843"/>
                </a:lnTo>
                <a:lnTo>
                  <a:pt x="25516" y="23664"/>
                </a:lnTo>
                <a:lnTo>
                  <a:pt x="25695" y="23544"/>
                </a:lnTo>
                <a:lnTo>
                  <a:pt x="25755" y="23425"/>
                </a:lnTo>
                <a:lnTo>
                  <a:pt x="25695" y="23305"/>
                </a:lnTo>
                <a:lnTo>
                  <a:pt x="25636" y="23185"/>
                </a:lnTo>
                <a:lnTo>
                  <a:pt x="25516" y="23066"/>
                </a:lnTo>
                <a:lnTo>
                  <a:pt x="25217" y="22827"/>
                </a:lnTo>
                <a:lnTo>
                  <a:pt x="24321" y="22528"/>
                </a:lnTo>
                <a:lnTo>
                  <a:pt x="23962" y="22409"/>
                </a:lnTo>
                <a:lnTo>
                  <a:pt x="23723" y="22289"/>
                </a:lnTo>
                <a:lnTo>
                  <a:pt x="23484" y="22110"/>
                </a:lnTo>
                <a:close/>
                <a:moveTo>
                  <a:pt x="9024" y="23783"/>
                </a:moveTo>
                <a:lnTo>
                  <a:pt x="8486" y="24142"/>
                </a:lnTo>
                <a:lnTo>
                  <a:pt x="8068" y="24440"/>
                </a:lnTo>
                <a:lnTo>
                  <a:pt x="7709" y="24799"/>
                </a:lnTo>
                <a:lnTo>
                  <a:pt x="7410" y="25157"/>
                </a:lnTo>
                <a:lnTo>
                  <a:pt x="7291" y="25337"/>
                </a:lnTo>
                <a:lnTo>
                  <a:pt x="7291" y="25516"/>
                </a:lnTo>
                <a:lnTo>
                  <a:pt x="7291" y="25635"/>
                </a:lnTo>
                <a:lnTo>
                  <a:pt x="7350" y="25755"/>
                </a:lnTo>
                <a:lnTo>
                  <a:pt x="7470" y="25874"/>
                </a:lnTo>
                <a:lnTo>
                  <a:pt x="7709" y="25934"/>
                </a:lnTo>
                <a:lnTo>
                  <a:pt x="7888" y="25934"/>
                </a:lnTo>
                <a:lnTo>
                  <a:pt x="8068" y="25874"/>
                </a:lnTo>
                <a:lnTo>
                  <a:pt x="8247" y="25815"/>
                </a:lnTo>
                <a:lnTo>
                  <a:pt x="8426" y="25635"/>
                </a:lnTo>
                <a:lnTo>
                  <a:pt x="8725" y="25277"/>
                </a:lnTo>
                <a:lnTo>
                  <a:pt x="8964" y="24859"/>
                </a:lnTo>
                <a:lnTo>
                  <a:pt x="9083" y="24440"/>
                </a:lnTo>
                <a:lnTo>
                  <a:pt x="9203" y="24082"/>
                </a:lnTo>
                <a:lnTo>
                  <a:pt x="9143" y="23843"/>
                </a:lnTo>
                <a:lnTo>
                  <a:pt x="9143" y="23783"/>
                </a:lnTo>
                <a:close/>
                <a:moveTo>
                  <a:pt x="17330" y="27129"/>
                </a:moveTo>
                <a:lnTo>
                  <a:pt x="17210" y="27189"/>
                </a:lnTo>
                <a:lnTo>
                  <a:pt x="16852" y="27368"/>
                </a:lnTo>
                <a:lnTo>
                  <a:pt x="16553" y="27607"/>
                </a:lnTo>
                <a:lnTo>
                  <a:pt x="16314" y="27966"/>
                </a:lnTo>
                <a:lnTo>
                  <a:pt x="16134" y="28324"/>
                </a:lnTo>
                <a:lnTo>
                  <a:pt x="16075" y="28623"/>
                </a:lnTo>
                <a:lnTo>
                  <a:pt x="16075" y="28743"/>
                </a:lnTo>
                <a:lnTo>
                  <a:pt x="16134" y="28802"/>
                </a:lnTo>
                <a:lnTo>
                  <a:pt x="16314" y="28862"/>
                </a:lnTo>
                <a:lnTo>
                  <a:pt x="16493" y="28862"/>
                </a:lnTo>
                <a:lnTo>
                  <a:pt x="16672" y="28802"/>
                </a:lnTo>
                <a:lnTo>
                  <a:pt x="16911" y="28623"/>
                </a:lnTo>
                <a:lnTo>
                  <a:pt x="17150" y="28384"/>
                </a:lnTo>
                <a:lnTo>
                  <a:pt x="17389" y="28145"/>
                </a:lnTo>
                <a:lnTo>
                  <a:pt x="17569" y="27846"/>
                </a:lnTo>
                <a:lnTo>
                  <a:pt x="17688" y="27607"/>
                </a:lnTo>
                <a:lnTo>
                  <a:pt x="17688" y="27428"/>
                </a:lnTo>
                <a:lnTo>
                  <a:pt x="17688" y="27368"/>
                </a:lnTo>
                <a:lnTo>
                  <a:pt x="17628" y="27249"/>
                </a:lnTo>
                <a:lnTo>
                  <a:pt x="17509" y="27189"/>
                </a:lnTo>
                <a:lnTo>
                  <a:pt x="17330" y="27129"/>
                </a:lnTo>
                <a:close/>
                <a:moveTo>
                  <a:pt x="27548" y="27548"/>
                </a:moveTo>
                <a:lnTo>
                  <a:pt x="27368" y="27607"/>
                </a:lnTo>
                <a:lnTo>
                  <a:pt x="27249" y="27727"/>
                </a:lnTo>
                <a:lnTo>
                  <a:pt x="27189" y="27906"/>
                </a:lnTo>
                <a:lnTo>
                  <a:pt x="27189" y="28026"/>
                </a:lnTo>
                <a:lnTo>
                  <a:pt x="27189" y="28205"/>
                </a:lnTo>
                <a:lnTo>
                  <a:pt x="27309" y="28563"/>
                </a:lnTo>
                <a:lnTo>
                  <a:pt x="27607" y="28922"/>
                </a:lnTo>
                <a:lnTo>
                  <a:pt x="27787" y="29041"/>
                </a:lnTo>
                <a:lnTo>
                  <a:pt x="28026" y="29161"/>
                </a:lnTo>
                <a:lnTo>
                  <a:pt x="28205" y="29221"/>
                </a:lnTo>
                <a:lnTo>
                  <a:pt x="28444" y="29281"/>
                </a:lnTo>
                <a:lnTo>
                  <a:pt x="28683" y="29221"/>
                </a:lnTo>
                <a:lnTo>
                  <a:pt x="28922" y="29161"/>
                </a:lnTo>
                <a:lnTo>
                  <a:pt x="29101" y="29041"/>
                </a:lnTo>
                <a:lnTo>
                  <a:pt x="29221" y="28922"/>
                </a:lnTo>
                <a:lnTo>
                  <a:pt x="29281" y="28802"/>
                </a:lnTo>
                <a:lnTo>
                  <a:pt x="29281" y="28683"/>
                </a:lnTo>
                <a:lnTo>
                  <a:pt x="29161" y="28384"/>
                </a:lnTo>
                <a:lnTo>
                  <a:pt x="28982" y="28145"/>
                </a:lnTo>
                <a:lnTo>
                  <a:pt x="28803" y="28145"/>
                </a:lnTo>
                <a:lnTo>
                  <a:pt x="28325" y="27906"/>
                </a:lnTo>
                <a:lnTo>
                  <a:pt x="27847" y="27667"/>
                </a:lnTo>
                <a:lnTo>
                  <a:pt x="27727" y="27548"/>
                </a:lnTo>
                <a:close/>
                <a:moveTo>
                  <a:pt x="23058" y="974"/>
                </a:moveTo>
                <a:lnTo>
                  <a:pt x="23126" y="1196"/>
                </a:lnTo>
                <a:lnTo>
                  <a:pt x="23544" y="2211"/>
                </a:lnTo>
                <a:lnTo>
                  <a:pt x="24082" y="3347"/>
                </a:lnTo>
                <a:lnTo>
                  <a:pt x="25217" y="5558"/>
                </a:lnTo>
                <a:lnTo>
                  <a:pt x="25875" y="6932"/>
                </a:lnTo>
                <a:lnTo>
                  <a:pt x="27368" y="10697"/>
                </a:lnTo>
                <a:lnTo>
                  <a:pt x="28803" y="14521"/>
                </a:lnTo>
                <a:lnTo>
                  <a:pt x="30177" y="18345"/>
                </a:lnTo>
                <a:lnTo>
                  <a:pt x="30834" y="20257"/>
                </a:lnTo>
                <a:lnTo>
                  <a:pt x="31372" y="22229"/>
                </a:lnTo>
                <a:lnTo>
                  <a:pt x="31850" y="24440"/>
                </a:lnTo>
                <a:lnTo>
                  <a:pt x="32268" y="26651"/>
                </a:lnTo>
                <a:lnTo>
                  <a:pt x="32567" y="28504"/>
                </a:lnTo>
                <a:lnTo>
                  <a:pt x="32627" y="29101"/>
                </a:lnTo>
                <a:lnTo>
                  <a:pt x="32627" y="29340"/>
                </a:lnTo>
                <a:lnTo>
                  <a:pt x="32627" y="29460"/>
                </a:lnTo>
                <a:lnTo>
                  <a:pt x="32507" y="29639"/>
                </a:lnTo>
                <a:lnTo>
                  <a:pt x="32388" y="29759"/>
                </a:lnTo>
                <a:lnTo>
                  <a:pt x="31970" y="30117"/>
                </a:lnTo>
                <a:lnTo>
                  <a:pt x="31312" y="30535"/>
                </a:lnTo>
                <a:lnTo>
                  <a:pt x="30655" y="30954"/>
                </a:lnTo>
                <a:lnTo>
                  <a:pt x="29878" y="31252"/>
                </a:lnTo>
                <a:lnTo>
                  <a:pt x="29101" y="31432"/>
                </a:lnTo>
                <a:lnTo>
                  <a:pt x="28265" y="31611"/>
                </a:lnTo>
                <a:lnTo>
                  <a:pt x="27428" y="31730"/>
                </a:lnTo>
                <a:lnTo>
                  <a:pt x="26532" y="31790"/>
                </a:lnTo>
                <a:lnTo>
                  <a:pt x="25695" y="31850"/>
                </a:lnTo>
                <a:lnTo>
                  <a:pt x="23903" y="31790"/>
                </a:lnTo>
                <a:lnTo>
                  <a:pt x="22170" y="31611"/>
                </a:lnTo>
                <a:lnTo>
                  <a:pt x="19003" y="31252"/>
                </a:lnTo>
                <a:lnTo>
                  <a:pt x="16971" y="30954"/>
                </a:lnTo>
                <a:lnTo>
                  <a:pt x="14999" y="30655"/>
                </a:lnTo>
                <a:lnTo>
                  <a:pt x="13027" y="30237"/>
                </a:lnTo>
                <a:lnTo>
                  <a:pt x="11055" y="29759"/>
                </a:lnTo>
                <a:lnTo>
                  <a:pt x="10099" y="29460"/>
                </a:lnTo>
                <a:lnTo>
                  <a:pt x="9143" y="29161"/>
                </a:lnTo>
                <a:lnTo>
                  <a:pt x="7291" y="28384"/>
                </a:lnTo>
                <a:lnTo>
                  <a:pt x="6335" y="28026"/>
                </a:lnTo>
                <a:lnTo>
                  <a:pt x="5438" y="27727"/>
                </a:lnTo>
                <a:lnTo>
                  <a:pt x="4482" y="27428"/>
                </a:lnTo>
                <a:lnTo>
                  <a:pt x="3526" y="27249"/>
                </a:lnTo>
                <a:lnTo>
                  <a:pt x="8605" y="20616"/>
                </a:lnTo>
                <a:lnTo>
                  <a:pt x="13685" y="13983"/>
                </a:lnTo>
                <a:lnTo>
                  <a:pt x="15597" y="11473"/>
                </a:lnTo>
                <a:lnTo>
                  <a:pt x="18883" y="7171"/>
                </a:lnTo>
                <a:lnTo>
                  <a:pt x="20556" y="4900"/>
                </a:lnTo>
                <a:lnTo>
                  <a:pt x="21931" y="2928"/>
                </a:lnTo>
                <a:lnTo>
                  <a:pt x="22409" y="2152"/>
                </a:lnTo>
                <a:lnTo>
                  <a:pt x="22827" y="1494"/>
                </a:lnTo>
                <a:lnTo>
                  <a:pt x="23006" y="1076"/>
                </a:lnTo>
                <a:lnTo>
                  <a:pt x="23058" y="974"/>
                </a:lnTo>
                <a:close/>
                <a:moveTo>
                  <a:pt x="3168" y="27727"/>
                </a:moveTo>
                <a:lnTo>
                  <a:pt x="3825" y="28324"/>
                </a:lnTo>
                <a:lnTo>
                  <a:pt x="4602" y="28802"/>
                </a:lnTo>
                <a:lnTo>
                  <a:pt x="5438" y="29161"/>
                </a:lnTo>
                <a:lnTo>
                  <a:pt x="6335" y="29520"/>
                </a:lnTo>
                <a:lnTo>
                  <a:pt x="7291" y="29878"/>
                </a:lnTo>
                <a:lnTo>
                  <a:pt x="8187" y="30117"/>
                </a:lnTo>
                <a:lnTo>
                  <a:pt x="9920" y="30595"/>
                </a:lnTo>
                <a:lnTo>
                  <a:pt x="12071" y="31193"/>
                </a:lnTo>
                <a:lnTo>
                  <a:pt x="14222" y="31671"/>
                </a:lnTo>
                <a:lnTo>
                  <a:pt x="16373" y="32029"/>
                </a:lnTo>
                <a:lnTo>
                  <a:pt x="18584" y="32328"/>
                </a:lnTo>
                <a:lnTo>
                  <a:pt x="20377" y="32567"/>
                </a:lnTo>
                <a:lnTo>
                  <a:pt x="22230" y="32746"/>
                </a:lnTo>
                <a:lnTo>
                  <a:pt x="24082" y="32806"/>
                </a:lnTo>
                <a:lnTo>
                  <a:pt x="25934" y="32806"/>
                </a:lnTo>
                <a:lnTo>
                  <a:pt x="26831" y="32746"/>
                </a:lnTo>
                <a:lnTo>
                  <a:pt x="27787" y="32627"/>
                </a:lnTo>
                <a:lnTo>
                  <a:pt x="28683" y="32507"/>
                </a:lnTo>
                <a:lnTo>
                  <a:pt x="29579" y="32268"/>
                </a:lnTo>
                <a:lnTo>
                  <a:pt x="30416" y="32029"/>
                </a:lnTo>
                <a:lnTo>
                  <a:pt x="31253" y="31671"/>
                </a:lnTo>
                <a:lnTo>
                  <a:pt x="32089" y="31312"/>
                </a:lnTo>
                <a:lnTo>
                  <a:pt x="32866" y="30834"/>
                </a:lnTo>
                <a:lnTo>
                  <a:pt x="33045" y="32029"/>
                </a:lnTo>
                <a:lnTo>
                  <a:pt x="33165" y="32388"/>
                </a:lnTo>
                <a:lnTo>
                  <a:pt x="33165" y="32567"/>
                </a:lnTo>
                <a:lnTo>
                  <a:pt x="33105" y="32627"/>
                </a:lnTo>
                <a:lnTo>
                  <a:pt x="32985" y="32746"/>
                </a:lnTo>
                <a:lnTo>
                  <a:pt x="32866" y="32806"/>
                </a:lnTo>
                <a:lnTo>
                  <a:pt x="32448" y="32806"/>
                </a:lnTo>
                <a:lnTo>
                  <a:pt x="32209" y="32985"/>
                </a:lnTo>
                <a:lnTo>
                  <a:pt x="31850" y="33105"/>
                </a:lnTo>
                <a:lnTo>
                  <a:pt x="31133" y="33284"/>
                </a:lnTo>
                <a:lnTo>
                  <a:pt x="29759" y="33583"/>
                </a:lnTo>
                <a:lnTo>
                  <a:pt x="28026" y="33762"/>
                </a:lnTo>
                <a:lnTo>
                  <a:pt x="26233" y="33882"/>
                </a:lnTo>
                <a:lnTo>
                  <a:pt x="24500" y="33882"/>
                </a:lnTo>
                <a:lnTo>
                  <a:pt x="22708" y="33762"/>
                </a:lnTo>
                <a:lnTo>
                  <a:pt x="20915" y="33643"/>
                </a:lnTo>
                <a:lnTo>
                  <a:pt x="19182" y="33463"/>
                </a:lnTo>
                <a:lnTo>
                  <a:pt x="15716" y="33045"/>
                </a:lnTo>
                <a:lnTo>
                  <a:pt x="13924" y="32746"/>
                </a:lnTo>
                <a:lnTo>
                  <a:pt x="12191" y="32388"/>
                </a:lnTo>
                <a:lnTo>
                  <a:pt x="10517" y="31969"/>
                </a:lnTo>
                <a:lnTo>
                  <a:pt x="8844" y="31432"/>
                </a:lnTo>
                <a:lnTo>
                  <a:pt x="7231" y="30834"/>
                </a:lnTo>
                <a:lnTo>
                  <a:pt x="5618" y="30237"/>
                </a:lnTo>
                <a:lnTo>
                  <a:pt x="2331" y="28802"/>
                </a:lnTo>
                <a:lnTo>
                  <a:pt x="3168" y="27727"/>
                </a:lnTo>
                <a:close/>
                <a:moveTo>
                  <a:pt x="22887" y="0"/>
                </a:moveTo>
                <a:lnTo>
                  <a:pt x="22887" y="60"/>
                </a:lnTo>
                <a:lnTo>
                  <a:pt x="22827" y="180"/>
                </a:lnTo>
                <a:lnTo>
                  <a:pt x="22887" y="419"/>
                </a:lnTo>
                <a:lnTo>
                  <a:pt x="23030" y="885"/>
                </a:lnTo>
                <a:lnTo>
                  <a:pt x="23006" y="837"/>
                </a:lnTo>
                <a:lnTo>
                  <a:pt x="22827" y="1016"/>
                </a:lnTo>
                <a:lnTo>
                  <a:pt x="22349" y="1554"/>
                </a:lnTo>
                <a:lnTo>
                  <a:pt x="20676" y="3646"/>
                </a:lnTo>
                <a:lnTo>
                  <a:pt x="15597" y="10039"/>
                </a:lnTo>
                <a:lnTo>
                  <a:pt x="10278" y="16851"/>
                </a:lnTo>
                <a:lnTo>
                  <a:pt x="7291" y="20676"/>
                </a:lnTo>
                <a:lnTo>
                  <a:pt x="3526" y="25635"/>
                </a:lnTo>
                <a:lnTo>
                  <a:pt x="2690" y="26711"/>
                </a:lnTo>
                <a:lnTo>
                  <a:pt x="1435" y="28145"/>
                </a:lnTo>
                <a:lnTo>
                  <a:pt x="837" y="28922"/>
                </a:lnTo>
                <a:lnTo>
                  <a:pt x="359" y="29639"/>
                </a:lnTo>
                <a:lnTo>
                  <a:pt x="180" y="29998"/>
                </a:lnTo>
                <a:lnTo>
                  <a:pt x="60" y="30296"/>
                </a:lnTo>
                <a:lnTo>
                  <a:pt x="1" y="30595"/>
                </a:lnTo>
                <a:lnTo>
                  <a:pt x="1" y="30834"/>
                </a:lnTo>
                <a:lnTo>
                  <a:pt x="60" y="31013"/>
                </a:lnTo>
                <a:lnTo>
                  <a:pt x="180" y="31252"/>
                </a:lnTo>
                <a:lnTo>
                  <a:pt x="538" y="31671"/>
                </a:lnTo>
                <a:lnTo>
                  <a:pt x="1016" y="32089"/>
                </a:lnTo>
                <a:lnTo>
                  <a:pt x="1554" y="32507"/>
                </a:lnTo>
                <a:lnTo>
                  <a:pt x="2749" y="33284"/>
                </a:lnTo>
                <a:lnTo>
                  <a:pt x="3646" y="33822"/>
                </a:lnTo>
                <a:lnTo>
                  <a:pt x="4721" y="34479"/>
                </a:lnTo>
                <a:lnTo>
                  <a:pt x="5797" y="35077"/>
                </a:lnTo>
                <a:lnTo>
                  <a:pt x="6932" y="35615"/>
                </a:lnTo>
                <a:lnTo>
                  <a:pt x="8127" y="36093"/>
                </a:lnTo>
                <a:lnTo>
                  <a:pt x="9322" y="36511"/>
                </a:lnTo>
                <a:lnTo>
                  <a:pt x="10517" y="36869"/>
                </a:lnTo>
                <a:lnTo>
                  <a:pt x="11713" y="37168"/>
                </a:lnTo>
                <a:lnTo>
                  <a:pt x="12908" y="37467"/>
                </a:lnTo>
                <a:lnTo>
                  <a:pt x="14163" y="37706"/>
                </a:lnTo>
                <a:lnTo>
                  <a:pt x="15358" y="37885"/>
                </a:lnTo>
                <a:lnTo>
                  <a:pt x="16613" y="38005"/>
                </a:lnTo>
                <a:lnTo>
                  <a:pt x="17867" y="38124"/>
                </a:lnTo>
                <a:lnTo>
                  <a:pt x="20377" y="38244"/>
                </a:lnTo>
                <a:lnTo>
                  <a:pt x="22887" y="38184"/>
                </a:lnTo>
                <a:lnTo>
                  <a:pt x="25397" y="38124"/>
                </a:lnTo>
                <a:lnTo>
                  <a:pt x="27906" y="37945"/>
                </a:lnTo>
                <a:lnTo>
                  <a:pt x="30296" y="37945"/>
                </a:lnTo>
                <a:lnTo>
                  <a:pt x="30954" y="37885"/>
                </a:lnTo>
                <a:lnTo>
                  <a:pt x="31551" y="37826"/>
                </a:lnTo>
                <a:lnTo>
                  <a:pt x="32089" y="37706"/>
                </a:lnTo>
                <a:lnTo>
                  <a:pt x="32627" y="37586"/>
                </a:lnTo>
                <a:lnTo>
                  <a:pt x="32926" y="37467"/>
                </a:lnTo>
                <a:lnTo>
                  <a:pt x="33224" y="37288"/>
                </a:lnTo>
                <a:lnTo>
                  <a:pt x="33344" y="37228"/>
                </a:lnTo>
                <a:lnTo>
                  <a:pt x="33344" y="37049"/>
                </a:lnTo>
                <a:lnTo>
                  <a:pt x="33344" y="36929"/>
                </a:lnTo>
                <a:lnTo>
                  <a:pt x="33224" y="36690"/>
                </a:lnTo>
                <a:lnTo>
                  <a:pt x="33105" y="36571"/>
                </a:lnTo>
                <a:lnTo>
                  <a:pt x="32866" y="36511"/>
                </a:lnTo>
                <a:lnTo>
                  <a:pt x="32567" y="36451"/>
                </a:lnTo>
                <a:lnTo>
                  <a:pt x="32209" y="36511"/>
                </a:lnTo>
                <a:lnTo>
                  <a:pt x="31073" y="36630"/>
                </a:lnTo>
                <a:lnTo>
                  <a:pt x="28564" y="36869"/>
                </a:lnTo>
                <a:lnTo>
                  <a:pt x="25994" y="37049"/>
                </a:lnTo>
                <a:lnTo>
                  <a:pt x="23484" y="37168"/>
                </a:lnTo>
                <a:lnTo>
                  <a:pt x="20915" y="37168"/>
                </a:lnTo>
                <a:lnTo>
                  <a:pt x="19481" y="37108"/>
                </a:lnTo>
                <a:lnTo>
                  <a:pt x="18106" y="37049"/>
                </a:lnTo>
                <a:lnTo>
                  <a:pt x="16672" y="36929"/>
                </a:lnTo>
                <a:lnTo>
                  <a:pt x="15238" y="36750"/>
                </a:lnTo>
                <a:lnTo>
                  <a:pt x="13864" y="36571"/>
                </a:lnTo>
                <a:lnTo>
                  <a:pt x="12489" y="36272"/>
                </a:lnTo>
                <a:lnTo>
                  <a:pt x="11115" y="35913"/>
                </a:lnTo>
                <a:lnTo>
                  <a:pt x="9741" y="35555"/>
                </a:lnTo>
                <a:lnTo>
                  <a:pt x="8486" y="35077"/>
                </a:lnTo>
                <a:lnTo>
                  <a:pt x="7291" y="34599"/>
                </a:lnTo>
                <a:lnTo>
                  <a:pt x="6096" y="34061"/>
                </a:lnTo>
                <a:lnTo>
                  <a:pt x="4900" y="33404"/>
                </a:lnTo>
                <a:lnTo>
                  <a:pt x="3646" y="32567"/>
                </a:lnTo>
                <a:lnTo>
                  <a:pt x="2451" y="31730"/>
                </a:lnTo>
                <a:lnTo>
                  <a:pt x="1913" y="31312"/>
                </a:lnTo>
                <a:lnTo>
                  <a:pt x="1674" y="31133"/>
                </a:lnTo>
                <a:lnTo>
                  <a:pt x="1494" y="30954"/>
                </a:lnTo>
                <a:lnTo>
                  <a:pt x="1255" y="30476"/>
                </a:lnTo>
                <a:lnTo>
                  <a:pt x="1255" y="30296"/>
                </a:lnTo>
                <a:lnTo>
                  <a:pt x="1315" y="30177"/>
                </a:lnTo>
                <a:lnTo>
                  <a:pt x="1554" y="29818"/>
                </a:lnTo>
                <a:lnTo>
                  <a:pt x="1972" y="29281"/>
                </a:lnTo>
                <a:lnTo>
                  <a:pt x="2749" y="29878"/>
                </a:lnTo>
                <a:lnTo>
                  <a:pt x="3586" y="30416"/>
                </a:lnTo>
                <a:lnTo>
                  <a:pt x="4422" y="30954"/>
                </a:lnTo>
                <a:lnTo>
                  <a:pt x="5259" y="31372"/>
                </a:lnTo>
                <a:lnTo>
                  <a:pt x="6155" y="31790"/>
                </a:lnTo>
                <a:lnTo>
                  <a:pt x="7052" y="32149"/>
                </a:lnTo>
                <a:lnTo>
                  <a:pt x="8008" y="32448"/>
                </a:lnTo>
                <a:lnTo>
                  <a:pt x="8904" y="32746"/>
                </a:lnTo>
                <a:lnTo>
                  <a:pt x="10816" y="33224"/>
                </a:lnTo>
                <a:lnTo>
                  <a:pt x="12788" y="33643"/>
                </a:lnTo>
                <a:lnTo>
                  <a:pt x="14700" y="33941"/>
                </a:lnTo>
                <a:lnTo>
                  <a:pt x="16672" y="34121"/>
                </a:lnTo>
                <a:lnTo>
                  <a:pt x="20676" y="34599"/>
                </a:lnTo>
                <a:lnTo>
                  <a:pt x="22887" y="34838"/>
                </a:lnTo>
                <a:lnTo>
                  <a:pt x="25098" y="34957"/>
                </a:lnTo>
                <a:lnTo>
                  <a:pt x="27249" y="34957"/>
                </a:lnTo>
                <a:lnTo>
                  <a:pt x="28325" y="34838"/>
                </a:lnTo>
                <a:lnTo>
                  <a:pt x="29400" y="34718"/>
                </a:lnTo>
                <a:lnTo>
                  <a:pt x="30416" y="34479"/>
                </a:lnTo>
                <a:lnTo>
                  <a:pt x="31372" y="34240"/>
                </a:lnTo>
                <a:lnTo>
                  <a:pt x="32328" y="33882"/>
                </a:lnTo>
                <a:lnTo>
                  <a:pt x="33224" y="33404"/>
                </a:lnTo>
                <a:lnTo>
                  <a:pt x="33284" y="34300"/>
                </a:lnTo>
                <a:lnTo>
                  <a:pt x="33344" y="35435"/>
                </a:lnTo>
                <a:lnTo>
                  <a:pt x="33404" y="36033"/>
                </a:lnTo>
                <a:lnTo>
                  <a:pt x="33523" y="36571"/>
                </a:lnTo>
                <a:lnTo>
                  <a:pt x="33643" y="37049"/>
                </a:lnTo>
                <a:lnTo>
                  <a:pt x="33762" y="37347"/>
                </a:lnTo>
                <a:lnTo>
                  <a:pt x="34061" y="37586"/>
                </a:lnTo>
                <a:lnTo>
                  <a:pt x="34240" y="37646"/>
                </a:lnTo>
                <a:lnTo>
                  <a:pt x="34420" y="37706"/>
                </a:lnTo>
                <a:lnTo>
                  <a:pt x="34599" y="37706"/>
                </a:lnTo>
                <a:lnTo>
                  <a:pt x="34718" y="37646"/>
                </a:lnTo>
                <a:lnTo>
                  <a:pt x="34778" y="37467"/>
                </a:lnTo>
                <a:lnTo>
                  <a:pt x="34778" y="37228"/>
                </a:lnTo>
                <a:lnTo>
                  <a:pt x="34001" y="31730"/>
                </a:lnTo>
                <a:lnTo>
                  <a:pt x="33822" y="30535"/>
                </a:lnTo>
                <a:lnTo>
                  <a:pt x="33762" y="30296"/>
                </a:lnTo>
                <a:lnTo>
                  <a:pt x="33822" y="30117"/>
                </a:lnTo>
                <a:lnTo>
                  <a:pt x="33882" y="29998"/>
                </a:lnTo>
                <a:lnTo>
                  <a:pt x="34121" y="29878"/>
                </a:lnTo>
                <a:lnTo>
                  <a:pt x="34181" y="29579"/>
                </a:lnTo>
                <a:lnTo>
                  <a:pt x="34181" y="29101"/>
                </a:lnTo>
                <a:lnTo>
                  <a:pt x="34121" y="28922"/>
                </a:lnTo>
                <a:lnTo>
                  <a:pt x="34061" y="28802"/>
                </a:lnTo>
                <a:lnTo>
                  <a:pt x="34001" y="28743"/>
                </a:lnTo>
                <a:lnTo>
                  <a:pt x="33882" y="28743"/>
                </a:lnTo>
                <a:lnTo>
                  <a:pt x="33643" y="28922"/>
                </a:lnTo>
                <a:lnTo>
                  <a:pt x="33284" y="26831"/>
                </a:lnTo>
                <a:lnTo>
                  <a:pt x="32866" y="24799"/>
                </a:lnTo>
                <a:lnTo>
                  <a:pt x="32448" y="22767"/>
                </a:lnTo>
                <a:lnTo>
                  <a:pt x="31910" y="20795"/>
                </a:lnTo>
                <a:lnTo>
                  <a:pt x="31312" y="18823"/>
                </a:lnTo>
                <a:lnTo>
                  <a:pt x="30715" y="16851"/>
                </a:lnTo>
                <a:lnTo>
                  <a:pt x="29998" y="14880"/>
                </a:lnTo>
                <a:lnTo>
                  <a:pt x="29281" y="12908"/>
                </a:lnTo>
                <a:lnTo>
                  <a:pt x="27787" y="9143"/>
                </a:lnTo>
                <a:lnTo>
                  <a:pt x="26353" y="5378"/>
                </a:lnTo>
                <a:lnTo>
                  <a:pt x="25755" y="4243"/>
                </a:lnTo>
                <a:lnTo>
                  <a:pt x="24739" y="2331"/>
                </a:lnTo>
                <a:lnTo>
                  <a:pt x="24142" y="1375"/>
                </a:lnTo>
                <a:lnTo>
                  <a:pt x="23604" y="538"/>
                </a:lnTo>
                <a:lnTo>
                  <a:pt x="23365" y="299"/>
                </a:lnTo>
                <a:lnTo>
                  <a:pt x="23126" y="60"/>
                </a:lnTo>
                <a:lnTo>
                  <a:pt x="2300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3"/>
          <p:cNvSpPr/>
          <p:nvPr/>
        </p:nvSpPr>
        <p:spPr>
          <a:xfrm rot="5503490">
            <a:off x="7917205" y="4268854"/>
            <a:ext cx="979970" cy="879830"/>
          </a:xfrm>
          <a:custGeom>
            <a:avLst/>
            <a:gdLst/>
            <a:ahLst/>
            <a:cxnLst/>
            <a:rect l="l" t="t" r="r" b="b"/>
            <a:pathLst>
              <a:path w="43861" h="39379" extrusionOk="0">
                <a:moveTo>
                  <a:pt x="39917" y="2092"/>
                </a:moveTo>
                <a:lnTo>
                  <a:pt x="40216" y="2331"/>
                </a:lnTo>
                <a:lnTo>
                  <a:pt x="40514" y="2510"/>
                </a:lnTo>
                <a:lnTo>
                  <a:pt x="40873" y="2689"/>
                </a:lnTo>
                <a:lnTo>
                  <a:pt x="41232" y="2809"/>
                </a:lnTo>
                <a:lnTo>
                  <a:pt x="41949" y="2988"/>
                </a:lnTo>
                <a:lnTo>
                  <a:pt x="42725" y="3048"/>
                </a:lnTo>
                <a:lnTo>
                  <a:pt x="42666" y="3586"/>
                </a:lnTo>
                <a:lnTo>
                  <a:pt x="42486" y="4064"/>
                </a:lnTo>
                <a:lnTo>
                  <a:pt x="42188" y="5080"/>
                </a:lnTo>
                <a:lnTo>
                  <a:pt x="41949" y="4960"/>
                </a:lnTo>
                <a:lnTo>
                  <a:pt x="41769" y="4900"/>
                </a:lnTo>
                <a:lnTo>
                  <a:pt x="41650" y="4960"/>
                </a:lnTo>
                <a:lnTo>
                  <a:pt x="41530" y="5080"/>
                </a:lnTo>
                <a:lnTo>
                  <a:pt x="41411" y="5259"/>
                </a:lnTo>
                <a:lnTo>
                  <a:pt x="41351" y="5498"/>
                </a:lnTo>
                <a:lnTo>
                  <a:pt x="41291" y="6036"/>
                </a:lnTo>
                <a:lnTo>
                  <a:pt x="41232" y="6633"/>
                </a:lnTo>
                <a:lnTo>
                  <a:pt x="41232" y="7231"/>
                </a:lnTo>
                <a:lnTo>
                  <a:pt x="41291" y="7888"/>
                </a:lnTo>
                <a:lnTo>
                  <a:pt x="41351" y="10099"/>
                </a:lnTo>
                <a:lnTo>
                  <a:pt x="41411" y="12370"/>
                </a:lnTo>
                <a:lnTo>
                  <a:pt x="41351" y="14760"/>
                </a:lnTo>
                <a:lnTo>
                  <a:pt x="41291" y="15955"/>
                </a:lnTo>
                <a:lnTo>
                  <a:pt x="41172" y="17150"/>
                </a:lnTo>
                <a:lnTo>
                  <a:pt x="41052" y="18345"/>
                </a:lnTo>
                <a:lnTo>
                  <a:pt x="40873" y="19540"/>
                </a:lnTo>
                <a:lnTo>
                  <a:pt x="40634" y="20735"/>
                </a:lnTo>
                <a:lnTo>
                  <a:pt x="40335" y="21871"/>
                </a:lnTo>
                <a:lnTo>
                  <a:pt x="40036" y="22887"/>
                </a:lnTo>
                <a:lnTo>
                  <a:pt x="39738" y="23843"/>
                </a:lnTo>
                <a:lnTo>
                  <a:pt x="39319" y="24739"/>
                </a:lnTo>
                <a:lnTo>
                  <a:pt x="38901" y="25695"/>
                </a:lnTo>
                <a:lnTo>
                  <a:pt x="38423" y="26591"/>
                </a:lnTo>
                <a:lnTo>
                  <a:pt x="37945" y="27488"/>
                </a:lnTo>
                <a:lnTo>
                  <a:pt x="37407" y="28324"/>
                </a:lnTo>
                <a:lnTo>
                  <a:pt x="36810" y="29161"/>
                </a:lnTo>
                <a:lnTo>
                  <a:pt x="36152" y="29938"/>
                </a:lnTo>
                <a:lnTo>
                  <a:pt x="35495" y="30715"/>
                </a:lnTo>
                <a:lnTo>
                  <a:pt x="34838" y="31432"/>
                </a:lnTo>
                <a:lnTo>
                  <a:pt x="34061" y="32149"/>
                </a:lnTo>
                <a:lnTo>
                  <a:pt x="33344" y="32806"/>
                </a:lnTo>
                <a:lnTo>
                  <a:pt x="32507" y="33403"/>
                </a:lnTo>
                <a:lnTo>
                  <a:pt x="31671" y="34001"/>
                </a:lnTo>
                <a:lnTo>
                  <a:pt x="30834" y="34599"/>
                </a:lnTo>
                <a:lnTo>
                  <a:pt x="29878" y="35136"/>
                </a:lnTo>
                <a:lnTo>
                  <a:pt x="28862" y="35674"/>
                </a:lnTo>
                <a:lnTo>
                  <a:pt x="27846" y="36152"/>
                </a:lnTo>
                <a:lnTo>
                  <a:pt x="26830" y="36571"/>
                </a:lnTo>
                <a:lnTo>
                  <a:pt x="25815" y="36929"/>
                </a:lnTo>
                <a:lnTo>
                  <a:pt x="24739" y="37228"/>
                </a:lnTo>
                <a:lnTo>
                  <a:pt x="23663" y="37527"/>
                </a:lnTo>
                <a:lnTo>
                  <a:pt x="22528" y="37706"/>
                </a:lnTo>
                <a:lnTo>
                  <a:pt x="21453" y="37885"/>
                </a:lnTo>
                <a:lnTo>
                  <a:pt x="20317" y="38005"/>
                </a:lnTo>
                <a:lnTo>
                  <a:pt x="19242" y="38064"/>
                </a:lnTo>
                <a:lnTo>
                  <a:pt x="18106" y="38064"/>
                </a:lnTo>
                <a:lnTo>
                  <a:pt x="17031" y="38005"/>
                </a:lnTo>
                <a:lnTo>
                  <a:pt x="15895" y="37945"/>
                </a:lnTo>
                <a:lnTo>
                  <a:pt x="14760" y="37766"/>
                </a:lnTo>
                <a:lnTo>
                  <a:pt x="13684" y="37586"/>
                </a:lnTo>
                <a:lnTo>
                  <a:pt x="12668" y="37347"/>
                </a:lnTo>
                <a:lnTo>
                  <a:pt x="11712" y="37108"/>
                </a:lnTo>
                <a:lnTo>
                  <a:pt x="9740" y="36511"/>
                </a:lnTo>
                <a:lnTo>
                  <a:pt x="7828" y="35794"/>
                </a:lnTo>
                <a:lnTo>
                  <a:pt x="5976" y="34957"/>
                </a:lnTo>
                <a:lnTo>
                  <a:pt x="4542" y="34240"/>
                </a:lnTo>
                <a:lnTo>
                  <a:pt x="3884" y="33822"/>
                </a:lnTo>
                <a:lnTo>
                  <a:pt x="3167" y="33344"/>
                </a:lnTo>
                <a:lnTo>
                  <a:pt x="2570" y="32866"/>
                </a:lnTo>
                <a:lnTo>
                  <a:pt x="2032" y="32268"/>
                </a:lnTo>
                <a:lnTo>
                  <a:pt x="1793" y="31969"/>
                </a:lnTo>
                <a:lnTo>
                  <a:pt x="1614" y="31611"/>
                </a:lnTo>
                <a:lnTo>
                  <a:pt x="1434" y="31252"/>
                </a:lnTo>
                <a:lnTo>
                  <a:pt x="1315" y="30894"/>
                </a:lnTo>
                <a:lnTo>
                  <a:pt x="1554" y="31013"/>
                </a:lnTo>
                <a:lnTo>
                  <a:pt x="1733" y="31073"/>
                </a:lnTo>
                <a:lnTo>
                  <a:pt x="1913" y="31013"/>
                </a:lnTo>
                <a:lnTo>
                  <a:pt x="2032" y="30894"/>
                </a:lnTo>
                <a:lnTo>
                  <a:pt x="2271" y="30535"/>
                </a:lnTo>
                <a:lnTo>
                  <a:pt x="2450" y="30177"/>
                </a:lnTo>
                <a:lnTo>
                  <a:pt x="2869" y="30655"/>
                </a:lnTo>
                <a:lnTo>
                  <a:pt x="3406" y="31133"/>
                </a:lnTo>
                <a:lnTo>
                  <a:pt x="3944" y="31551"/>
                </a:lnTo>
                <a:lnTo>
                  <a:pt x="4542" y="31910"/>
                </a:lnTo>
                <a:lnTo>
                  <a:pt x="5199" y="32268"/>
                </a:lnTo>
                <a:lnTo>
                  <a:pt x="5856" y="32567"/>
                </a:lnTo>
                <a:lnTo>
                  <a:pt x="7231" y="33105"/>
                </a:lnTo>
                <a:lnTo>
                  <a:pt x="8665" y="33583"/>
                </a:lnTo>
                <a:lnTo>
                  <a:pt x="10099" y="33882"/>
                </a:lnTo>
                <a:lnTo>
                  <a:pt x="11533" y="34180"/>
                </a:lnTo>
                <a:lnTo>
                  <a:pt x="12788" y="34360"/>
                </a:lnTo>
                <a:lnTo>
                  <a:pt x="14342" y="34539"/>
                </a:lnTo>
                <a:lnTo>
                  <a:pt x="15836" y="34599"/>
                </a:lnTo>
                <a:lnTo>
                  <a:pt x="17389" y="34599"/>
                </a:lnTo>
                <a:lnTo>
                  <a:pt x="18943" y="34479"/>
                </a:lnTo>
                <a:lnTo>
                  <a:pt x="20437" y="34240"/>
                </a:lnTo>
                <a:lnTo>
                  <a:pt x="21931" y="33941"/>
                </a:lnTo>
                <a:lnTo>
                  <a:pt x="23424" y="33523"/>
                </a:lnTo>
                <a:lnTo>
                  <a:pt x="24859" y="33045"/>
                </a:lnTo>
                <a:lnTo>
                  <a:pt x="26054" y="32567"/>
                </a:lnTo>
                <a:lnTo>
                  <a:pt x="27249" y="32029"/>
                </a:lnTo>
                <a:lnTo>
                  <a:pt x="28324" y="31432"/>
                </a:lnTo>
                <a:lnTo>
                  <a:pt x="29400" y="30774"/>
                </a:lnTo>
                <a:lnTo>
                  <a:pt x="30476" y="30057"/>
                </a:lnTo>
                <a:lnTo>
                  <a:pt x="31491" y="29280"/>
                </a:lnTo>
                <a:lnTo>
                  <a:pt x="32447" y="28444"/>
                </a:lnTo>
                <a:lnTo>
                  <a:pt x="33344" y="27547"/>
                </a:lnTo>
                <a:lnTo>
                  <a:pt x="34240" y="26651"/>
                </a:lnTo>
                <a:lnTo>
                  <a:pt x="35077" y="25695"/>
                </a:lnTo>
                <a:lnTo>
                  <a:pt x="35854" y="24679"/>
                </a:lnTo>
                <a:lnTo>
                  <a:pt x="36571" y="23663"/>
                </a:lnTo>
                <a:lnTo>
                  <a:pt x="37288" y="22588"/>
                </a:lnTo>
                <a:lnTo>
                  <a:pt x="37885" y="21452"/>
                </a:lnTo>
                <a:lnTo>
                  <a:pt x="38483" y="20317"/>
                </a:lnTo>
                <a:lnTo>
                  <a:pt x="38961" y="19122"/>
                </a:lnTo>
                <a:lnTo>
                  <a:pt x="39558" y="17628"/>
                </a:lnTo>
                <a:lnTo>
                  <a:pt x="39977" y="16074"/>
                </a:lnTo>
                <a:lnTo>
                  <a:pt x="40275" y="14581"/>
                </a:lnTo>
                <a:lnTo>
                  <a:pt x="40514" y="13027"/>
                </a:lnTo>
                <a:lnTo>
                  <a:pt x="40634" y="11473"/>
                </a:lnTo>
                <a:lnTo>
                  <a:pt x="40753" y="9920"/>
                </a:lnTo>
                <a:lnTo>
                  <a:pt x="40933" y="6753"/>
                </a:lnTo>
                <a:lnTo>
                  <a:pt x="41172" y="5438"/>
                </a:lnTo>
                <a:lnTo>
                  <a:pt x="41232" y="5080"/>
                </a:lnTo>
                <a:lnTo>
                  <a:pt x="41232" y="4721"/>
                </a:lnTo>
                <a:lnTo>
                  <a:pt x="41172" y="4422"/>
                </a:lnTo>
                <a:lnTo>
                  <a:pt x="41052" y="4243"/>
                </a:lnTo>
                <a:lnTo>
                  <a:pt x="40933" y="4183"/>
                </a:lnTo>
                <a:lnTo>
                  <a:pt x="40753" y="4183"/>
                </a:lnTo>
                <a:lnTo>
                  <a:pt x="40694" y="4303"/>
                </a:lnTo>
                <a:lnTo>
                  <a:pt x="40574" y="4542"/>
                </a:lnTo>
                <a:lnTo>
                  <a:pt x="40455" y="4840"/>
                </a:lnTo>
                <a:lnTo>
                  <a:pt x="40335" y="5558"/>
                </a:lnTo>
                <a:lnTo>
                  <a:pt x="40335" y="5916"/>
                </a:lnTo>
                <a:lnTo>
                  <a:pt x="40275" y="6753"/>
                </a:lnTo>
                <a:lnTo>
                  <a:pt x="40216" y="7589"/>
                </a:lnTo>
                <a:lnTo>
                  <a:pt x="40216" y="9203"/>
                </a:lnTo>
                <a:lnTo>
                  <a:pt x="40216" y="10876"/>
                </a:lnTo>
                <a:lnTo>
                  <a:pt x="40156" y="11653"/>
                </a:lnTo>
                <a:lnTo>
                  <a:pt x="40096" y="12489"/>
                </a:lnTo>
                <a:lnTo>
                  <a:pt x="39857" y="13923"/>
                </a:lnTo>
                <a:lnTo>
                  <a:pt x="39558" y="15357"/>
                </a:lnTo>
                <a:lnTo>
                  <a:pt x="39200" y="16732"/>
                </a:lnTo>
                <a:lnTo>
                  <a:pt x="38722" y="18106"/>
                </a:lnTo>
                <a:lnTo>
                  <a:pt x="38124" y="19421"/>
                </a:lnTo>
                <a:lnTo>
                  <a:pt x="37467" y="20735"/>
                </a:lnTo>
                <a:lnTo>
                  <a:pt x="36750" y="21990"/>
                </a:lnTo>
                <a:lnTo>
                  <a:pt x="35973" y="23245"/>
                </a:lnTo>
                <a:lnTo>
                  <a:pt x="35077" y="24440"/>
                </a:lnTo>
                <a:lnTo>
                  <a:pt x="34180" y="25516"/>
                </a:lnTo>
                <a:lnTo>
                  <a:pt x="33165" y="26591"/>
                </a:lnTo>
                <a:lnTo>
                  <a:pt x="32149" y="27607"/>
                </a:lnTo>
                <a:lnTo>
                  <a:pt x="31013" y="28563"/>
                </a:lnTo>
                <a:lnTo>
                  <a:pt x="29878" y="29400"/>
                </a:lnTo>
                <a:lnTo>
                  <a:pt x="28623" y="30177"/>
                </a:lnTo>
                <a:lnTo>
                  <a:pt x="27368" y="30894"/>
                </a:lnTo>
                <a:lnTo>
                  <a:pt x="25874" y="31611"/>
                </a:lnTo>
                <a:lnTo>
                  <a:pt x="24321" y="32268"/>
                </a:lnTo>
                <a:lnTo>
                  <a:pt x="22707" y="32746"/>
                </a:lnTo>
                <a:lnTo>
                  <a:pt x="21094" y="33105"/>
                </a:lnTo>
                <a:lnTo>
                  <a:pt x="19421" y="33403"/>
                </a:lnTo>
                <a:lnTo>
                  <a:pt x="17748" y="33583"/>
                </a:lnTo>
                <a:lnTo>
                  <a:pt x="16075" y="33643"/>
                </a:lnTo>
                <a:lnTo>
                  <a:pt x="14401" y="33583"/>
                </a:lnTo>
                <a:lnTo>
                  <a:pt x="12668" y="33403"/>
                </a:lnTo>
                <a:lnTo>
                  <a:pt x="10995" y="33105"/>
                </a:lnTo>
                <a:lnTo>
                  <a:pt x="9382" y="32686"/>
                </a:lnTo>
                <a:lnTo>
                  <a:pt x="8545" y="32447"/>
                </a:lnTo>
                <a:lnTo>
                  <a:pt x="7769" y="32149"/>
                </a:lnTo>
                <a:lnTo>
                  <a:pt x="6992" y="31850"/>
                </a:lnTo>
                <a:lnTo>
                  <a:pt x="6215" y="31491"/>
                </a:lnTo>
                <a:lnTo>
                  <a:pt x="4721" y="30774"/>
                </a:lnTo>
                <a:lnTo>
                  <a:pt x="4362" y="30595"/>
                </a:lnTo>
                <a:lnTo>
                  <a:pt x="4004" y="30475"/>
                </a:lnTo>
                <a:lnTo>
                  <a:pt x="3287" y="30296"/>
                </a:lnTo>
                <a:lnTo>
                  <a:pt x="2988" y="30117"/>
                </a:lnTo>
                <a:lnTo>
                  <a:pt x="2809" y="29938"/>
                </a:lnTo>
                <a:lnTo>
                  <a:pt x="2749" y="29818"/>
                </a:lnTo>
                <a:lnTo>
                  <a:pt x="2689" y="29699"/>
                </a:lnTo>
                <a:lnTo>
                  <a:pt x="2689" y="29519"/>
                </a:lnTo>
                <a:lnTo>
                  <a:pt x="2749" y="29400"/>
                </a:lnTo>
                <a:lnTo>
                  <a:pt x="3347" y="29758"/>
                </a:lnTo>
                <a:lnTo>
                  <a:pt x="4004" y="29997"/>
                </a:lnTo>
                <a:lnTo>
                  <a:pt x="4721" y="30177"/>
                </a:lnTo>
                <a:lnTo>
                  <a:pt x="5498" y="30296"/>
                </a:lnTo>
                <a:lnTo>
                  <a:pt x="7051" y="30475"/>
                </a:lnTo>
                <a:lnTo>
                  <a:pt x="8426" y="30535"/>
                </a:lnTo>
                <a:lnTo>
                  <a:pt x="10219" y="30595"/>
                </a:lnTo>
                <a:lnTo>
                  <a:pt x="11951" y="30595"/>
                </a:lnTo>
                <a:lnTo>
                  <a:pt x="13684" y="30416"/>
                </a:lnTo>
                <a:lnTo>
                  <a:pt x="15417" y="30236"/>
                </a:lnTo>
                <a:lnTo>
                  <a:pt x="17090" y="29997"/>
                </a:lnTo>
                <a:lnTo>
                  <a:pt x="18704" y="29639"/>
                </a:lnTo>
                <a:lnTo>
                  <a:pt x="20317" y="29221"/>
                </a:lnTo>
                <a:lnTo>
                  <a:pt x="21931" y="28683"/>
                </a:lnTo>
                <a:lnTo>
                  <a:pt x="23484" y="28085"/>
                </a:lnTo>
                <a:lnTo>
                  <a:pt x="24978" y="27368"/>
                </a:lnTo>
                <a:lnTo>
                  <a:pt x="26472" y="26532"/>
                </a:lnTo>
                <a:lnTo>
                  <a:pt x="27846" y="25576"/>
                </a:lnTo>
                <a:lnTo>
                  <a:pt x="29041" y="24619"/>
                </a:lnTo>
                <a:lnTo>
                  <a:pt x="30177" y="23544"/>
                </a:lnTo>
                <a:lnTo>
                  <a:pt x="31193" y="22468"/>
                </a:lnTo>
                <a:lnTo>
                  <a:pt x="32089" y="21273"/>
                </a:lnTo>
                <a:lnTo>
                  <a:pt x="32985" y="20018"/>
                </a:lnTo>
                <a:lnTo>
                  <a:pt x="33762" y="18704"/>
                </a:lnTo>
                <a:lnTo>
                  <a:pt x="34539" y="17389"/>
                </a:lnTo>
                <a:lnTo>
                  <a:pt x="35256" y="16015"/>
                </a:lnTo>
                <a:lnTo>
                  <a:pt x="36810" y="12728"/>
                </a:lnTo>
                <a:lnTo>
                  <a:pt x="38304" y="9442"/>
                </a:lnTo>
                <a:lnTo>
                  <a:pt x="39797" y="5916"/>
                </a:lnTo>
                <a:lnTo>
                  <a:pt x="39977" y="5438"/>
                </a:lnTo>
                <a:lnTo>
                  <a:pt x="40275" y="4661"/>
                </a:lnTo>
                <a:lnTo>
                  <a:pt x="40335" y="4243"/>
                </a:lnTo>
                <a:lnTo>
                  <a:pt x="40335" y="4004"/>
                </a:lnTo>
                <a:lnTo>
                  <a:pt x="40275" y="3884"/>
                </a:lnTo>
                <a:lnTo>
                  <a:pt x="40156" y="3825"/>
                </a:lnTo>
                <a:lnTo>
                  <a:pt x="40036" y="3825"/>
                </a:lnTo>
                <a:lnTo>
                  <a:pt x="39797" y="3884"/>
                </a:lnTo>
                <a:lnTo>
                  <a:pt x="39917" y="2988"/>
                </a:lnTo>
                <a:lnTo>
                  <a:pt x="39917" y="2092"/>
                </a:lnTo>
                <a:close/>
                <a:moveTo>
                  <a:pt x="40753" y="0"/>
                </a:moveTo>
                <a:lnTo>
                  <a:pt x="40455" y="60"/>
                </a:lnTo>
                <a:lnTo>
                  <a:pt x="40156" y="120"/>
                </a:lnTo>
                <a:lnTo>
                  <a:pt x="39917" y="180"/>
                </a:lnTo>
                <a:lnTo>
                  <a:pt x="39618" y="299"/>
                </a:lnTo>
                <a:lnTo>
                  <a:pt x="39260" y="598"/>
                </a:lnTo>
                <a:lnTo>
                  <a:pt x="39200" y="658"/>
                </a:lnTo>
                <a:lnTo>
                  <a:pt x="39140" y="658"/>
                </a:lnTo>
                <a:lnTo>
                  <a:pt x="39200" y="777"/>
                </a:lnTo>
                <a:lnTo>
                  <a:pt x="39260" y="897"/>
                </a:lnTo>
                <a:lnTo>
                  <a:pt x="39200" y="1076"/>
                </a:lnTo>
                <a:lnTo>
                  <a:pt x="39021" y="2152"/>
                </a:lnTo>
                <a:lnTo>
                  <a:pt x="38841" y="3287"/>
                </a:lnTo>
                <a:lnTo>
                  <a:pt x="38722" y="4482"/>
                </a:lnTo>
                <a:lnTo>
                  <a:pt x="38602" y="5617"/>
                </a:lnTo>
                <a:lnTo>
                  <a:pt x="38423" y="6394"/>
                </a:lnTo>
                <a:lnTo>
                  <a:pt x="38244" y="7171"/>
                </a:lnTo>
                <a:lnTo>
                  <a:pt x="37766" y="8725"/>
                </a:lnTo>
                <a:lnTo>
                  <a:pt x="37168" y="10338"/>
                </a:lnTo>
                <a:lnTo>
                  <a:pt x="36511" y="11892"/>
                </a:lnTo>
                <a:lnTo>
                  <a:pt x="35734" y="13445"/>
                </a:lnTo>
                <a:lnTo>
                  <a:pt x="34957" y="14939"/>
                </a:lnTo>
                <a:lnTo>
                  <a:pt x="33344" y="17807"/>
                </a:lnTo>
                <a:lnTo>
                  <a:pt x="32866" y="18644"/>
                </a:lnTo>
                <a:lnTo>
                  <a:pt x="32328" y="19421"/>
                </a:lnTo>
                <a:lnTo>
                  <a:pt x="31730" y="20198"/>
                </a:lnTo>
                <a:lnTo>
                  <a:pt x="31193" y="20915"/>
                </a:lnTo>
                <a:lnTo>
                  <a:pt x="30595" y="21632"/>
                </a:lnTo>
                <a:lnTo>
                  <a:pt x="29938" y="22289"/>
                </a:lnTo>
                <a:lnTo>
                  <a:pt x="29280" y="22887"/>
                </a:lnTo>
                <a:lnTo>
                  <a:pt x="28623" y="23484"/>
                </a:lnTo>
                <a:lnTo>
                  <a:pt x="27966" y="24022"/>
                </a:lnTo>
                <a:lnTo>
                  <a:pt x="27249" y="24560"/>
                </a:lnTo>
                <a:lnTo>
                  <a:pt x="25815" y="25516"/>
                </a:lnTo>
                <a:lnTo>
                  <a:pt x="24261" y="26352"/>
                </a:lnTo>
                <a:lnTo>
                  <a:pt x="22707" y="27129"/>
                </a:lnTo>
                <a:lnTo>
                  <a:pt x="21094" y="27727"/>
                </a:lnTo>
                <a:lnTo>
                  <a:pt x="19421" y="28265"/>
                </a:lnTo>
                <a:lnTo>
                  <a:pt x="17688" y="28683"/>
                </a:lnTo>
                <a:lnTo>
                  <a:pt x="15895" y="28982"/>
                </a:lnTo>
                <a:lnTo>
                  <a:pt x="14103" y="29221"/>
                </a:lnTo>
                <a:lnTo>
                  <a:pt x="12250" y="29340"/>
                </a:lnTo>
                <a:lnTo>
                  <a:pt x="10398" y="29400"/>
                </a:lnTo>
                <a:lnTo>
                  <a:pt x="5617" y="29400"/>
                </a:lnTo>
                <a:lnTo>
                  <a:pt x="5199" y="29340"/>
                </a:lnTo>
                <a:lnTo>
                  <a:pt x="4721" y="29280"/>
                </a:lnTo>
                <a:lnTo>
                  <a:pt x="4243" y="29161"/>
                </a:lnTo>
                <a:lnTo>
                  <a:pt x="4004" y="29161"/>
                </a:lnTo>
                <a:lnTo>
                  <a:pt x="3884" y="29041"/>
                </a:lnTo>
                <a:lnTo>
                  <a:pt x="3586" y="28802"/>
                </a:lnTo>
                <a:lnTo>
                  <a:pt x="3347" y="28504"/>
                </a:lnTo>
                <a:lnTo>
                  <a:pt x="3167" y="28265"/>
                </a:lnTo>
                <a:lnTo>
                  <a:pt x="2928" y="28026"/>
                </a:lnTo>
                <a:lnTo>
                  <a:pt x="2630" y="27846"/>
                </a:lnTo>
                <a:lnTo>
                  <a:pt x="2211" y="27727"/>
                </a:lnTo>
                <a:lnTo>
                  <a:pt x="1494" y="27607"/>
                </a:lnTo>
                <a:lnTo>
                  <a:pt x="777" y="27547"/>
                </a:lnTo>
                <a:lnTo>
                  <a:pt x="478" y="27547"/>
                </a:lnTo>
                <a:lnTo>
                  <a:pt x="359" y="27607"/>
                </a:lnTo>
                <a:lnTo>
                  <a:pt x="120" y="27846"/>
                </a:lnTo>
                <a:lnTo>
                  <a:pt x="0" y="28145"/>
                </a:lnTo>
                <a:lnTo>
                  <a:pt x="0" y="28504"/>
                </a:lnTo>
                <a:lnTo>
                  <a:pt x="60" y="28862"/>
                </a:lnTo>
                <a:lnTo>
                  <a:pt x="239" y="29639"/>
                </a:lnTo>
                <a:lnTo>
                  <a:pt x="419" y="30236"/>
                </a:lnTo>
                <a:lnTo>
                  <a:pt x="1016" y="31671"/>
                </a:lnTo>
                <a:lnTo>
                  <a:pt x="1315" y="32328"/>
                </a:lnTo>
                <a:lnTo>
                  <a:pt x="1614" y="32866"/>
                </a:lnTo>
                <a:lnTo>
                  <a:pt x="2032" y="33403"/>
                </a:lnTo>
                <a:lnTo>
                  <a:pt x="2510" y="33941"/>
                </a:lnTo>
                <a:lnTo>
                  <a:pt x="3108" y="34479"/>
                </a:lnTo>
                <a:lnTo>
                  <a:pt x="3765" y="34957"/>
                </a:lnTo>
                <a:lnTo>
                  <a:pt x="4602" y="35495"/>
                </a:lnTo>
                <a:lnTo>
                  <a:pt x="5498" y="36033"/>
                </a:lnTo>
                <a:lnTo>
                  <a:pt x="6334" y="36511"/>
                </a:lnTo>
                <a:lnTo>
                  <a:pt x="7231" y="36929"/>
                </a:lnTo>
                <a:lnTo>
                  <a:pt x="8187" y="37347"/>
                </a:lnTo>
                <a:lnTo>
                  <a:pt x="9083" y="37706"/>
                </a:lnTo>
                <a:lnTo>
                  <a:pt x="10039" y="38064"/>
                </a:lnTo>
                <a:lnTo>
                  <a:pt x="10995" y="38363"/>
                </a:lnTo>
                <a:lnTo>
                  <a:pt x="12728" y="38781"/>
                </a:lnTo>
                <a:lnTo>
                  <a:pt x="14401" y="39080"/>
                </a:lnTo>
                <a:lnTo>
                  <a:pt x="16134" y="39319"/>
                </a:lnTo>
                <a:lnTo>
                  <a:pt x="17867" y="39379"/>
                </a:lnTo>
                <a:lnTo>
                  <a:pt x="19600" y="39379"/>
                </a:lnTo>
                <a:lnTo>
                  <a:pt x="21273" y="39200"/>
                </a:lnTo>
                <a:lnTo>
                  <a:pt x="23006" y="38961"/>
                </a:lnTo>
                <a:lnTo>
                  <a:pt x="24620" y="38542"/>
                </a:lnTo>
                <a:lnTo>
                  <a:pt x="26293" y="38064"/>
                </a:lnTo>
                <a:lnTo>
                  <a:pt x="27846" y="37467"/>
                </a:lnTo>
                <a:lnTo>
                  <a:pt x="29400" y="36750"/>
                </a:lnTo>
                <a:lnTo>
                  <a:pt x="30894" y="35913"/>
                </a:lnTo>
                <a:lnTo>
                  <a:pt x="32388" y="35017"/>
                </a:lnTo>
                <a:lnTo>
                  <a:pt x="33762" y="33941"/>
                </a:lnTo>
                <a:lnTo>
                  <a:pt x="35077" y="32806"/>
                </a:lnTo>
                <a:lnTo>
                  <a:pt x="36272" y="31551"/>
                </a:lnTo>
                <a:lnTo>
                  <a:pt x="36929" y="30774"/>
                </a:lnTo>
                <a:lnTo>
                  <a:pt x="37527" y="30057"/>
                </a:lnTo>
                <a:lnTo>
                  <a:pt x="38064" y="29280"/>
                </a:lnTo>
                <a:lnTo>
                  <a:pt x="38602" y="28444"/>
                </a:lnTo>
                <a:lnTo>
                  <a:pt x="39080" y="27667"/>
                </a:lnTo>
                <a:lnTo>
                  <a:pt x="39558" y="26830"/>
                </a:lnTo>
                <a:lnTo>
                  <a:pt x="39977" y="25934"/>
                </a:lnTo>
                <a:lnTo>
                  <a:pt x="40335" y="25098"/>
                </a:lnTo>
                <a:lnTo>
                  <a:pt x="41052" y="23305"/>
                </a:lnTo>
                <a:lnTo>
                  <a:pt x="41590" y="21512"/>
                </a:lnTo>
                <a:lnTo>
                  <a:pt x="42008" y="19600"/>
                </a:lnTo>
                <a:lnTo>
                  <a:pt x="42307" y="17688"/>
                </a:lnTo>
                <a:lnTo>
                  <a:pt x="42546" y="15477"/>
                </a:lnTo>
                <a:lnTo>
                  <a:pt x="42606" y="13266"/>
                </a:lnTo>
                <a:lnTo>
                  <a:pt x="42666" y="11055"/>
                </a:lnTo>
                <a:lnTo>
                  <a:pt x="42606" y="8784"/>
                </a:lnTo>
                <a:lnTo>
                  <a:pt x="42486" y="7709"/>
                </a:lnTo>
                <a:lnTo>
                  <a:pt x="42427" y="7111"/>
                </a:lnTo>
                <a:lnTo>
                  <a:pt x="42486" y="6573"/>
                </a:lnTo>
                <a:lnTo>
                  <a:pt x="43024" y="5558"/>
                </a:lnTo>
                <a:lnTo>
                  <a:pt x="43323" y="4781"/>
                </a:lnTo>
                <a:lnTo>
                  <a:pt x="43681" y="3645"/>
                </a:lnTo>
                <a:lnTo>
                  <a:pt x="43801" y="3108"/>
                </a:lnTo>
                <a:lnTo>
                  <a:pt x="43861" y="2570"/>
                </a:lnTo>
                <a:lnTo>
                  <a:pt x="43801" y="2211"/>
                </a:lnTo>
                <a:lnTo>
                  <a:pt x="43741" y="2032"/>
                </a:lnTo>
                <a:lnTo>
                  <a:pt x="43622" y="1912"/>
                </a:lnTo>
                <a:lnTo>
                  <a:pt x="43502" y="1673"/>
                </a:lnTo>
                <a:lnTo>
                  <a:pt x="43383" y="1434"/>
                </a:lnTo>
                <a:lnTo>
                  <a:pt x="43024" y="956"/>
                </a:lnTo>
                <a:lnTo>
                  <a:pt x="42546" y="598"/>
                </a:lnTo>
                <a:lnTo>
                  <a:pt x="41949" y="299"/>
                </a:lnTo>
                <a:lnTo>
                  <a:pt x="41351" y="120"/>
                </a:lnTo>
                <a:lnTo>
                  <a:pt x="407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3"/>
          <p:cNvSpPr/>
          <p:nvPr/>
        </p:nvSpPr>
        <p:spPr>
          <a:xfrm>
            <a:off x="8231962" y="2681110"/>
            <a:ext cx="220297" cy="237680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3"/>
          <p:cNvSpPr/>
          <p:nvPr/>
        </p:nvSpPr>
        <p:spPr>
          <a:xfrm rot="-830047">
            <a:off x="7861089" y="2356302"/>
            <a:ext cx="287064" cy="735692"/>
          </a:xfrm>
          <a:custGeom>
            <a:avLst/>
            <a:gdLst/>
            <a:ahLst/>
            <a:cxnLst/>
            <a:rect l="l" t="t" r="r" b="b"/>
            <a:pathLst>
              <a:path w="12848" h="32927" extrusionOk="0">
                <a:moveTo>
                  <a:pt x="3825" y="1017"/>
                </a:moveTo>
                <a:lnTo>
                  <a:pt x="3944" y="1256"/>
                </a:lnTo>
                <a:lnTo>
                  <a:pt x="4004" y="1495"/>
                </a:lnTo>
                <a:lnTo>
                  <a:pt x="4004" y="2152"/>
                </a:lnTo>
                <a:lnTo>
                  <a:pt x="4004" y="2750"/>
                </a:lnTo>
                <a:lnTo>
                  <a:pt x="4004" y="3347"/>
                </a:lnTo>
                <a:lnTo>
                  <a:pt x="4183" y="4961"/>
                </a:lnTo>
                <a:lnTo>
                  <a:pt x="4362" y="6574"/>
                </a:lnTo>
                <a:lnTo>
                  <a:pt x="4840" y="9681"/>
                </a:lnTo>
                <a:lnTo>
                  <a:pt x="5319" y="12729"/>
                </a:lnTo>
                <a:lnTo>
                  <a:pt x="4123" y="11653"/>
                </a:lnTo>
                <a:lnTo>
                  <a:pt x="2869" y="10578"/>
                </a:lnTo>
                <a:lnTo>
                  <a:pt x="2151" y="10100"/>
                </a:lnTo>
                <a:lnTo>
                  <a:pt x="1733" y="9801"/>
                </a:lnTo>
                <a:lnTo>
                  <a:pt x="1554" y="9622"/>
                </a:lnTo>
                <a:lnTo>
                  <a:pt x="1494" y="9502"/>
                </a:lnTo>
                <a:lnTo>
                  <a:pt x="1434" y="9323"/>
                </a:lnTo>
                <a:lnTo>
                  <a:pt x="1494" y="9084"/>
                </a:lnTo>
                <a:lnTo>
                  <a:pt x="1614" y="8606"/>
                </a:lnTo>
                <a:lnTo>
                  <a:pt x="1853" y="7709"/>
                </a:lnTo>
                <a:lnTo>
                  <a:pt x="2271" y="5976"/>
                </a:lnTo>
                <a:lnTo>
                  <a:pt x="2749" y="4303"/>
                </a:lnTo>
                <a:lnTo>
                  <a:pt x="3825" y="1017"/>
                </a:lnTo>
                <a:close/>
                <a:moveTo>
                  <a:pt x="4542" y="1973"/>
                </a:moveTo>
                <a:lnTo>
                  <a:pt x="5079" y="2690"/>
                </a:lnTo>
                <a:lnTo>
                  <a:pt x="5617" y="3467"/>
                </a:lnTo>
                <a:lnTo>
                  <a:pt x="6693" y="5020"/>
                </a:lnTo>
                <a:lnTo>
                  <a:pt x="7589" y="6574"/>
                </a:lnTo>
                <a:lnTo>
                  <a:pt x="8486" y="8247"/>
                </a:lnTo>
                <a:lnTo>
                  <a:pt x="9203" y="9920"/>
                </a:lnTo>
                <a:lnTo>
                  <a:pt x="9621" y="10757"/>
                </a:lnTo>
                <a:lnTo>
                  <a:pt x="9800" y="11175"/>
                </a:lnTo>
                <a:lnTo>
                  <a:pt x="9860" y="11534"/>
                </a:lnTo>
                <a:lnTo>
                  <a:pt x="9800" y="11952"/>
                </a:lnTo>
                <a:lnTo>
                  <a:pt x="9621" y="12251"/>
                </a:lnTo>
                <a:lnTo>
                  <a:pt x="9083" y="12968"/>
                </a:lnTo>
                <a:lnTo>
                  <a:pt x="7888" y="14581"/>
                </a:lnTo>
                <a:lnTo>
                  <a:pt x="6633" y="16254"/>
                </a:lnTo>
                <a:lnTo>
                  <a:pt x="6334" y="14521"/>
                </a:lnTo>
                <a:lnTo>
                  <a:pt x="6095" y="12789"/>
                </a:lnTo>
                <a:lnTo>
                  <a:pt x="5617" y="9203"/>
                </a:lnTo>
                <a:lnTo>
                  <a:pt x="5139" y="5558"/>
                </a:lnTo>
                <a:lnTo>
                  <a:pt x="4840" y="3766"/>
                </a:lnTo>
                <a:lnTo>
                  <a:pt x="4542" y="1973"/>
                </a:lnTo>
                <a:close/>
                <a:moveTo>
                  <a:pt x="1375" y="9980"/>
                </a:moveTo>
                <a:lnTo>
                  <a:pt x="2630" y="11354"/>
                </a:lnTo>
                <a:lnTo>
                  <a:pt x="3944" y="12609"/>
                </a:lnTo>
                <a:lnTo>
                  <a:pt x="4601" y="13267"/>
                </a:lnTo>
                <a:lnTo>
                  <a:pt x="5139" y="13864"/>
                </a:lnTo>
                <a:lnTo>
                  <a:pt x="5319" y="14163"/>
                </a:lnTo>
                <a:lnTo>
                  <a:pt x="5498" y="14521"/>
                </a:lnTo>
                <a:lnTo>
                  <a:pt x="5677" y="14940"/>
                </a:lnTo>
                <a:lnTo>
                  <a:pt x="5737" y="15418"/>
                </a:lnTo>
                <a:lnTo>
                  <a:pt x="6394" y="18884"/>
                </a:lnTo>
                <a:lnTo>
                  <a:pt x="7111" y="22290"/>
                </a:lnTo>
                <a:lnTo>
                  <a:pt x="3406" y="20198"/>
                </a:lnTo>
                <a:lnTo>
                  <a:pt x="2570" y="19780"/>
                </a:lnTo>
                <a:lnTo>
                  <a:pt x="2151" y="19541"/>
                </a:lnTo>
                <a:lnTo>
                  <a:pt x="1793" y="19302"/>
                </a:lnTo>
                <a:lnTo>
                  <a:pt x="1375" y="19003"/>
                </a:lnTo>
                <a:lnTo>
                  <a:pt x="1195" y="18824"/>
                </a:lnTo>
                <a:lnTo>
                  <a:pt x="1136" y="18704"/>
                </a:lnTo>
                <a:lnTo>
                  <a:pt x="1016" y="18346"/>
                </a:lnTo>
                <a:lnTo>
                  <a:pt x="956" y="17689"/>
                </a:lnTo>
                <a:lnTo>
                  <a:pt x="897" y="16732"/>
                </a:lnTo>
                <a:lnTo>
                  <a:pt x="837" y="15776"/>
                </a:lnTo>
                <a:lnTo>
                  <a:pt x="897" y="13864"/>
                </a:lnTo>
                <a:lnTo>
                  <a:pt x="1076" y="11892"/>
                </a:lnTo>
                <a:lnTo>
                  <a:pt x="1375" y="9980"/>
                </a:lnTo>
                <a:close/>
                <a:moveTo>
                  <a:pt x="10218" y="12669"/>
                </a:moveTo>
                <a:lnTo>
                  <a:pt x="10577" y="13864"/>
                </a:lnTo>
                <a:lnTo>
                  <a:pt x="10936" y="15059"/>
                </a:lnTo>
                <a:lnTo>
                  <a:pt x="11294" y="16613"/>
                </a:lnTo>
                <a:lnTo>
                  <a:pt x="11593" y="18286"/>
                </a:lnTo>
                <a:lnTo>
                  <a:pt x="11712" y="19123"/>
                </a:lnTo>
                <a:lnTo>
                  <a:pt x="11832" y="19959"/>
                </a:lnTo>
                <a:lnTo>
                  <a:pt x="11832" y="20796"/>
                </a:lnTo>
                <a:lnTo>
                  <a:pt x="11772" y="21573"/>
                </a:lnTo>
                <a:lnTo>
                  <a:pt x="11712" y="22110"/>
                </a:lnTo>
                <a:lnTo>
                  <a:pt x="11593" y="22349"/>
                </a:lnTo>
                <a:lnTo>
                  <a:pt x="11473" y="22469"/>
                </a:lnTo>
                <a:lnTo>
                  <a:pt x="11175" y="22827"/>
                </a:lnTo>
                <a:lnTo>
                  <a:pt x="10696" y="23246"/>
                </a:lnTo>
                <a:lnTo>
                  <a:pt x="9621" y="24321"/>
                </a:lnTo>
                <a:lnTo>
                  <a:pt x="9143" y="24859"/>
                </a:lnTo>
                <a:lnTo>
                  <a:pt x="8665" y="25457"/>
                </a:lnTo>
                <a:lnTo>
                  <a:pt x="7828" y="21871"/>
                </a:lnTo>
                <a:lnTo>
                  <a:pt x="7051" y="18286"/>
                </a:lnTo>
                <a:lnTo>
                  <a:pt x="6872" y="17449"/>
                </a:lnTo>
                <a:lnTo>
                  <a:pt x="6812" y="17210"/>
                </a:lnTo>
                <a:lnTo>
                  <a:pt x="6812" y="16912"/>
                </a:lnTo>
                <a:lnTo>
                  <a:pt x="6872" y="16673"/>
                </a:lnTo>
                <a:lnTo>
                  <a:pt x="6992" y="16434"/>
                </a:lnTo>
                <a:lnTo>
                  <a:pt x="7231" y="16135"/>
                </a:lnTo>
                <a:lnTo>
                  <a:pt x="7470" y="15836"/>
                </a:lnTo>
                <a:lnTo>
                  <a:pt x="8904" y="14282"/>
                </a:lnTo>
                <a:lnTo>
                  <a:pt x="10218" y="12669"/>
                </a:lnTo>
                <a:close/>
                <a:moveTo>
                  <a:pt x="1375" y="19959"/>
                </a:moveTo>
                <a:lnTo>
                  <a:pt x="1972" y="20437"/>
                </a:lnTo>
                <a:lnTo>
                  <a:pt x="2689" y="20915"/>
                </a:lnTo>
                <a:lnTo>
                  <a:pt x="4064" y="21692"/>
                </a:lnTo>
                <a:lnTo>
                  <a:pt x="5498" y="22469"/>
                </a:lnTo>
                <a:lnTo>
                  <a:pt x="6215" y="22887"/>
                </a:lnTo>
                <a:lnTo>
                  <a:pt x="6812" y="23365"/>
                </a:lnTo>
                <a:lnTo>
                  <a:pt x="7111" y="23604"/>
                </a:lnTo>
                <a:lnTo>
                  <a:pt x="7290" y="23903"/>
                </a:lnTo>
                <a:lnTo>
                  <a:pt x="7529" y="24202"/>
                </a:lnTo>
                <a:lnTo>
                  <a:pt x="7709" y="24620"/>
                </a:lnTo>
                <a:lnTo>
                  <a:pt x="8007" y="25516"/>
                </a:lnTo>
                <a:lnTo>
                  <a:pt x="8247" y="26473"/>
                </a:lnTo>
                <a:lnTo>
                  <a:pt x="8665" y="28504"/>
                </a:lnTo>
                <a:lnTo>
                  <a:pt x="8844" y="29401"/>
                </a:lnTo>
                <a:lnTo>
                  <a:pt x="9023" y="30177"/>
                </a:lnTo>
                <a:lnTo>
                  <a:pt x="9023" y="30177"/>
                </a:lnTo>
                <a:lnTo>
                  <a:pt x="6633" y="27847"/>
                </a:lnTo>
                <a:lnTo>
                  <a:pt x="5498" y="26652"/>
                </a:lnTo>
                <a:lnTo>
                  <a:pt x="4362" y="25397"/>
                </a:lnTo>
                <a:lnTo>
                  <a:pt x="3466" y="24142"/>
                </a:lnTo>
                <a:lnTo>
                  <a:pt x="2988" y="23485"/>
                </a:lnTo>
                <a:lnTo>
                  <a:pt x="2570" y="22827"/>
                </a:lnTo>
                <a:lnTo>
                  <a:pt x="2211" y="22110"/>
                </a:lnTo>
                <a:lnTo>
                  <a:pt x="1912" y="21453"/>
                </a:lnTo>
                <a:lnTo>
                  <a:pt x="1614" y="20676"/>
                </a:lnTo>
                <a:lnTo>
                  <a:pt x="1375" y="19959"/>
                </a:lnTo>
                <a:close/>
                <a:moveTo>
                  <a:pt x="11832" y="23485"/>
                </a:moveTo>
                <a:lnTo>
                  <a:pt x="11712" y="25636"/>
                </a:lnTo>
                <a:lnTo>
                  <a:pt x="11473" y="27727"/>
                </a:lnTo>
                <a:lnTo>
                  <a:pt x="11055" y="29759"/>
                </a:lnTo>
                <a:lnTo>
                  <a:pt x="10577" y="31850"/>
                </a:lnTo>
                <a:lnTo>
                  <a:pt x="10278" y="31432"/>
                </a:lnTo>
                <a:lnTo>
                  <a:pt x="9979" y="30835"/>
                </a:lnTo>
                <a:lnTo>
                  <a:pt x="9740" y="30237"/>
                </a:lnTo>
                <a:lnTo>
                  <a:pt x="9501" y="29520"/>
                </a:lnTo>
                <a:lnTo>
                  <a:pt x="9203" y="28086"/>
                </a:lnTo>
                <a:lnTo>
                  <a:pt x="9083" y="27429"/>
                </a:lnTo>
                <a:lnTo>
                  <a:pt x="9023" y="26891"/>
                </a:lnTo>
                <a:lnTo>
                  <a:pt x="9023" y="26293"/>
                </a:lnTo>
                <a:lnTo>
                  <a:pt x="9023" y="26114"/>
                </a:lnTo>
                <a:lnTo>
                  <a:pt x="9083" y="25994"/>
                </a:lnTo>
                <a:lnTo>
                  <a:pt x="9382" y="25755"/>
                </a:lnTo>
                <a:lnTo>
                  <a:pt x="9920" y="25337"/>
                </a:lnTo>
                <a:lnTo>
                  <a:pt x="10876" y="24441"/>
                </a:lnTo>
                <a:lnTo>
                  <a:pt x="11832" y="23485"/>
                </a:lnTo>
                <a:close/>
                <a:moveTo>
                  <a:pt x="3526" y="1"/>
                </a:moveTo>
                <a:lnTo>
                  <a:pt x="3586" y="61"/>
                </a:lnTo>
                <a:lnTo>
                  <a:pt x="3586" y="120"/>
                </a:lnTo>
                <a:lnTo>
                  <a:pt x="3586" y="479"/>
                </a:lnTo>
                <a:lnTo>
                  <a:pt x="3466" y="897"/>
                </a:lnTo>
                <a:lnTo>
                  <a:pt x="3287" y="1375"/>
                </a:lnTo>
                <a:lnTo>
                  <a:pt x="2809" y="2391"/>
                </a:lnTo>
                <a:lnTo>
                  <a:pt x="2570" y="2989"/>
                </a:lnTo>
                <a:lnTo>
                  <a:pt x="1853" y="4841"/>
                </a:lnTo>
                <a:lnTo>
                  <a:pt x="1315" y="6813"/>
                </a:lnTo>
                <a:lnTo>
                  <a:pt x="956" y="8247"/>
                </a:lnTo>
                <a:lnTo>
                  <a:pt x="658" y="9681"/>
                </a:lnTo>
                <a:lnTo>
                  <a:pt x="419" y="11115"/>
                </a:lnTo>
                <a:lnTo>
                  <a:pt x="239" y="12609"/>
                </a:lnTo>
                <a:lnTo>
                  <a:pt x="60" y="14521"/>
                </a:lnTo>
                <a:lnTo>
                  <a:pt x="0" y="15478"/>
                </a:lnTo>
                <a:lnTo>
                  <a:pt x="60" y="16434"/>
                </a:lnTo>
                <a:lnTo>
                  <a:pt x="120" y="17330"/>
                </a:lnTo>
                <a:lnTo>
                  <a:pt x="180" y="18226"/>
                </a:lnTo>
                <a:lnTo>
                  <a:pt x="359" y="19063"/>
                </a:lnTo>
                <a:lnTo>
                  <a:pt x="538" y="19899"/>
                </a:lnTo>
                <a:lnTo>
                  <a:pt x="777" y="20736"/>
                </a:lnTo>
                <a:lnTo>
                  <a:pt x="1076" y="21573"/>
                </a:lnTo>
                <a:lnTo>
                  <a:pt x="1375" y="22409"/>
                </a:lnTo>
                <a:lnTo>
                  <a:pt x="1793" y="23246"/>
                </a:lnTo>
                <a:lnTo>
                  <a:pt x="2211" y="24023"/>
                </a:lnTo>
                <a:lnTo>
                  <a:pt x="2689" y="24799"/>
                </a:lnTo>
                <a:lnTo>
                  <a:pt x="3227" y="25636"/>
                </a:lnTo>
                <a:lnTo>
                  <a:pt x="3825" y="26413"/>
                </a:lnTo>
                <a:lnTo>
                  <a:pt x="5020" y="27847"/>
                </a:lnTo>
                <a:lnTo>
                  <a:pt x="6215" y="29221"/>
                </a:lnTo>
                <a:lnTo>
                  <a:pt x="7529" y="30596"/>
                </a:lnTo>
                <a:lnTo>
                  <a:pt x="8187" y="31193"/>
                </a:lnTo>
                <a:lnTo>
                  <a:pt x="8904" y="31850"/>
                </a:lnTo>
                <a:lnTo>
                  <a:pt x="9083" y="32030"/>
                </a:lnTo>
                <a:lnTo>
                  <a:pt x="9382" y="32329"/>
                </a:lnTo>
                <a:lnTo>
                  <a:pt x="9621" y="32627"/>
                </a:lnTo>
                <a:lnTo>
                  <a:pt x="9800" y="32807"/>
                </a:lnTo>
                <a:lnTo>
                  <a:pt x="10099" y="32926"/>
                </a:lnTo>
                <a:lnTo>
                  <a:pt x="10159" y="32926"/>
                </a:lnTo>
                <a:lnTo>
                  <a:pt x="10278" y="32807"/>
                </a:lnTo>
                <a:lnTo>
                  <a:pt x="10577" y="32687"/>
                </a:lnTo>
                <a:lnTo>
                  <a:pt x="10876" y="32627"/>
                </a:lnTo>
                <a:lnTo>
                  <a:pt x="11115" y="32508"/>
                </a:lnTo>
                <a:lnTo>
                  <a:pt x="11294" y="32329"/>
                </a:lnTo>
                <a:lnTo>
                  <a:pt x="11414" y="32149"/>
                </a:lnTo>
                <a:lnTo>
                  <a:pt x="11593" y="31671"/>
                </a:lnTo>
                <a:lnTo>
                  <a:pt x="11772" y="30954"/>
                </a:lnTo>
                <a:lnTo>
                  <a:pt x="12190" y="28982"/>
                </a:lnTo>
                <a:lnTo>
                  <a:pt x="12549" y="26951"/>
                </a:lnTo>
                <a:lnTo>
                  <a:pt x="12728" y="24919"/>
                </a:lnTo>
                <a:lnTo>
                  <a:pt x="12848" y="22887"/>
                </a:lnTo>
                <a:lnTo>
                  <a:pt x="12788" y="20856"/>
                </a:lnTo>
                <a:lnTo>
                  <a:pt x="12609" y="18824"/>
                </a:lnTo>
                <a:lnTo>
                  <a:pt x="12310" y="16792"/>
                </a:lnTo>
                <a:lnTo>
                  <a:pt x="11892" y="14820"/>
                </a:lnTo>
                <a:lnTo>
                  <a:pt x="11354" y="12669"/>
                </a:lnTo>
                <a:lnTo>
                  <a:pt x="10995" y="11593"/>
                </a:lnTo>
                <a:lnTo>
                  <a:pt x="10637" y="10578"/>
                </a:lnTo>
                <a:lnTo>
                  <a:pt x="10218" y="9562"/>
                </a:lnTo>
                <a:lnTo>
                  <a:pt x="9800" y="8546"/>
                </a:lnTo>
                <a:lnTo>
                  <a:pt x="9322" y="7530"/>
                </a:lnTo>
                <a:lnTo>
                  <a:pt x="8784" y="6514"/>
                </a:lnTo>
                <a:lnTo>
                  <a:pt x="7828" y="4781"/>
                </a:lnTo>
                <a:lnTo>
                  <a:pt x="7231" y="3766"/>
                </a:lnTo>
                <a:lnTo>
                  <a:pt x="6633" y="2809"/>
                </a:lnTo>
                <a:lnTo>
                  <a:pt x="5916" y="1853"/>
                </a:lnTo>
                <a:lnTo>
                  <a:pt x="5139" y="1077"/>
                </a:lnTo>
                <a:lnTo>
                  <a:pt x="4781" y="718"/>
                </a:lnTo>
                <a:lnTo>
                  <a:pt x="4362" y="419"/>
                </a:lnTo>
                <a:lnTo>
                  <a:pt x="3944" y="180"/>
                </a:lnTo>
                <a:lnTo>
                  <a:pt x="352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3"/>
          <p:cNvSpPr/>
          <p:nvPr/>
        </p:nvSpPr>
        <p:spPr>
          <a:xfrm>
            <a:off x="7633712" y="-65921"/>
            <a:ext cx="457954" cy="349817"/>
          </a:xfrm>
          <a:custGeom>
            <a:avLst/>
            <a:gdLst/>
            <a:ahLst/>
            <a:cxnLst/>
            <a:rect l="l" t="t" r="r" b="b"/>
            <a:pathLst>
              <a:path w="20497" h="15657" extrusionOk="0">
                <a:moveTo>
                  <a:pt x="5199" y="1793"/>
                </a:moveTo>
                <a:lnTo>
                  <a:pt x="3944" y="1853"/>
                </a:lnTo>
                <a:lnTo>
                  <a:pt x="3347" y="1912"/>
                </a:lnTo>
                <a:lnTo>
                  <a:pt x="2809" y="2032"/>
                </a:lnTo>
                <a:lnTo>
                  <a:pt x="2451" y="2152"/>
                </a:lnTo>
                <a:lnTo>
                  <a:pt x="2331" y="2271"/>
                </a:lnTo>
                <a:lnTo>
                  <a:pt x="2271" y="2391"/>
                </a:lnTo>
                <a:lnTo>
                  <a:pt x="2331" y="2510"/>
                </a:lnTo>
                <a:lnTo>
                  <a:pt x="2510" y="2630"/>
                </a:lnTo>
                <a:lnTo>
                  <a:pt x="2690" y="2689"/>
                </a:lnTo>
                <a:lnTo>
                  <a:pt x="2929" y="2749"/>
                </a:lnTo>
                <a:lnTo>
                  <a:pt x="3586" y="2689"/>
                </a:lnTo>
                <a:lnTo>
                  <a:pt x="4303" y="2570"/>
                </a:lnTo>
                <a:lnTo>
                  <a:pt x="5020" y="2391"/>
                </a:lnTo>
                <a:lnTo>
                  <a:pt x="5558" y="2152"/>
                </a:lnTo>
                <a:lnTo>
                  <a:pt x="5916" y="1972"/>
                </a:lnTo>
                <a:lnTo>
                  <a:pt x="5916" y="1912"/>
                </a:lnTo>
                <a:lnTo>
                  <a:pt x="5916" y="1853"/>
                </a:lnTo>
                <a:lnTo>
                  <a:pt x="5618" y="1793"/>
                </a:lnTo>
                <a:close/>
                <a:moveTo>
                  <a:pt x="5618" y="777"/>
                </a:moveTo>
                <a:lnTo>
                  <a:pt x="6275" y="837"/>
                </a:lnTo>
                <a:lnTo>
                  <a:pt x="6872" y="1076"/>
                </a:lnTo>
                <a:lnTo>
                  <a:pt x="7111" y="1195"/>
                </a:lnTo>
                <a:lnTo>
                  <a:pt x="7350" y="1375"/>
                </a:lnTo>
                <a:lnTo>
                  <a:pt x="7590" y="1554"/>
                </a:lnTo>
                <a:lnTo>
                  <a:pt x="7769" y="1793"/>
                </a:lnTo>
                <a:lnTo>
                  <a:pt x="7888" y="2032"/>
                </a:lnTo>
                <a:lnTo>
                  <a:pt x="8008" y="2331"/>
                </a:lnTo>
                <a:lnTo>
                  <a:pt x="8127" y="2630"/>
                </a:lnTo>
                <a:lnTo>
                  <a:pt x="8127" y="2988"/>
                </a:lnTo>
                <a:lnTo>
                  <a:pt x="8127" y="3347"/>
                </a:lnTo>
                <a:lnTo>
                  <a:pt x="8068" y="3705"/>
                </a:lnTo>
                <a:lnTo>
                  <a:pt x="8008" y="4004"/>
                </a:lnTo>
                <a:lnTo>
                  <a:pt x="7888" y="4303"/>
                </a:lnTo>
                <a:lnTo>
                  <a:pt x="7590" y="4900"/>
                </a:lnTo>
                <a:lnTo>
                  <a:pt x="7171" y="5378"/>
                </a:lnTo>
                <a:lnTo>
                  <a:pt x="6633" y="5737"/>
                </a:lnTo>
                <a:lnTo>
                  <a:pt x="6096" y="6095"/>
                </a:lnTo>
                <a:lnTo>
                  <a:pt x="5438" y="6334"/>
                </a:lnTo>
                <a:lnTo>
                  <a:pt x="4841" y="6514"/>
                </a:lnTo>
                <a:lnTo>
                  <a:pt x="4183" y="6573"/>
                </a:lnTo>
                <a:lnTo>
                  <a:pt x="3526" y="6514"/>
                </a:lnTo>
                <a:lnTo>
                  <a:pt x="2869" y="6394"/>
                </a:lnTo>
                <a:lnTo>
                  <a:pt x="2331" y="6215"/>
                </a:lnTo>
                <a:lnTo>
                  <a:pt x="1853" y="5856"/>
                </a:lnTo>
                <a:lnTo>
                  <a:pt x="1614" y="5677"/>
                </a:lnTo>
                <a:lnTo>
                  <a:pt x="1435" y="5438"/>
                </a:lnTo>
                <a:lnTo>
                  <a:pt x="1255" y="5199"/>
                </a:lnTo>
                <a:lnTo>
                  <a:pt x="1076" y="4900"/>
                </a:lnTo>
                <a:lnTo>
                  <a:pt x="1016" y="4601"/>
                </a:lnTo>
                <a:lnTo>
                  <a:pt x="897" y="4243"/>
                </a:lnTo>
                <a:lnTo>
                  <a:pt x="897" y="3944"/>
                </a:lnTo>
                <a:lnTo>
                  <a:pt x="897" y="3645"/>
                </a:lnTo>
                <a:lnTo>
                  <a:pt x="957" y="3347"/>
                </a:lnTo>
                <a:lnTo>
                  <a:pt x="1016" y="3048"/>
                </a:lnTo>
                <a:lnTo>
                  <a:pt x="1196" y="2749"/>
                </a:lnTo>
                <a:lnTo>
                  <a:pt x="1375" y="2510"/>
                </a:lnTo>
                <a:lnTo>
                  <a:pt x="1793" y="2032"/>
                </a:lnTo>
                <a:lnTo>
                  <a:pt x="2271" y="1614"/>
                </a:lnTo>
                <a:lnTo>
                  <a:pt x="2929" y="1315"/>
                </a:lnTo>
                <a:lnTo>
                  <a:pt x="3586" y="1016"/>
                </a:lnTo>
                <a:lnTo>
                  <a:pt x="4243" y="837"/>
                </a:lnTo>
                <a:lnTo>
                  <a:pt x="4960" y="777"/>
                </a:lnTo>
                <a:close/>
                <a:moveTo>
                  <a:pt x="4721" y="0"/>
                </a:moveTo>
                <a:lnTo>
                  <a:pt x="4243" y="60"/>
                </a:lnTo>
                <a:lnTo>
                  <a:pt x="3885" y="120"/>
                </a:lnTo>
                <a:lnTo>
                  <a:pt x="3765" y="180"/>
                </a:lnTo>
                <a:lnTo>
                  <a:pt x="3705" y="299"/>
                </a:lnTo>
                <a:lnTo>
                  <a:pt x="3765" y="359"/>
                </a:lnTo>
                <a:lnTo>
                  <a:pt x="3825" y="478"/>
                </a:lnTo>
                <a:lnTo>
                  <a:pt x="3227" y="598"/>
                </a:lnTo>
                <a:lnTo>
                  <a:pt x="2570" y="777"/>
                </a:lnTo>
                <a:lnTo>
                  <a:pt x="2032" y="1016"/>
                </a:lnTo>
                <a:lnTo>
                  <a:pt x="1554" y="1315"/>
                </a:lnTo>
                <a:lnTo>
                  <a:pt x="1076" y="1733"/>
                </a:lnTo>
                <a:lnTo>
                  <a:pt x="718" y="2152"/>
                </a:lnTo>
                <a:lnTo>
                  <a:pt x="419" y="2630"/>
                </a:lnTo>
                <a:lnTo>
                  <a:pt x="180" y="3108"/>
                </a:lnTo>
                <a:lnTo>
                  <a:pt x="60" y="3645"/>
                </a:lnTo>
                <a:lnTo>
                  <a:pt x="1" y="4123"/>
                </a:lnTo>
                <a:lnTo>
                  <a:pt x="60" y="4661"/>
                </a:lnTo>
                <a:lnTo>
                  <a:pt x="180" y="5139"/>
                </a:lnTo>
                <a:lnTo>
                  <a:pt x="479" y="5617"/>
                </a:lnTo>
                <a:lnTo>
                  <a:pt x="837" y="6095"/>
                </a:lnTo>
                <a:lnTo>
                  <a:pt x="1375" y="6454"/>
                </a:lnTo>
                <a:lnTo>
                  <a:pt x="1973" y="6812"/>
                </a:lnTo>
                <a:lnTo>
                  <a:pt x="2570" y="7051"/>
                </a:lnTo>
                <a:lnTo>
                  <a:pt x="3168" y="7171"/>
                </a:lnTo>
                <a:lnTo>
                  <a:pt x="3765" y="7290"/>
                </a:lnTo>
                <a:lnTo>
                  <a:pt x="4901" y="7290"/>
                </a:lnTo>
                <a:lnTo>
                  <a:pt x="5438" y="7171"/>
                </a:lnTo>
                <a:lnTo>
                  <a:pt x="5976" y="6992"/>
                </a:lnTo>
                <a:lnTo>
                  <a:pt x="6514" y="6753"/>
                </a:lnTo>
                <a:lnTo>
                  <a:pt x="6992" y="6514"/>
                </a:lnTo>
                <a:lnTo>
                  <a:pt x="7410" y="6155"/>
                </a:lnTo>
                <a:lnTo>
                  <a:pt x="7829" y="5797"/>
                </a:lnTo>
                <a:lnTo>
                  <a:pt x="8127" y="5319"/>
                </a:lnTo>
                <a:lnTo>
                  <a:pt x="8426" y="4840"/>
                </a:lnTo>
                <a:lnTo>
                  <a:pt x="8605" y="4303"/>
                </a:lnTo>
                <a:lnTo>
                  <a:pt x="8725" y="3645"/>
                </a:lnTo>
                <a:lnTo>
                  <a:pt x="8785" y="3048"/>
                </a:lnTo>
                <a:lnTo>
                  <a:pt x="8785" y="2450"/>
                </a:lnTo>
                <a:lnTo>
                  <a:pt x="8665" y="1912"/>
                </a:lnTo>
                <a:lnTo>
                  <a:pt x="8426" y="1434"/>
                </a:lnTo>
                <a:lnTo>
                  <a:pt x="8127" y="1016"/>
                </a:lnTo>
                <a:lnTo>
                  <a:pt x="7769" y="717"/>
                </a:lnTo>
                <a:lnTo>
                  <a:pt x="7350" y="419"/>
                </a:lnTo>
                <a:lnTo>
                  <a:pt x="6872" y="180"/>
                </a:lnTo>
                <a:lnTo>
                  <a:pt x="6335" y="60"/>
                </a:lnTo>
                <a:lnTo>
                  <a:pt x="5737" y="0"/>
                </a:lnTo>
                <a:close/>
                <a:moveTo>
                  <a:pt x="16553" y="7290"/>
                </a:moveTo>
                <a:lnTo>
                  <a:pt x="16254" y="7410"/>
                </a:lnTo>
                <a:lnTo>
                  <a:pt x="16075" y="7470"/>
                </a:lnTo>
                <a:lnTo>
                  <a:pt x="15895" y="7649"/>
                </a:lnTo>
                <a:lnTo>
                  <a:pt x="15776" y="7768"/>
                </a:lnTo>
                <a:lnTo>
                  <a:pt x="15716" y="7948"/>
                </a:lnTo>
                <a:lnTo>
                  <a:pt x="15716" y="8127"/>
                </a:lnTo>
                <a:lnTo>
                  <a:pt x="15776" y="8366"/>
                </a:lnTo>
                <a:lnTo>
                  <a:pt x="15836" y="8545"/>
                </a:lnTo>
                <a:lnTo>
                  <a:pt x="16015" y="8904"/>
                </a:lnTo>
                <a:lnTo>
                  <a:pt x="16374" y="9203"/>
                </a:lnTo>
                <a:lnTo>
                  <a:pt x="16613" y="9322"/>
                </a:lnTo>
                <a:lnTo>
                  <a:pt x="16792" y="9442"/>
                </a:lnTo>
                <a:lnTo>
                  <a:pt x="17031" y="9442"/>
                </a:lnTo>
                <a:lnTo>
                  <a:pt x="17270" y="9501"/>
                </a:lnTo>
                <a:lnTo>
                  <a:pt x="17628" y="9442"/>
                </a:lnTo>
                <a:lnTo>
                  <a:pt x="17867" y="9322"/>
                </a:lnTo>
                <a:lnTo>
                  <a:pt x="18047" y="9203"/>
                </a:lnTo>
                <a:lnTo>
                  <a:pt x="18166" y="9083"/>
                </a:lnTo>
                <a:lnTo>
                  <a:pt x="18226" y="8904"/>
                </a:lnTo>
                <a:lnTo>
                  <a:pt x="18226" y="8665"/>
                </a:lnTo>
                <a:lnTo>
                  <a:pt x="18166" y="8486"/>
                </a:lnTo>
                <a:lnTo>
                  <a:pt x="18106" y="8247"/>
                </a:lnTo>
                <a:lnTo>
                  <a:pt x="17808" y="7888"/>
                </a:lnTo>
                <a:lnTo>
                  <a:pt x="17449" y="7529"/>
                </a:lnTo>
                <a:lnTo>
                  <a:pt x="17210" y="7410"/>
                </a:lnTo>
                <a:lnTo>
                  <a:pt x="17031" y="7350"/>
                </a:lnTo>
                <a:lnTo>
                  <a:pt x="16792" y="7290"/>
                </a:lnTo>
                <a:close/>
                <a:moveTo>
                  <a:pt x="16374" y="6215"/>
                </a:moveTo>
                <a:lnTo>
                  <a:pt x="16732" y="6275"/>
                </a:lnTo>
                <a:lnTo>
                  <a:pt x="17031" y="6334"/>
                </a:lnTo>
                <a:lnTo>
                  <a:pt x="17748" y="6633"/>
                </a:lnTo>
                <a:lnTo>
                  <a:pt x="18345" y="6992"/>
                </a:lnTo>
                <a:lnTo>
                  <a:pt x="18943" y="7470"/>
                </a:lnTo>
                <a:lnTo>
                  <a:pt x="19421" y="8008"/>
                </a:lnTo>
                <a:lnTo>
                  <a:pt x="19600" y="8306"/>
                </a:lnTo>
                <a:lnTo>
                  <a:pt x="19720" y="8605"/>
                </a:lnTo>
                <a:lnTo>
                  <a:pt x="19839" y="8904"/>
                </a:lnTo>
                <a:lnTo>
                  <a:pt x="19899" y="9262"/>
                </a:lnTo>
                <a:lnTo>
                  <a:pt x="19959" y="9621"/>
                </a:lnTo>
                <a:lnTo>
                  <a:pt x="19899" y="9979"/>
                </a:lnTo>
                <a:lnTo>
                  <a:pt x="19839" y="10398"/>
                </a:lnTo>
                <a:lnTo>
                  <a:pt x="19720" y="10756"/>
                </a:lnTo>
                <a:lnTo>
                  <a:pt x="19541" y="11115"/>
                </a:lnTo>
                <a:lnTo>
                  <a:pt x="19361" y="11473"/>
                </a:lnTo>
                <a:lnTo>
                  <a:pt x="19122" y="11772"/>
                </a:lnTo>
                <a:lnTo>
                  <a:pt x="18883" y="12071"/>
                </a:lnTo>
                <a:lnTo>
                  <a:pt x="18584" y="12310"/>
                </a:lnTo>
                <a:lnTo>
                  <a:pt x="18286" y="12549"/>
                </a:lnTo>
                <a:lnTo>
                  <a:pt x="17628" y="12848"/>
                </a:lnTo>
                <a:lnTo>
                  <a:pt x="16911" y="13087"/>
                </a:lnTo>
                <a:lnTo>
                  <a:pt x="16194" y="13206"/>
                </a:lnTo>
                <a:lnTo>
                  <a:pt x="15417" y="13206"/>
                </a:lnTo>
                <a:lnTo>
                  <a:pt x="14700" y="13146"/>
                </a:lnTo>
                <a:lnTo>
                  <a:pt x="13983" y="12907"/>
                </a:lnTo>
                <a:lnTo>
                  <a:pt x="13386" y="12609"/>
                </a:lnTo>
                <a:lnTo>
                  <a:pt x="12848" y="12190"/>
                </a:lnTo>
                <a:lnTo>
                  <a:pt x="12609" y="11951"/>
                </a:lnTo>
                <a:lnTo>
                  <a:pt x="12430" y="11712"/>
                </a:lnTo>
                <a:lnTo>
                  <a:pt x="12250" y="11414"/>
                </a:lnTo>
                <a:lnTo>
                  <a:pt x="12131" y="11115"/>
                </a:lnTo>
                <a:lnTo>
                  <a:pt x="12011" y="10816"/>
                </a:lnTo>
                <a:lnTo>
                  <a:pt x="12011" y="10457"/>
                </a:lnTo>
                <a:lnTo>
                  <a:pt x="12011" y="10099"/>
                </a:lnTo>
                <a:lnTo>
                  <a:pt x="12011" y="9681"/>
                </a:lnTo>
                <a:lnTo>
                  <a:pt x="12131" y="9262"/>
                </a:lnTo>
                <a:lnTo>
                  <a:pt x="12250" y="8844"/>
                </a:lnTo>
                <a:lnTo>
                  <a:pt x="12430" y="8486"/>
                </a:lnTo>
                <a:lnTo>
                  <a:pt x="12609" y="8187"/>
                </a:lnTo>
                <a:lnTo>
                  <a:pt x="13087" y="7529"/>
                </a:lnTo>
                <a:lnTo>
                  <a:pt x="13625" y="7051"/>
                </a:lnTo>
                <a:lnTo>
                  <a:pt x="14282" y="6633"/>
                </a:lnTo>
                <a:lnTo>
                  <a:pt x="14939" y="6334"/>
                </a:lnTo>
                <a:lnTo>
                  <a:pt x="15656" y="6215"/>
                </a:lnTo>
                <a:close/>
                <a:moveTo>
                  <a:pt x="16433" y="5797"/>
                </a:moveTo>
                <a:lnTo>
                  <a:pt x="15477" y="5856"/>
                </a:lnTo>
                <a:lnTo>
                  <a:pt x="14641" y="6036"/>
                </a:lnTo>
                <a:lnTo>
                  <a:pt x="14222" y="6155"/>
                </a:lnTo>
                <a:lnTo>
                  <a:pt x="13804" y="6334"/>
                </a:lnTo>
                <a:lnTo>
                  <a:pt x="13446" y="6514"/>
                </a:lnTo>
                <a:lnTo>
                  <a:pt x="13087" y="6753"/>
                </a:lnTo>
                <a:lnTo>
                  <a:pt x="12728" y="7051"/>
                </a:lnTo>
                <a:lnTo>
                  <a:pt x="12430" y="7350"/>
                </a:lnTo>
                <a:lnTo>
                  <a:pt x="12131" y="7709"/>
                </a:lnTo>
                <a:lnTo>
                  <a:pt x="11892" y="8127"/>
                </a:lnTo>
                <a:lnTo>
                  <a:pt x="11713" y="8605"/>
                </a:lnTo>
                <a:lnTo>
                  <a:pt x="11533" y="9143"/>
                </a:lnTo>
                <a:lnTo>
                  <a:pt x="11414" y="9561"/>
                </a:lnTo>
                <a:lnTo>
                  <a:pt x="11354" y="9979"/>
                </a:lnTo>
                <a:lnTo>
                  <a:pt x="11354" y="10398"/>
                </a:lnTo>
                <a:lnTo>
                  <a:pt x="11414" y="10816"/>
                </a:lnTo>
                <a:lnTo>
                  <a:pt x="11533" y="11175"/>
                </a:lnTo>
                <a:lnTo>
                  <a:pt x="11653" y="11533"/>
                </a:lnTo>
                <a:lnTo>
                  <a:pt x="11832" y="11892"/>
                </a:lnTo>
                <a:lnTo>
                  <a:pt x="12011" y="12250"/>
                </a:lnTo>
                <a:lnTo>
                  <a:pt x="12250" y="12549"/>
                </a:lnTo>
                <a:lnTo>
                  <a:pt x="12549" y="12848"/>
                </a:lnTo>
                <a:lnTo>
                  <a:pt x="12848" y="13087"/>
                </a:lnTo>
                <a:lnTo>
                  <a:pt x="13147" y="13326"/>
                </a:lnTo>
                <a:lnTo>
                  <a:pt x="13505" y="13565"/>
                </a:lnTo>
                <a:lnTo>
                  <a:pt x="13924" y="13684"/>
                </a:lnTo>
                <a:lnTo>
                  <a:pt x="14282" y="13864"/>
                </a:lnTo>
                <a:lnTo>
                  <a:pt x="14700" y="13923"/>
                </a:lnTo>
                <a:lnTo>
                  <a:pt x="15537" y="13983"/>
                </a:lnTo>
                <a:lnTo>
                  <a:pt x="16374" y="13923"/>
                </a:lnTo>
                <a:lnTo>
                  <a:pt x="17210" y="13744"/>
                </a:lnTo>
                <a:lnTo>
                  <a:pt x="17987" y="13445"/>
                </a:lnTo>
                <a:lnTo>
                  <a:pt x="18704" y="13027"/>
                </a:lnTo>
                <a:lnTo>
                  <a:pt x="19302" y="12489"/>
                </a:lnTo>
                <a:lnTo>
                  <a:pt x="19600" y="12190"/>
                </a:lnTo>
                <a:lnTo>
                  <a:pt x="19839" y="11832"/>
                </a:lnTo>
                <a:lnTo>
                  <a:pt x="20078" y="11473"/>
                </a:lnTo>
                <a:lnTo>
                  <a:pt x="20258" y="11115"/>
                </a:lnTo>
                <a:lnTo>
                  <a:pt x="20377" y="10697"/>
                </a:lnTo>
                <a:lnTo>
                  <a:pt x="20497" y="10278"/>
                </a:lnTo>
                <a:lnTo>
                  <a:pt x="20497" y="9860"/>
                </a:lnTo>
                <a:lnTo>
                  <a:pt x="20497" y="9442"/>
                </a:lnTo>
                <a:lnTo>
                  <a:pt x="20497" y="8964"/>
                </a:lnTo>
                <a:lnTo>
                  <a:pt x="20377" y="8545"/>
                </a:lnTo>
                <a:lnTo>
                  <a:pt x="20258" y="8127"/>
                </a:lnTo>
                <a:lnTo>
                  <a:pt x="20078" y="7709"/>
                </a:lnTo>
                <a:lnTo>
                  <a:pt x="19839" y="7350"/>
                </a:lnTo>
                <a:lnTo>
                  <a:pt x="19600" y="6992"/>
                </a:lnTo>
                <a:lnTo>
                  <a:pt x="19302" y="6693"/>
                </a:lnTo>
                <a:lnTo>
                  <a:pt x="19003" y="6394"/>
                </a:lnTo>
                <a:lnTo>
                  <a:pt x="18644" y="6155"/>
                </a:lnTo>
                <a:lnTo>
                  <a:pt x="18226" y="5976"/>
                </a:lnTo>
                <a:lnTo>
                  <a:pt x="17808" y="5856"/>
                </a:lnTo>
                <a:lnTo>
                  <a:pt x="17389" y="5797"/>
                </a:lnTo>
                <a:close/>
                <a:moveTo>
                  <a:pt x="6693" y="10697"/>
                </a:moveTo>
                <a:lnTo>
                  <a:pt x="7111" y="10816"/>
                </a:lnTo>
                <a:lnTo>
                  <a:pt x="7410" y="11055"/>
                </a:lnTo>
                <a:lnTo>
                  <a:pt x="7709" y="11294"/>
                </a:lnTo>
                <a:lnTo>
                  <a:pt x="7888" y="11593"/>
                </a:lnTo>
                <a:lnTo>
                  <a:pt x="8068" y="11951"/>
                </a:lnTo>
                <a:lnTo>
                  <a:pt x="8187" y="12370"/>
                </a:lnTo>
                <a:lnTo>
                  <a:pt x="8187" y="12788"/>
                </a:lnTo>
                <a:lnTo>
                  <a:pt x="8187" y="13146"/>
                </a:lnTo>
                <a:lnTo>
                  <a:pt x="8127" y="13565"/>
                </a:lnTo>
                <a:lnTo>
                  <a:pt x="7948" y="13923"/>
                </a:lnTo>
                <a:lnTo>
                  <a:pt x="7769" y="14222"/>
                </a:lnTo>
                <a:lnTo>
                  <a:pt x="7470" y="14521"/>
                </a:lnTo>
                <a:lnTo>
                  <a:pt x="7111" y="14700"/>
                </a:lnTo>
                <a:lnTo>
                  <a:pt x="6633" y="14820"/>
                </a:lnTo>
                <a:lnTo>
                  <a:pt x="6155" y="14820"/>
                </a:lnTo>
                <a:lnTo>
                  <a:pt x="5677" y="14760"/>
                </a:lnTo>
                <a:lnTo>
                  <a:pt x="5259" y="14581"/>
                </a:lnTo>
                <a:lnTo>
                  <a:pt x="4901" y="14401"/>
                </a:lnTo>
                <a:lnTo>
                  <a:pt x="4602" y="14162"/>
                </a:lnTo>
                <a:lnTo>
                  <a:pt x="4422" y="13804"/>
                </a:lnTo>
                <a:lnTo>
                  <a:pt x="4243" y="13505"/>
                </a:lnTo>
                <a:lnTo>
                  <a:pt x="4183" y="13146"/>
                </a:lnTo>
                <a:lnTo>
                  <a:pt x="4183" y="12728"/>
                </a:lnTo>
                <a:lnTo>
                  <a:pt x="4243" y="12370"/>
                </a:lnTo>
                <a:lnTo>
                  <a:pt x="4363" y="12011"/>
                </a:lnTo>
                <a:lnTo>
                  <a:pt x="4542" y="11653"/>
                </a:lnTo>
                <a:lnTo>
                  <a:pt x="4781" y="11354"/>
                </a:lnTo>
                <a:lnTo>
                  <a:pt x="5080" y="11115"/>
                </a:lnTo>
                <a:lnTo>
                  <a:pt x="5438" y="10876"/>
                </a:lnTo>
                <a:lnTo>
                  <a:pt x="5797" y="10756"/>
                </a:lnTo>
                <a:lnTo>
                  <a:pt x="6275" y="10697"/>
                </a:lnTo>
                <a:close/>
                <a:moveTo>
                  <a:pt x="5916" y="9979"/>
                </a:moveTo>
                <a:lnTo>
                  <a:pt x="5618" y="10099"/>
                </a:lnTo>
                <a:lnTo>
                  <a:pt x="5020" y="10398"/>
                </a:lnTo>
                <a:lnTo>
                  <a:pt x="4602" y="10637"/>
                </a:lnTo>
                <a:lnTo>
                  <a:pt x="4183" y="11115"/>
                </a:lnTo>
                <a:lnTo>
                  <a:pt x="3825" y="11593"/>
                </a:lnTo>
                <a:lnTo>
                  <a:pt x="3586" y="12190"/>
                </a:lnTo>
                <a:lnTo>
                  <a:pt x="3466" y="12788"/>
                </a:lnTo>
                <a:lnTo>
                  <a:pt x="3466" y="13326"/>
                </a:lnTo>
                <a:lnTo>
                  <a:pt x="3586" y="13864"/>
                </a:lnTo>
                <a:lnTo>
                  <a:pt x="3825" y="14342"/>
                </a:lnTo>
                <a:lnTo>
                  <a:pt x="4124" y="14760"/>
                </a:lnTo>
                <a:lnTo>
                  <a:pt x="4542" y="15118"/>
                </a:lnTo>
                <a:lnTo>
                  <a:pt x="5020" y="15417"/>
                </a:lnTo>
                <a:lnTo>
                  <a:pt x="5498" y="15596"/>
                </a:lnTo>
                <a:lnTo>
                  <a:pt x="6096" y="15656"/>
                </a:lnTo>
                <a:lnTo>
                  <a:pt x="6693" y="15656"/>
                </a:lnTo>
                <a:lnTo>
                  <a:pt x="7231" y="15477"/>
                </a:lnTo>
                <a:lnTo>
                  <a:pt x="7709" y="15238"/>
                </a:lnTo>
                <a:lnTo>
                  <a:pt x="8127" y="14939"/>
                </a:lnTo>
                <a:lnTo>
                  <a:pt x="8486" y="14521"/>
                </a:lnTo>
                <a:lnTo>
                  <a:pt x="8725" y="14103"/>
                </a:lnTo>
                <a:lnTo>
                  <a:pt x="8844" y="13625"/>
                </a:lnTo>
                <a:lnTo>
                  <a:pt x="8964" y="13146"/>
                </a:lnTo>
                <a:lnTo>
                  <a:pt x="8964" y="12609"/>
                </a:lnTo>
                <a:lnTo>
                  <a:pt x="8904" y="12131"/>
                </a:lnTo>
                <a:lnTo>
                  <a:pt x="8725" y="11653"/>
                </a:lnTo>
                <a:lnTo>
                  <a:pt x="8486" y="11234"/>
                </a:lnTo>
                <a:lnTo>
                  <a:pt x="8127" y="10816"/>
                </a:lnTo>
                <a:lnTo>
                  <a:pt x="7709" y="10517"/>
                </a:lnTo>
                <a:lnTo>
                  <a:pt x="7171" y="10278"/>
                </a:lnTo>
                <a:lnTo>
                  <a:pt x="6574" y="10159"/>
                </a:lnTo>
                <a:lnTo>
                  <a:pt x="6514" y="10099"/>
                </a:lnTo>
                <a:lnTo>
                  <a:pt x="6454" y="99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3"/>
          <p:cNvSpPr/>
          <p:nvPr/>
        </p:nvSpPr>
        <p:spPr>
          <a:xfrm rot="8224608">
            <a:off x="8316423" y="3153271"/>
            <a:ext cx="501993" cy="771678"/>
          </a:xfrm>
          <a:custGeom>
            <a:avLst/>
            <a:gdLst/>
            <a:ahLst/>
            <a:cxnLst/>
            <a:rect l="l" t="t" r="r" b="b"/>
            <a:pathLst>
              <a:path w="22469" h="34540" extrusionOk="0">
                <a:moveTo>
                  <a:pt x="8785" y="1435"/>
                </a:moveTo>
                <a:lnTo>
                  <a:pt x="9083" y="1733"/>
                </a:lnTo>
                <a:lnTo>
                  <a:pt x="9382" y="2032"/>
                </a:lnTo>
                <a:lnTo>
                  <a:pt x="9860" y="2749"/>
                </a:lnTo>
                <a:lnTo>
                  <a:pt x="10278" y="3407"/>
                </a:lnTo>
                <a:lnTo>
                  <a:pt x="10816" y="4064"/>
                </a:lnTo>
                <a:lnTo>
                  <a:pt x="11354" y="4661"/>
                </a:lnTo>
                <a:lnTo>
                  <a:pt x="12011" y="5199"/>
                </a:lnTo>
                <a:lnTo>
                  <a:pt x="12669" y="5618"/>
                </a:lnTo>
                <a:lnTo>
                  <a:pt x="13386" y="6036"/>
                </a:lnTo>
                <a:lnTo>
                  <a:pt x="12489" y="5857"/>
                </a:lnTo>
                <a:lnTo>
                  <a:pt x="11653" y="5677"/>
                </a:lnTo>
                <a:lnTo>
                  <a:pt x="11294" y="5558"/>
                </a:lnTo>
                <a:lnTo>
                  <a:pt x="10936" y="5379"/>
                </a:lnTo>
                <a:lnTo>
                  <a:pt x="10637" y="5080"/>
                </a:lnTo>
                <a:lnTo>
                  <a:pt x="10278" y="4721"/>
                </a:lnTo>
                <a:lnTo>
                  <a:pt x="9800" y="3944"/>
                </a:lnTo>
                <a:lnTo>
                  <a:pt x="9322" y="3168"/>
                </a:lnTo>
                <a:lnTo>
                  <a:pt x="9024" y="2331"/>
                </a:lnTo>
                <a:lnTo>
                  <a:pt x="8785" y="1435"/>
                </a:lnTo>
                <a:close/>
                <a:moveTo>
                  <a:pt x="15656" y="1016"/>
                </a:moveTo>
                <a:lnTo>
                  <a:pt x="15597" y="2271"/>
                </a:lnTo>
                <a:lnTo>
                  <a:pt x="15477" y="3168"/>
                </a:lnTo>
                <a:lnTo>
                  <a:pt x="15358" y="4064"/>
                </a:lnTo>
                <a:lnTo>
                  <a:pt x="15119" y="4960"/>
                </a:lnTo>
                <a:lnTo>
                  <a:pt x="14999" y="5319"/>
                </a:lnTo>
                <a:lnTo>
                  <a:pt x="14820" y="5618"/>
                </a:lnTo>
                <a:lnTo>
                  <a:pt x="14641" y="5916"/>
                </a:lnTo>
                <a:lnTo>
                  <a:pt x="14402" y="6096"/>
                </a:lnTo>
                <a:lnTo>
                  <a:pt x="14163" y="6155"/>
                </a:lnTo>
                <a:lnTo>
                  <a:pt x="13924" y="6155"/>
                </a:lnTo>
                <a:lnTo>
                  <a:pt x="14043" y="6036"/>
                </a:lnTo>
                <a:lnTo>
                  <a:pt x="14163" y="5916"/>
                </a:lnTo>
                <a:lnTo>
                  <a:pt x="14222" y="5797"/>
                </a:lnTo>
                <a:lnTo>
                  <a:pt x="14222" y="5618"/>
                </a:lnTo>
                <a:lnTo>
                  <a:pt x="14103" y="4960"/>
                </a:lnTo>
                <a:lnTo>
                  <a:pt x="14103" y="4363"/>
                </a:lnTo>
                <a:lnTo>
                  <a:pt x="14163" y="3705"/>
                </a:lnTo>
                <a:lnTo>
                  <a:pt x="14282" y="3108"/>
                </a:lnTo>
                <a:lnTo>
                  <a:pt x="14521" y="2510"/>
                </a:lnTo>
                <a:lnTo>
                  <a:pt x="14820" y="1972"/>
                </a:lnTo>
                <a:lnTo>
                  <a:pt x="15238" y="1494"/>
                </a:lnTo>
                <a:lnTo>
                  <a:pt x="15656" y="1016"/>
                </a:lnTo>
                <a:close/>
                <a:moveTo>
                  <a:pt x="19062" y="5199"/>
                </a:moveTo>
                <a:lnTo>
                  <a:pt x="19122" y="5259"/>
                </a:lnTo>
                <a:lnTo>
                  <a:pt x="19062" y="5379"/>
                </a:lnTo>
                <a:lnTo>
                  <a:pt x="18644" y="5618"/>
                </a:lnTo>
                <a:lnTo>
                  <a:pt x="17927" y="5976"/>
                </a:lnTo>
                <a:lnTo>
                  <a:pt x="17389" y="6096"/>
                </a:lnTo>
                <a:lnTo>
                  <a:pt x="16911" y="6215"/>
                </a:lnTo>
                <a:lnTo>
                  <a:pt x="15836" y="6335"/>
                </a:lnTo>
                <a:lnTo>
                  <a:pt x="15836" y="6335"/>
                </a:lnTo>
                <a:lnTo>
                  <a:pt x="17210" y="5797"/>
                </a:lnTo>
                <a:lnTo>
                  <a:pt x="18584" y="5319"/>
                </a:lnTo>
                <a:lnTo>
                  <a:pt x="19062" y="5199"/>
                </a:lnTo>
                <a:close/>
                <a:moveTo>
                  <a:pt x="5080" y="9083"/>
                </a:moveTo>
                <a:lnTo>
                  <a:pt x="4900" y="9143"/>
                </a:lnTo>
                <a:lnTo>
                  <a:pt x="4542" y="9322"/>
                </a:lnTo>
                <a:lnTo>
                  <a:pt x="4183" y="9621"/>
                </a:lnTo>
                <a:lnTo>
                  <a:pt x="3944" y="9980"/>
                </a:lnTo>
                <a:lnTo>
                  <a:pt x="3705" y="10517"/>
                </a:lnTo>
                <a:lnTo>
                  <a:pt x="3646" y="10816"/>
                </a:lnTo>
                <a:lnTo>
                  <a:pt x="3586" y="11055"/>
                </a:lnTo>
                <a:lnTo>
                  <a:pt x="3586" y="11294"/>
                </a:lnTo>
                <a:lnTo>
                  <a:pt x="3646" y="11533"/>
                </a:lnTo>
                <a:lnTo>
                  <a:pt x="3825" y="11653"/>
                </a:lnTo>
                <a:lnTo>
                  <a:pt x="3944" y="11772"/>
                </a:lnTo>
                <a:lnTo>
                  <a:pt x="4183" y="11832"/>
                </a:lnTo>
                <a:lnTo>
                  <a:pt x="4363" y="11832"/>
                </a:lnTo>
                <a:lnTo>
                  <a:pt x="4482" y="11772"/>
                </a:lnTo>
                <a:lnTo>
                  <a:pt x="4661" y="11593"/>
                </a:lnTo>
                <a:lnTo>
                  <a:pt x="4721" y="11474"/>
                </a:lnTo>
                <a:lnTo>
                  <a:pt x="4721" y="11235"/>
                </a:lnTo>
                <a:lnTo>
                  <a:pt x="4781" y="10936"/>
                </a:lnTo>
                <a:lnTo>
                  <a:pt x="4841" y="10697"/>
                </a:lnTo>
                <a:lnTo>
                  <a:pt x="5020" y="10278"/>
                </a:lnTo>
                <a:lnTo>
                  <a:pt x="5259" y="9860"/>
                </a:lnTo>
                <a:lnTo>
                  <a:pt x="5319" y="9681"/>
                </a:lnTo>
                <a:lnTo>
                  <a:pt x="5319" y="9502"/>
                </a:lnTo>
                <a:lnTo>
                  <a:pt x="5319" y="9263"/>
                </a:lnTo>
                <a:lnTo>
                  <a:pt x="5199" y="9143"/>
                </a:lnTo>
                <a:lnTo>
                  <a:pt x="5080" y="9083"/>
                </a:lnTo>
                <a:close/>
                <a:moveTo>
                  <a:pt x="7769" y="10458"/>
                </a:moveTo>
                <a:lnTo>
                  <a:pt x="7649" y="10517"/>
                </a:lnTo>
                <a:lnTo>
                  <a:pt x="7530" y="10757"/>
                </a:lnTo>
                <a:lnTo>
                  <a:pt x="7350" y="11474"/>
                </a:lnTo>
                <a:lnTo>
                  <a:pt x="7291" y="11892"/>
                </a:lnTo>
                <a:lnTo>
                  <a:pt x="7291" y="12191"/>
                </a:lnTo>
                <a:lnTo>
                  <a:pt x="7350" y="12489"/>
                </a:lnTo>
                <a:lnTo>
                  <a:pt x="7410" y="12669"/>
                </a:lnTo>
                <a:lnTo>
                  <a:pt x="7649" y="12788"/>
                </a:lnTo>
                <a:lnTo>
                  <a:pt x="7828" y="12788"/>
                </a:lnTo>
                <a:lnTo>
                  <a:pt x="8008" y="12728"/>
                </a:lnTo>
                <a:lnTo>
                  <a:pt x="8067" y="12609"/>
                </a:lnTo>
                <a:lnTo>
                  <a:pt x="8187" y="12430"/>
                </a:lnTo>
                <a:lnTo>
                  <a:pt x="8187" y="12191"/>
                </a:lnTo>
                <a:lnTo>
                  <a:pt x="8187" y="11713"/>
                </a:lnTo>
                <a:lnTo>
                  <a:pt x="8067" y="11055"/>
                </a:lnTo>
                <a:lnTo>
                  <a:pt x="7948" y="10577"/>
                </a:lnTo>
                <a:lnTo>
                  <a:pt x="7828" y="10458"/>
                </a:lnTo>
                <a:close/>
                <a:moveTo>
                  <a:pt x="11832" y="10816"/>
                </a:moveTo>
                <a:lnTo>
                  <a:pt x="11713" y="10876"/>
                </a:lnTo>
                <a:lnTo>
                  <a:pt x="11593" y="10936"/>
                </a:lnTo>
                <a:lnTo>
                  <a:pt x="11354" y="11294"/>
                </a:lnTo>
                <a:lnTo>
                  <a:pt x="11115" y="11713"/>
                </a:lnTo>
                <a:lnTo>
                  <a:pt x="10995" y="12250"/>
                </a:lnTo>
                <a:lnTo>
                  <a:pt x="10936" y="12489"/>
                </a:lnTo>
                <a:lnTo>
                  <a:pt x="10936" y="12728"/>
                </a:lnTo>
                <a:lnTo>
                  <a:pt x="10995" y="12908"/>
                </a:lnTo>
                <a:lnTo>
                  <a:pt x="11115" y="13087"/>
                </a:lnTo>
                <a:lnTo>
                  <a:pt x="11235" y="13266"/>
                </a:lnTo>
                <a:lnTo>
                  <a:pt x="11414" y="13386"/>
                </a:lnTo>
                <a:lnTo>
                  <a:pt x="11772" y="13386"/>
                </a:lnTo>
                <a:lnTo>
                  <a:pt x="11892" y="13326"/>
                </a:lnTo>
                <a:lnTo>
                  <a:pt x="12011" y="13206"/>
                </a:lnTo>
                <a:lnTo>
                  <a:pt x="12131" y="12848"/>
                </a:lnTo>
                <a:lnTo>
                  <a:pt x="12191" y="12430"/>
                </a:lnTo>
                <a:lnTo>
                  <a:pt x="12191" y="11952"/>
                </a:lnTo>
                <a:lnTo>
                  <a:pt x="12191" y="11533"/>
                </a:lnTo>
                <a:lnTo>
                  <a:pt x="12071" y="11115"/>
                </a:lnTo>
                <a:lnTo>
                  <a:pt x="12011" y="10876"/>
                </a:lnTo>
                <a:lnTo>
                  <a:pt x="11892" y="10816"/>
                </a:lnTo>
                <a:close/>
                <a:moveTo>
                  <a:pt x="15597" y="10757"/>
                </a:moveTo>
                <a:lnTo>
                  <a:pt x="15537" y="10816"/>
                </a:lnTo>
                <a:lnTo>
                  <a:pt x="15477" y="10936"/>
                </a:lnTo>
                <a:lnTo>
                  <a:pt x="15358" y="11235"/>
                </a:lnTo>
                <a:lnTo>
                  <a:pt x="15358" y="11653"/>
                </a:lnTo>
                <a:lnTo>
                  <a:pt x="15417" y="12071"/>
                </a:lnTo>
                <a:lnTo>
                  <a:pt x="15537" y="12549"/>
                </a:lnTo>
                <a:lnTo>
                  <a:pt x="15716" y="12908"/>
                </a:lnTo>
                <a:lnTo>
                  <a:pt x="15895" y="13206"/>
                </a:lnTo>
                <a:lnTo>
                  <a:pt x="16015" y="13326"/>
                </a:lnTo>
                <a:lnTo>
                  <a:pt x="16075" y="13386"/>
                </a:lnTo>
                <a:lnTo>
                  <a:pt x="16314" y="13445"/>
                </a:lnTo>
                <a:lnTo>
                  <a:pt x="16493" y="13386"/>
                </a:lnTo>
                <a:lnTo>
                  <a:pt x="16553" y="13326"/>
                </a:lnTo>
                <a:lnTo>
                  <a:pt x="16612" y="13147"/>
                </a:lnTo>
                <a:lnTo>
                  <a:pt x="16612" y="12967"/>
                </a:lnTo>
                <a:lnTo>
                  <a:pt x="16553" y="12728"/>
                </a:lnTo>
                <a:lnTo>
                  <a:pt x="16433" y="12191"/>
                </a:lnTo>
                <a:lnTo>
                  <a:pt x="16194" y="11653"/>
                </a:lnTo>
                <a:lnTo>
                  <a:pt x="15955" y="11175"/>
                </a:lnTo>
                <a:lnTo>
                  <a:pt x="15716" y="10876"/>
                </a:lnTo>
                <a:lnTo>
                  <a:pt x="15597" y="10757"/>
                </a:lnTo>
                <a:close/>
                <a:moveTo>
                  <a:pt x="19481" y="11354"/>
                </a:moveTo>
                <a:lnTo>
                  <a:pt x="19301" y="11414"/>
                </a:lnTo>
                <a:lnTo>
                  <a:pt x="19182" y="11533"/>
                </a:lnTo>
                <a:lnTo>
                  <a:pt x="19122" y="11713"/>
                </a:lnTo>
                <a:lnTo>
                  <a:pt x="19062" y="11952"/>
                </a:lnTo>
                <a:lnTo>
                  <a:pt x="19003" y="12489"/>
                </a:lnTo>
                <a:lnTo>
                  <a:pt x="19062" y="13087"/>
                </a:lnTo>
                <a:lnTo>
                  <a:pt x="19182" y="13625"/>
                </a:lnTo>
                <a:lnTo>
                  <a:pt x="19361" y="14043"/>
                </a:lnTo>
                <a:lnTo>
                  <a:pt x="19481" y="14103"/>
                </a:lnTo>
                <a:lnTo>
                  <a:pt x="19600" y="14103"/>
                </a:lnTo>
                <a:lnTo>
                  <a:pt x="19720" y="14043"/>
                </a:lnTo>
                <a:lnTo>
                  <a:pt x="19839" y="13864"/>
                </a:lnTo>
                <a:lnTo>
                  <a:pt x="19899" y="13326"/>
                </a:lnTo>
                <a:lnTo>
                  <a:pt x="19899" y="12489"/>
                </a:lnTo>
                <a:lnTo>
                  <a:pt x="19839" y="12071"/>
                </a:lnTo>
                <a:lnTo>
                  <a:pt x="19780" y="11713"/>
                </a:lnTo>
                <a:lnTo>
                  <a:pt x="19660" y="11474"/>
                </a:lnTo>
                <a:lnTo>
                  <a:pt x="19600" y="11414"/>
                </a:lnTo>
                <a:lnTo>
                  <a:pt x="19481" y="11354"/>
                </a:lnTo>
                <a:close/>
                <a:moveTo>
                  <a:pt x="5319" y="13565"/>
                </a:moveTo>
                <a:lnTo>
                  <a:pt x="5199" y="13685"/>
                </a:lnTo>
                <a:lnTo>
                  <a:pt x="5020" y="13864"/>
                </a:lnTo>
                <a:lnTo>
                  <a:pt x="4721" y="14222"/>
                </a:lnTo>
                <a:lnTo>
                  <a:pt x="4542" y="14461"/>
                </a:lnTo>
                <a:lnTo>
                  <a:pt x="4422" y="14820"/>
                </a:lnTo>
                <a:lnTo>
                  <a:pt x="4363" y="15298"/>
                </a:lnTo>
                <a:lnTo>
                  <a:pt x="4303" y="15776"/>
                </a:lnTo>
                <a:lnTo>
                  <a:pt x="4363" y="16015"/>
                </a:lnTo>
                <a:lnTo>
                  <a:pt x="4482" y="16134"/>
                </a:lnTo>
                <a:lnTo>
                  <a:pt x="4661" y="16314"/>
                </a:lnTo>
                <a:lnTo>
                  <a:pt x="4781" y="16433"/>
                </a:lnTo>
                <a:lnTo>
                  <a:pt x="4960" y="16433"/>
                </a:lnTo>
                <a:lnTo>
                  <a:pt x="5080" y="16374"/>
                </a:lnTo>
                <a:lnTo>
                  <a:pt x="5139" y="16194"/>
                </a:lnTo>
                <a:lnTo>
                  <a:pt x="5259" y="16015"/>
                </a:lnTo>
                <a:lnTo>
                  <a:pt x="5378" y="15537"/>
                </a:lnTo>
                <a:lnTo>
                  <a:pt x="5438" y="14999"/>
                </a:lnTo>
                <a:lnTo>
                  <a:pt x="5498" y="14402"/>
                </a:lnTo>
                <a:lnTo>
                  <a:pt x="5498" y="13685"/>
                </a:lnTo>
                <a:lnTo>
                  <a:pt x="5438" y="13565"/>
                </a:lnTo>
                <a:close/>
                <a:moveTo>
                  <a:pt x="9382" y="13983"/>
                </a:moveTo>
                <a:lnTo>
                  <a:pt x="9263" y="14043"/>
                </a:lnTo>
                <a:lnTo>
                  <a:pt x="9143" y="14282"/>
                </a:lnTo>
                <a:lnTo>
                  <a:pt x="9024" y="14641"/>
                </a:lnTo>
                <a:lnTo>
                  <a:pt x="8904" y="14999"/>
                </a:lnTo>
                <a:lnTo>
                  <a:pt x="8785" y="15836"/>
                </a:lnTo>
                <a:lnTo>
                  <a:pt x="8785" y="16314"/>
                </a:lnTo>
                <a:lnTo>
                  <a:pt x="8844" y="16433"/>
                </a:lnTo>
                <a:lnTo>
                  <a:pt x="8964" y="16613"/>
                </a:lnTo>
                <a:lnTo>
                  <a:pt x="9143" y="16792"/>
                </a:lnTo>
                <a:lnTo>
                  <a:pt x="9322" y="16911"/>
                </a:lnTo>
                <a:lnTo>
                  <a:pt x="9561" y="16911"/>
                </a:lnTo>
                <a:lnTo>
                  <a:pt x="9621" y="16732"/>
                </a:lnTo>
                <a:lnTo>
                  <a:pt x="9621" y="16493"/>
                </a:lnTo>
                <a:lnTo>
                  <a:pt x="9561" y="15178"/>
                </a:lnTo>
                <a:lnTo>
                  <a:pt x="9561" y="14342"/>
                </a:lnTo>
                <a:lnTo>
                  <a:pt x="9502" y="14103"/>
                </a:lnTo>
                <a:lnTo>
                  <a:pt x="9442" y="13983"/>
                </a:lnTo>
                <a:close/>
                <a:moveTo>
                  <a:pt x="14043" y="14700"/>
                </a:moveTo>
                <a:lnTo>
                  <a:pt x="13924" y="14820"/>
                </a:lnTo>
                <a:lnTo>
                  <a:pt x="13804" y="14999"/>
                </a:lnTo>
                <a:lnTo>
                  <a:pt x="13565" y="15656"/>
                </a:lnTo>
                <a:lnTo>
                  <a:pt x="13326" y="16314"/>
                </a:lnTo>
                <a:lnTo>
                  <a:pt x="13326" y="16553"/>
                </a:lnTo>
                <a:lnTo>
                  <a:pt x="13326" y="16732"/>
                </a:lnTo>
                <a:lnTo>
                  <a:pt x="13445" y="16971"/>
                </a:lnTo>
                <a:lnTo>
                  <a:pt x="13684" y="17210"/>
                </a:lnTo>
                <a:lnTo>
                  <a:pt x="13924" y="17210"/>
                </a:lnTo>
                <a:lnTo>
                  <a:pt x="14043" y="17091"/>
                </a:lnTo>
                <a:lnTo>
                  <a:pt x="14103" y="16852"/>
                </a:lnTo>
                <a:lnTo>
                  <a:pt x="14163" y="16433"/>
                </a:lnTo>
                <a:lnTo>
                  <a:pt x="14222" y="15716"/>
                </a:lnTo>
                <a:lnTo>
                  <a:pt x="14222" y="15059"/>
                </a:lnTo>
                <a:lnTo>
                  <a:pt x="14163" y="14820"/>
                </a:lnTo>
                <a:lnTo>
                  <a:pt x="14103" y="14760"/>
                </a:lnTo>
                <a:lnTo>
                  <a:pt x="14043" y="14700"/>
                </a:lnTo>
                <a:close/>
                <a:moveTo>
                  <a:pt x="17509" y="15119"/>
                </a:moveTo>
                <a:lnTo>
                  <a:pt x="17389" y="15716"/>
                </a:lnTo>
                <a:lnTo>
                  <a:pt x="17270" y="16254"/>
                </a:lnTo>
                <a:lnTo>
                  <a:pt x="17210" y="16852"/>
                </a:lnTo>
                <a:lnTo>
                  <a:pt x="17210" y="17330"/>
                </a:lnTo>
                <a:lnTo>
                  <a:pt x="17270" y="17748"/>
                </a:lnTo>
                <a:lnTo>
                  <a:pt x="17330" y="17867"/>
                </a:lnTo>
                <a:lnTo>
                  <a:pt x="17628" y="17867"/>
                </a:lnTo>
                <a:lnTo>
                  <a:pt x="17808" y="17748"/>
                </a:lnTo>
                <a:lnTo>
                  <a:pt x="17927" y="17628"/>
                </a:lnTo>
                <a:lnTo>
                  <a:pt x="18047" y="17449"/>
                </a:lnTo>
                <a:lnTo>
                  <a:pt x="18106" y="17330"/>
                </a:lnTo>
                <a:lnTo>
                  <a:pt x="18106" y="17150"/>
                </a:lnTo>
                <a:lnTo>
                  <a:pt x="18047" y="16732"/>
                </a:lnTo>
                <a:lnTo>
                  <a:pt x="17927" y="16374"/>
                </a:lnTo>
                <a:lnTo>
                  <a:pt x="17628" y="15656"/>
                </a:lnTo>
                <a:lnTo>
                  <a:pt x="17509" y="15358"/>
                </a:lnTo>
                <a:lnTo>
                  <a:pt x="17509" y="15119"/>
                </a:lnTo>
                <a:close/>
                <a:moveTo>
                  <a:pt x="21034" y="16194"/>
                </a:moveTo>
                <a:lnTo>
                  <a:pt x="20855" y="16254"/>
                </a:lnTo>
                <a:lnTo>
                  <a:pt x="20497" y="16433"/>
                </a:lnTo>
                <a:lnTo>
                  <a:pt x="20258" y="16732"/>
                </a:lnTo>
                <a:lnTo>
                  <a:pt x="20019" y="17210"/>
                </a:lnTo>
                <a:lnTo>
                  <a:pt x="19839" y="17688"/>
                </a:lnTo>
                <a:lnTo>
                  <a:pt x="19780" y="17867"/>
                </a:lnTo>
                <a:lnTo>
                  <a:pt x="19780" y="17987"/>
                </a:lnTo>
                <a:lnTo>
                  <a:pt x="19899" y="18226"/>
                </a:lnTo>
                <a:lnTo>
                  <a:pt x="20138" y="18405"/>
                </a:lnTo>
                <a:lnTo>
                  <a:pt x="20258" y="18465"/>
                </a:lnTo>
                <a:lnTo>
                  <a:pt x="20377" y="18465"/>
                </a:lnTo>
                <a:lnTo>
                  <a:pt x="20497" y="18345"/>
                </a:lnTo>
                <a:lnTo>
                  <a:pt x="20616" y="18166"/>
                </a:lnTo>
                <a:lnTo>
                  <a:pt x="20855" y="17449"/>
                </a:lnTo>
                <a:lnTo>
                  <a:pt x="21154" y="16672"/>
                </a:lnTo>
                <a:lnTo>
                  <a:pt x="21154" y="16374"/>
                </a:lnTo>
                <a:lnTo>
                  <a:pt x="21154" y="16314"/>
                </a:lnTo>
                <a:lnTo>
                  <a:pt x="21094" y="16254"/>
                </a:lnTo>
                <a:lnTo>
                  <a:pt x="21034" y="16194"/>
                </a:lnTo>
                <a:close/>
                <a:moveTo>
                  <a:pt x="2211" y="18644"/>
                </a:moveTo>
                <a:lnTo>
                  <a:pt x="2152" y="18704"/>
                </a:lnTo>
                <a:lnTo>
                  <a:pt x="2032" y="18764"/>
                </a:lnTo>
                <a:lnTo>
                  <a:pt x="1972" y="18943"/>
                </a:lnTo>
                <a:lnTo>
                  <a:pt x="1913" y="19122"/>
                </a:lnTo>
                <a:lnTo>
                  <a:pt x="1972" y="19361"/>
                </a:lnTo>
                <a:lnTo>
                  <a:pt x="2032" y="19600"/>
                </a:lnTo>
                <a:lnTo>
                  <a:pt x="2271" y="20078"/>
                </a:lnTo>
                <a:lnTo>
                  <a:pt x="2570" y="20377"/>
                </a:lnTo>
                <a:lnTo>
                  <a:pt x="2869" y="20556"/>
                </a:lnTo>
                <a:lnTo>
                  <a:pt x="3526" y="20556"/>
                </a:lnTo>
                <a:lnTo>
                  <a:pt x="3646" y="20497"/>
                </a:lnTo>
                <a:lnTo>
                  <a:pt x="3646" y="20317"/>
                </a:lnTo>
                <a:lnTo>
                  <a:pt x="3526" y="20138"/>
                </a:lnTo>
                <a:lnTo>
                  <a:pt x="3227" y="19720"/>
                </a:lnTo>
                <a:lnTo>
                  <a:pt x="2809" y="19122"/>
                </a:lnTo>
                <a:lnTo>
                  <a:pt x="2630" y="18883"/>
                </a:lnTo>
                <a:lnTo>
                  <a:pt x="2450" y="18704"/>
                </a:lnTo>
                <a:lnTo>
                  <a:pt x="2211" y="18644"/>
                </a:lnTo>
                <a:close/>
                <a:moveTo>
                  <a:pt x="11354" y="18525"/>
                </a:moveTo>
                <a:lnTo>
                  <a:pt x="11235" y="18644"/>
                </a:lnTo>
                <a:lnTo>
                  <a:pt x="11055" y="19182"/>
                </a:lnTo>
                <a:lnTo>
                  <a:pt x="10876" y="20138"/>
                </a:lnTo>
                <a:lnTo>
                  <a:pt x="10816" y="20616"/>
                </a:lnTo>
                <a:lnTo>
                  <a:pt x="10876" y="20915"/>
                </a:lnTo>
                <a:lnTo>
                  <a:pt x="10936" y="21034"/>
                </a:lnTo>
                <a:lnTo>
                  <a:pt x="11115" y="21034"/>
                </a:lnTo>
                <a:lnTo>
                  <a:pt x="11294" y="20915"/>
                </a:lnTo>
                <a:lnTo>
                  <a:pt x="11414" y="20795"/>
                </a:lnTo>
                <a:lnTo>
                  <a:pt x="11474" y="20616"/>
                </a:lnTo>
                <a:lnTo>
                  <a:pt x="11593" y="20138"/>
                </a:lnTo>
                <a:lnTo>
                  <a:pt x="11653" y="19660"/>
                </a:lnTo>
                <a:lnTo>
                  <a:pt x="11593" y="19302"/>
                </a:lnTo>
                <a:lnTo>
                  <a:pt x="11533" y="18764"/>
                </a:lnTo>
                <a:lnTo>
                  <a:pt x="11474" y="18644"/>
                </a:lnTo>
                <a:lnTo>
                  <a:pt x="11414" y="18525"/>
                </a:lnTo>
                <a:close/>
                <a:moveTo>
                  <a:pt x="6932" y="18166"/>
                </a:moveTo>
                <a:lnTo>
                  <a:pt x="6872" y="18226"/>
                </a:lnTo>
                <a:lnTo>
                  <a:pt x="6693" y="18345"/>
                </a:lnTo>
                <a:lnTo>
                  <a:pt x="6574" y="18584"/>
                </a:lnTo>
                <a:lnTo>
                  <a:pt x="6454" y="18883"/>
                </a:lnTo>
                <a:lnTo>
                  <a:pt x="6335" y="19541"/>
                </a:lnTo>
                <a:lnTo>
                  <a:pt x="6215" y="19959"/>
                </a:lnTo>
                <a:lnTo>
                  <a:pt x="6096" y="20616"/>
                </a:lnTo>
                <a:lnTo>
                  <a:pt x="6096" y="21034"/>
                </a:lnTo>
                <a:lnTo>
                  <a:pt x="6155" y="21333"/>
                </a:lnTo>
                <a:lnTo>
                  <a:pt x="6275" y="21393"/>
                </a:lnTo>
                <a:lnTo>
                  <a:pt x="6335" y="21453"/>
                </a:lnTo>
                <a:lnTo>
                  <a:pt x="6394" y="21453"/>
                </a:lnTo>
                <a:lnTo>
                  <a:pt x="6514" y="21393"/>
                </a:lnTo>
                <a:lnTo>
                  <a:pt x="6693" y="21094"/>
                </a:lnTo>
                <a:lnTo>
                  <a:pt x="6872" y="20676"/>
                </a:lnTo>
                <a:lnTo>
                  <a:pt x="7052" y="20078"/>
                </a:lnTo>
                <a:lnTo>
                  <a:pt x="7111" y="19660"/>
                </a:lnTo>
                <a:lnTo>
                  <a:pt x="7231" y="19062"/>
                </a:lnTo>
                <a:lnTo>
                  <a:pt x="7231" y="18704"/>
                </a:lnTo>
                <a:lnTo>
                  <a:pt x="7231" y="18465"/>
                </a:lnTo>
                <a:lnTo>
                  <a:pt x="7171" y="18286"/>
                </a:lnTo>
                <a:lnTo>
                  <a:pt x="7111" y="18226"/>
                </a:lnTo>
                <a:lnTo>
                  <a:pt x="6992" y="18166"/>
                </a:lnTo>
                <a:close/>
                <a:moveTo>
                  <a:pt x="16075" y="19062"/>
                </a:moveTo>
                <a:lnTo>
                  <a:pt x="15776" y="19421"/>
                </a:lnTo>
                <a:lnTo>
                  <a:pt x="15477" y="19780"/>
                </a:lnTo>
                <a:lnTo>
                  <a:pt x="15417" y="19839"/>
                </a:lnTo>
                <a:lnTo>
                  <a:pt x="15477" y="19720"/>
                </a:lnTo>
                <a:lnTo>
                  <a:pt x="15298" y="20019"/>
                </a:lnTo>
                <a:lnTo>
                  <a:pt x="15178" y="20497"/>
                </a:lnTo>
                <a:lnTo>
                  <a:pt x="15059" y="20975"/>
                </a:lnTo>
                <a:lnTo>
                  <a:pt x="15059" y="21214"/>
                </a:lnTo>
                <a:lnTo>
                  <a:pt x="15178" y="21333"/>
                </a:lnTo>
                <a:lnTo>
                  <a:pt x="15238" y="21453"/>
                </a:lnTo>
                <a:lnTo>
                  <a:pt x="15358" y="21453"/>
                </a:lnTo>
                <a:lnTo>
                  <a:pt x="15417" y="21393"/>
                </a:lnTo>
                <a:lnTo>
                  <a:pt x="15537" y="21333"/>
                </a:lnTo>
                <a:lnTo>
                  <a:pt x="15656" y="21034"/>
                </a:lnTo>
                <a:lnTo>
                  <a:pt x="15776" y="20616"/>
                </a:lnTo>
                <a:lnTo>
                  <a:pt x="15955" y="19720"/>
                </a:lnTo>
                <a:lnTo>
                  <a:pt x="16075" y="19242"/>
                </a:lnTo>
                <a:lnTo>
                  <a:pt x="16134" y="19062"/>
                </a:lnTo>
                <a:close/>
                <a:moveTo>
                  <a:pt x="19003" y="20258"/>
                </a:moveTo>
                <a:lnTo>
                  <a:pt x="19003" y="20377"/>
                </a:lnTo>
                <a:lnTo>
                  <a:pt x="18883" y="20616"/>
                </a:lnTo>
                <a:lnTo>
                  <a:pt x="18525" y="21393"/>
                </a:lnTo>
                <a:lnTo>
                  <a:pt x="18345" y="21811"/>
                </a:lnTo>
                <a:lnTo>
                  <a:pt x="18226" y="22170"/>
                </a:lnTo>
                <a:lnTo>
                  <a:pt x="18286" y="22469"/>
                </a:lnTo>
                <a:lnTo>
                  <a:pt x="18345" y="22588"/>
                </a:lnTo>
                <a:lnTo>
                  <a:pt x="18405" y="22648"/>
                </a:lnTo>
                <a:lnTo>
                  <a:pt x="18525" y="22708"/>
                </a:lnTo>
                <a:lnTo>
                  <a:pt x="18704" y="22648"/>
                </a:lnTo>
                <a:lnTo>
                  <a:pt x="18823" y="22588"/>
                </a:lnTo>
                <a:lnTo>
                  <a:pt x="18943" y="22469"/>
                </a:lnTo>
                <a:lnTo>
                  <a:pt x="19122" y="22110"/>
                </a:lnTo>
                <a:lnTo>
                  <a:pt x="19242" y="21751"/>
                </a:lnTo>
                <a:lnTo>
                  <a:pt x="19361" y="21273"/>
                </a:lnTo>
                <a:lnTo>
                  <a:pt x="19361" y="20855"/>
                </a:lnTo>
                <a:lnTo>
                  <a:pt x="19242" y="20497"/>
                </a:lnTo>
                <a:lnTo>
                  <a:pt x="19182" y="20377"/>
                </a:lnTo>
                <a:lnTo>
                  <a:pt x="19003" y="20258"/>
                </a:lnTo>
                <a:close/>
                <a:moveTo>
                  <a:pt x="8426" y="22827"/>
                </a:moveTo>
                <a:lnTo>
                  <a:pt x="8366" y="22887"/>
                </a:lnTo>
                <a:lnTo>
                  <a:pt x="8127" y="23006"/>
                </a:lnTo>
                <a:lnTo>
                  <a:pt x="7948" y="23305"/>
                </a:lnTo>
                <a:lnTo>
                  <a:pt x="7769" y="23664"/>
                </a:lnTo>
                <a:lnTo>
                  <a:pt x="7709" y="24082"/>
                </a:lnTo>
                <a:lnTo>
                  <a:pt x="7709" y="24261"/>
                </a:lnTo>
                <a:lnTo>
                  <a:pt x="7709" y="24440"/>
                </a:lnTo>
                <a:lnTo>
                  <a:pt x="7769" y="24620"/>
                </a:lnTo>
                <a:lnTo>
                  <a:pt x="7888" y="24799"/>
                </a:lnTo>
                <a:lnTo>
                  <a:pt x="8067" y="24918"/>
                </a:lnTo>
                <a:lnTo>
                  <a:pt x="8187" y="24978"/>
                </a:lnTo>
                <a:lnTo>
                  <a:pt x="8426" y="24978"/>
                </a:lnTo>
                <a:lnTo>
                  <a:pt x="8486" y="24918"/>
                </a:lnTo>
                <a:lnTo>
                  <a:pt x="8546" y="24799"/>
                </a:lnTo>
                <a:lnTo>
                  <a:pt x="8605" y="24440"/>
                </a:lnTo>
                <a:lnTo>
                  <a:pt x="8665" y="24082"/>
                </a:lnTo>
                <a:lnTo>
                  <a:pt x="8665" y="23664"/>
                </a:lnTo>
                <a:lnTo>
                  <a:pt x="8605" y="23066"/>
                </a:lnTo>
                <a:lnTo>
                  <a:pt x="8546" y="22947"/>
                </a:lnTo>
                <a:lnTo>
                  <a:pt x="8546" y="22887"/>
                </a:lnTo>
                <a:lnTo>
                  <a:pt x="8426" y="22827"/>
                </a:lnTo>
                <a:close/>
                <a:moveTo>
                  <a:pt x="13027" y="22708"/>
                </a:moveTo>
                <a:lnTo>
                  <a:pt x="12848" y="22887"/>
                </a:lnTo>
                <a:lnTo>
                  <a:pt x="12728" y="23066"/>
                </a:lnTo>
                <a:lnTo>
                  <a:pt x="12489" y="23604"/>
                </a:lnTo>
                <a:lnTo>
                  <a:pt x="12370" y="24142"/>
                </a:lnTo>
                <a:lnTo>
                  <a:pt x="12370" y="24381"/>
                </a:lnTo>
                <a:lnTo>
                  <a:pt x="12370" y="24620"/>
                </a:lnTo>
                <a:lnTo>
                  <a:pt x="12489" y="24918"/>
                </a:lnTo>
                <a:lnTo>
                  <a:pt x="12728" y="25337"/>
                </a:lnTo>
                <a:lnTo>
                  <a:pt x="12848" y="25456"/>
                </a:lnTo>
                <a:lnTo>
                  <a:pt x="12967" y="25516"/>
                </a:lnTo>
                <a:lnTo>
                  <a:pt x="13087" y="25456"/>
                </a:lnTo>
                <a:lnTo>
                  <a:pt x="13147" y="25217"/>
                </a:lnTo>
                <a:lnTo>
                  <a:pt x="13206" y="24739"/>
                </a:lnTo>
                <a:lnTo>
                  <a:pt x="13206" y="23843"/>
                </a:lnTo>
                <a:lnTo>
                  <a:pt x="13147" y="23006"/>
                </a:lnTo>
                <a:lnTo>
                  <a:pt x="13087" y="22767"/>
                </a:lnTo>
                <a:lnTo>
                  <a:pt x="13087" y="22708"/>
                </a:lnTo>
                <a:close/>
                <a:moveTo>
                  <a:pt x="3825" y="24261"/>
                </a:moveTo>
                <a:lnTo>
                  <a:pt x="3705" y="24381"/>
                </a:lnTo>
                <a:lnTo>
                  <a:pt x="3646" y="24560"/>
                </a:lnTo>
                <a:lnTo>
                  <a:pt x="3586" y="24799"/>
                </a:lnTo>
                <a:lnTo>
                  <a:pt x="3586" y="25098"/>
                </a:lnTo>
                <a:lnTo>
                  <a:pt x="3705" y="25456"/>
                </a:lnTo>
                <a:lnTo>
                  <a:pt x="3885" y="25695"/>
                </a:lnTo>
                <a:lnTo>
                  <a:pt x="4124" y="25934"/>
                </a:lnTo>
                <a:lnTo>
                  <a:pt x="4602" y="26114"/>
                </a:lnTo>
                <a:lnTo>
                  <a:pt x="4841" y="26114"/>
                </a:lnTo>
                <a:lnTo>
                  <a:pt x="4841" y="25994"/>
                </a:lnTo>
                <a:lnTo>
                  <a:pt x="4841" y="25934"/>
                </a:lnTo>
                <a:lnTo>
                  <a:pt x="4781" y="25636"/>
                </a:lnTo>
                <a:lnTo>
                  <a:pt x="4602" y="25277"/>
                </a:lnTo>
                <a:lnTo>
                  <a:pt x="4363" y="24918"/>
                </a:lnTo>
                <a:lnTo>
                  <a:pt x="3944" y="24381"/>
                </a:lnTo>
                <a:lnTo>
                  <a:pt x="3885" y="24321"/>
                </a:lnTo>
                <a:lnTo>
                  <a:pt x="3825" y="24261"/>
                </a:lnTo>
                <a:close/>
                <a:moveTo>
                  <a:pt x="17330" y="23723"/>
                </a:moveTo>
                <a:lnTo>
                  <a:pt x="17091" y="23843"/>
                </a:lnTo>
                <a:lnTo>
                  <a:pt x="16792" y="24082"/>
                </a:lnTo>
                <a:lnTo>
                  <a:pt x="16493" y="24440"/>
                </a:lnTo>
                <a:lnTo>
                  <a:pt x="16254" y="24859"/>
                </a:lnTo>
                <a:lnTo>
                  <a:pt x="16015" y="25277"/>
                </a:lnTo>
                <a:lnTo>
                  <a:pt x="15955" y="25636"/>
                </a:lnTo>
                <a:lnTo>
                  <a:pt x="15895" y="25815"/>
                </a:lnTo>
                <a:lnTo>
                  <a:pt x="15955" y="25994"/>
                </a:lnTo>
                <a:lnTo>
                  <a:pt x="16015" y="26114"/>
                </a:lnTo>
                <a:lnTo>
                  <a:pt x="16134" y="26173"/>
                </a:lnTo>
                <a:lnTo>
                  <a:pt x="16314" y="26293"/>
                </a:lnTo>
                <a:lnTo>
                  <a:pt x="16433" y="26293"/>
                </a:lnTo>
                <a:lnTo>
                  <a:pt x="16553" y="26173"/>
                </a:lnTo>
                <a:lnTo>
                  <a:pt x="16672" y="26054"/>
                </a:lnTo>
                <a:lnTo>
                  <a:pt x="16852" y="25695"/>
                </a:lnTo>
                <a:lnTo>
                  <a:pt x="16971" y="25217"/>
                </a:lnTo>
                <a:lnTo>
                  <a:pt x="17150" y="24201"/>
                </a:lnTo>
                <a:lnTo>
                  <a:pt x="17270" y="23843"/>
                </a:lnTo>
                <a:lnTo>
                  <a:pt x="17330" y="23723"/>
                </a:lnTo>
                <a:close/>
                <a:moveTo>
                  <a:pt x="10517" y="26771"/>
                </a:moveTo>
                <a:lnTo>
                  <a:pt x="10458" y="26831"/>
                </a:lnTo>
                <a:lnTo>
                  <a:pt x="10338" y="27010"/>
                </a:lnTo>
                <a:lnTo>
                  <a:pt x="10219" y="27607"/>
                </a:lnTo>
                <a:lnTo>
                  <a:pt x="10099" y="28384"/>
                </a:lnTo>
                <a:lnTo>
                  <a:pt x="10099" y="28683"/>
                </a:lnTo>
                <a:lnTo>
                  <a:pt x="10159" y="28922"/>
                </a:lnTo>
                <a:lnTo>
                  <a:pt x="10278" y="28982"/>
                </a:lnTo>
                <a:lnTo>
                  <a:pt x="10338" y="29042"/>
                </a:lnTo>
                <a:lnTo>
                  <a:pt x="10517" y="28982"/>
                </a:lnTo>
                <a:lnTo>
                  <a:pt x="10697" y="28922"/>
                </a:lnTo>
                <a:lnTo>
                  <a:pt x="10816" y="28803"/>
                </a:lnTo>
                <a:lnTo>
                  <a:pt x="10936" y="28683"/>
                </a:lnTo>
                <a:lnTo>
                  <a:pt x="11055" y="28325"/>
                </a:lnTo>
                <a:lnTo>
                  <a:pt x="11055" y="27906"/>
                </a:lnTo>
                <a:lnTo>
                  <a:pt x="11055" y="27607"/>
                </a:lnTo>
                <a:lnTo>
                  <a:pt x="10936" y="27309"/>
                </a:lnTo>
                <a:lnTo>
                  <a:pt x="10756" y="26950"/>
                </a:lnTo>
                <a:lnTo>
                  <a:pt x="10637" y="26771"/>
                </a:lnTo>
                <a:close/>
                <a:moveTo>
                  <a:pt x="14282" y="27368"/>
                </a:moveTo>
                <a:lnTo>
                  <a:pt x="14043" y="27428"/>
                </a:lnTo>
                <a:lnTo>
                  <a:pt x="13744" y="27667"/>
                </a:lnTo>
                <a:lnTo>
                  <a:pt x="13386" y="27966"/>
                </a:lnTo>
                <a:lnTo>
                  <a:pt x="13027" y="28325"/>
                </a:lnTo>
                <a:lnTo>
                  <a:pt x="12728" y="28683"/>
                </a:lnTo>
                <a:lnTo>
                  <a:pt x="12489" y="29101"/>
                </a:lnTo>
                <a:lnTo>
                  <a:pt x="12430" y="29281"/>
                </a:lnTo>
                <a:lnTo>
                  <a:pt x="12430" y="29460"/>
                </a:lnTo>
                <a:lnTo>
                  <a:pt x="12489" y="29579"/>
                </a:lnTo>
                <a:lnTo>
                  <a:pt x="12549" y="29699"/>
                </a:lnTo>
                <a:lnTo>
                  <a:pt x="12669" y="29759"/>
                </a:lnTo>
                <a:lnTo>
                  <a:pt x="12788" y="29759"/>
                </a:lnTo>
                <a:lnTo>
                  <a:pt x="12967" y="29699"/>
                </a:lnTo>
                <a:lnTo>
                  <a:pt x="13087" y="29579"/>
                </a:lnTo>
                <a:lnTo>
                  <a:pt x="13445" y="29221"/>
                </a:lnTo>
                <a:lnTo>
                  <a:pt x="13744" y="28743"/>
                </a:lnTo>
                <a:lnTo>
                  <a:pt x="13983" y="28265"/>
                </a:lnTo>
                <a:lnTo>
                  <a:pt x="14222" y="27787"/>
                </a:lnTo>
                <a:lnTo>
                  <a:pt x="14282" y="27488"/>
                </a:lnTo>
                <a:lnTo>
                  <a:pt x="14282" y="27368"/>
                </a:lnTo>
                <a:close/>
                <a:moveTo>
                  <a:pt x="6872" y="27249"/>
                </a:moveTo>
                <a:lnTo>
                  <a:pt x="6813" y="27309"/>
                </a:lnTo>
                <a:lnTo>
                  <a:pt x="6753" y="27548"/>
                </a:lnTo>
                <a:lnTo>
                  <a:pt x="6693" y="27906"/>
                </a:lnTo>
                <a:lnTo>
                  <a:pt x="6574" y="28384"/>
                </a:lnTo>
                <a:lnTo>
                  <a:pt x="6574" y="28862"/>
                </a:lnTo>
                <a:lnTo>
                  <a:pt x="6633" y="29281"/>
                </a:lnTo>
                <a:lnTo>
                  <a:pt x="6753" y="29639"/>
                </a:lnTo>
                <a:lnTo>
                  <a:pt x="6872" y="29818"/>
                </a:lnTo>
                <a:lnTo>
                  <a:pt x="6992" y="29878"/>
                </a:lnTo>
                <a:lnTo>
                  <a:pt x="7231" y="29938"/>
                </a:lnTo>
                <a:lnTo>
                  <a:pt x="7350" y="29938"/>
                </a:lnTo>
                <a:lnTo>
                  <a:pt x="7470" y="29878"/>
                </a:lnTo>
                <a:lnTo>
                  <a:pt x="7530" y="29759"/>
                </a:lnTo>
                <a:lnTo>
                  <a:pt x="7530" y="29400"/>
                </a:lnTo>
                <a:lnTo>
                  <a:pt x="7470" y="28862"/>
                </a:lnTo>
                <a:lnTo>
                  <a:pt x="7350" y="28325"/>
                </a:lnTo>
                <a:lnTo>
                  <a:pt x="7171" y="27847"/>
                </a:lnTo>
                <a:lnTo>
                  <a:pt x="6872" y="27249"/>
                </a:lnTo>
                <a:close/>
                <a:moveTo>
                  <a:pt x="9621" y="30715"/>
                </a:moveTo>
                <a:lnTo>
                  <a:pt x="9502" y="30775"/>
                </a:lnTo>
                <a:lnTo>
                  <a:pt x="9382" y="30894"/>
                </a:lnTo>
                <a:lnTo>
                  <a:pt x="9203" y="31133"/>
                </a:lnTo>
                <a:lnTo>
                  <a:pt x="9143" y="31551"/>
                </a:lnTo>
                <a:lnTo>
                  <a:pt x="9143" y="31731"/>
                </a:lnTo>
                <a:lnTo>
                  <a:pt x="9203" y="31850"/>
                </a:lnTo>
                <a:lnTo>
                  <a:pt x="9322" y="31970"/>
                </a:lnTo>
                <a:lnTo>
                  <a:pt x="9502" y="32029"/>
                </a:lnTo>
                <a:lnTo>
                  <a:pt x="9800" y="32029"/>
                </a:lnTo>
                <a:lnTo>
                  <a:pt x="9920" y="31910"/>
                </a:lnTo>
                <a:lnTo>
                  <a:pt x="9980" y="31790"/>
                </a:lnTo>
                <a:lnTo>
                  <a:pt x="10099" y="31551"/>
                </a:lnTo>
                <a:lnTo>
                  <a:pt x="10039" y="31253"/>
                </a:lnTo>
                <a:lnTo>
                  <a:pt x="9980" y="31014"/>
                </a:lnTo>
                <a:lnTo>
                  <a:pt x="9860" y="30775"/>
                </a:lnTo>
                <a:lnTo>
                  <a:pt x="9741" y="30775"/>
                </a:lnTo>
                <a:lnTo>
                  <a:pt x="9621" y="30715"/>
                </a:lnTo>
                <a:close/>
                <a:moveTo>
                  <a:pt x="9442" y="6275"/>
                </a:moveTo>
                <a:lnTo>
                  <a:pt x="9920" y="6335"/>
                </a:lnTo>
                <a:lnTo>
                  <a:pt x="10338" y="6454"/>
                </a:lnTo>
                <a:lnTo>
                  <a:pt x="10756" y="6633"/>
                </a:lnTo>
                <a:lnTo>
                  <a:pt x="11115" y="6813"/>
                </a:lnTo>
                <a:lnTo>
                  <a:pt x="11832" y="7231"/>
                </a:lnTo>
                <a:lnTo>
                  <a:pt x="12549" y="7649"/>
                </a:lnTo>
                <a:lnTo>
                  <a:pt x="12967" y="7829"/>
                </a:lnTo>
                <a:lnTo>
                  <a:pt x="13386" y="7888"/>
                </a:lnTo>
                <a:lnTo>
                  <a:pt x="13864" y="8008"/>
                </a:lnTo>
                <a:lnTo>
                  <a:pt x="14342" y="8008"/>
                </a:lnTo>
                <a:lnTo>
                  <a:pt x="15358" y="7948"/>
                </a:lnTo>
                <a:lnTo>
                  <a:pt x="16314" y="7888"/>
                </a:lnTo>
                <a:lnTo>
                  <a:pt x="17270" y="7829"/>
                </a:lnTo>
                <a:lnTo>
                  <a:pt x="17748" y="7769"/>
                </a:lnTo>
                <a:lnTo>
                  <a:pt x="18226" y="7829"/>
                </a:lnTo>
                <a:lnTo>
                  <a:pt x="18644" y="7888"/>
                </a:lnTo>
                <a:lnTo>
                  <a:pt x="19122" y="8008"/>
                </a:lnTo>
                <a:lnTo>
                  <a:pt x="19541" y="8187"/>
                </a:lnTo>
                <a:lnTo>
                  <a:pt x="19959" y="8426"/>
                </a:lnTo>
                <a:lnTo>
                  <a:pt x="20317" y="8785"/>
                </a:lnTo>
                <a:lnTo>
                  <a:pt x="20676" y="9203"/>
                </a:lnTo>
                <a:lnTo>
                  <a:pt x="20915" y="9561"/>
                </a:lnTo>
                <a:lnTo>
                  <a:pt x="21094" y="9920"/>
                </a:lnTo>
                <a:lnTo>
                  <a:pt x="21214" y="10338"/>
                </a:lnTo>
                <a:lnTo>
                  <a:pt x="21393" y="10757"/>
                </a:lnTo>
                <a:lnTo>
                  <a:pt x="21512" y="11593"/>
                </a:lnTo>
                <a:lnTo>
                  <a:pt x="21572" y="12489"/>
                </a:lnTo>
                <a:lnTo>
                  <a:pt x="21572" y="13445"/>
                </a:lnTo>
                <a:lnTo>
                  <a:pt x="21512" y="14342"/>
                </a:lnTo>
                <a:lnTo>
                  <a:pt x="21333" y="16015"/>
                </a:lnTo>
                <a:lnTo>
                  <a:pt x="21154" y="17031"/>
                </a:lnTo>
                <a:lnTo>
                  <a:pt x="20975" y="18106"/>
                </a:lnTo>
                <a:lnTo>
                  <a:pt x="20736" y="19122"/>
                </a:lnTo>
                <a:lnTo>
                  <a:pt x="20437" y="20138"/>
                </a:lnTo>
                <a:lnTo>
                  <a:pt x="20138" y="21154"/>
                </a:lnTo>
                <a:lnTo>
                  <a:pt x="19720" y="22110"/>
                </a:lnTo>
                <a:lnTo>
                  <a:pt x="19301" y="23066"/>
                </a:lnTo>
                <a:lnTo>
                  <a:pt x="18883" y="24022"/>
                </a:lnTo>
                <a:lnTo>
                  <a:pt x="18345" y="24978"/>
                </a:lnTo>
                <a:lnTo>
                  <a:pt x="17808" y="25875"/>
                </a:lnTo>
                <a:lnTo>
                  <a:pt x="17210" y="26711"/>
                </a:lnTo>
                <a:lnTo>
                  <a:pt x="16612" y="27607"/>
                </a:lnTo>
                <a:lnTo>
                  <a:pt x="15955" y="28384"/>
                </a:lnTo>
                <a:lnTo>
                  <a:pt x="15238" y="29161"/>
                </a:lnTo>
                <a:lnTo>
                  <a:pt x="14461" y="29938"/>
                </a:lnTo>
                <a:lnTo>
                  <a:pt x="13744" y="30655"/>
                </a:lnTo>
                <a:lnTo>
                  <a:pt x="13087" y="31253"/>
                </a:lnTo>
                <a:lnTo>
                  <a:pt x="12310" y="31850"/>
                </a:lnTo>
                <a:lnTo>
                  <a:pt x="11533" y="32388"/>
                </a:lnTo>
                <a:lnTo>
                  <a:pt x="10697" y="32866"/>
                </a:lnTo>
                <a:lnTo>
                  <a:pt x="10219" y="33045"/>
                </a:lnTo>
                <a:lnTo>
                  <a:pt x="9800" y="33165"/>
                </a:lnTo>
                <a:lnTo>
                  <a:pt x="9382" y="33284"/>
                </a:lnTo>
                <a:lnTo>
                  <a:pt x="8486" y="33284"/>
                </a:lnTo>
                <a:lnTo>
                  <a:pt x="8067" y="33105"/>
                </a:lnTo>
                <a:lnTo>
                  <a:pt x="7649" y="32926"/>
                </a:lnTo>
                <a:lnTo>
                  <a:pt x="7291" y="32627"/>
                </a:lnTo>
                <a:lnTo>
                  <a:pt x="6932" y="32328"/>
                </a:lnTo>
                <a:lnTo>
                  <a:pt x="6574" y="31910"/>
                </a:lnTo>
                <a:lnTo>
                  <a:pt x="5976" y="31073"/>
                </a:lnTo>
                <a:lnTo>
                  <a:pt x="5438" y="30117"/>
                </a:lnTo>
                <a:lnTo>
                  <a:pt x="5020" y="29101"/>
                </a:lnTo>
                <a:lnTo>
                  <a:pt x="4602" y="28086"/>
                </a:lnTo>
                <a:lnTo>
                  <a:pt x="4183" y="27010"/>
                </a:lnTo>
                <a:lnTo>
                  <a:pt x="3526" y="25158"/>
                </a:lnTo>
                <a:lnTo>
                  <a:pt x="2809" y="22947"/>
                </a:lnTo>
                <a:lnTo>
                  <a:pt x="2152" y="20795"/>
                </a:lnTo>
                <a:lnTo>
                  <a:pt x="1853" y="19660"/>
                </a:lnTo>
                <a:lnTo>
                  <a:pt x="1614" y="18525"/>
                </a:lnTo>
                <a:lnTo>
                  <a:pt x="1435" y="17389"/>
                </a:lnTo>
                <a:lnTo>
                  <a:pt x="1315" y="16254"/>
                </a:lnTo>
                <a:lnTo>
                  <a:pt x="1315" y="15537"/>
                </a:lnTo>
                <a:lnTo>
                  <a:pt x="1315" y="14880"/>
                </a:lnTo>
                <a:lnTo>
                  <a:pt x="1315" y="14163"/>
                </a:lnTo>
                <a:lnTo>
                  <a:pt x="1315" y="13565"/>
                </a:lnTo>
                <a:lnTo>
                  <a:pt x="1255" y="12967"/>
                </a:lnTo>
                <a:lnTo>
                  <a:pt x="1255" y="12370"/>
                </a:lnTo>
                <a:lnTo>
                  <a:pt x="1315" y="11653"/>
                </a:lnTo>
                <a:lnTo>
                  <a:pt x="1494" y="10936"/>
                </a:lnTo>
                <a:lnTo>
                  <a:pt x="1793" y="10159"/>
                </a:lnTo>
                <a:lnTo>
                  <a:pt x="2271" y="9442"/>
                </a:lnTo>
                <a:lnTo>
                  <a:pt x="2749" y="8785"/>
                </a:lnTo>
                <a:lnTo>
                  <a:pt x="3347" y="8247"/>
                </a:lnTo>
                <a:lnTo>
                  <a:pt x="4064" y="7769"/>
                </a:lnTo>
                <a:lnTo>
                  <a:pt x="4781" y="7350"/>
                </a:lnTo>
                <a:lnTo>
                  <a:pt x="5558" y="6992"/>
                </a:lnTo>
                <a:lnTo>
                  <a:pt x="6335" y="6753"/>
                </a:lnTo>
                <a:lnTo>
                  <a:pt x="7291" y="6514"/>
                </a:lnTo>
                <a:lnTo>
                  <a:pt x="8366" y="6335"/>
                </a:lnTo>
                <a:lnTo>
                  <a:pt x="8904" y="6275"/>
                </a:lnTo>
                <a:close/>
                <a:moveTo>
                  <a:pt x="15836" y="1"/>
                </a:moveTo>
                <a:lnTo>
                  <a:pt x="15597" y="60"/>
                </a:lnTo>
                <a:lnTo>
                  <a:pt x="15298" y="180"/>
                </a:lnTo>
                <a:lnTo>
                  <a:pt x="15059" y="359"/>
                </a:lnTo>
                <a:lnTo>
                  <a:pt x="14760" y="598"/>
                </a:lnTo>
                <a:lnTo>
                  <a:pt x="14521" y="837"/>
                </a:lnTo>
                <a:lnTo>
                  <a:pt x="14103" y="1435"/>
                </a:lnTo>
                <a:lnTo>
                  <a:pt x="13744" y="2152"/>
                </a:lnTo>
                <a:lnTo>
                  <a:pt x="13505" y="2929"/>
                </a:lnTo>
                <a:lnTo>
                  <a:pt x="13386" y="3646"/>
                </a:lnTo>
                <a:lnTo>
                  <a:pt x="13266" y="4363"/>
                </a:lnTo>
                <a:lnTo>
                  <a:pt x="13326" y="5020"/>
                </a:lnTo>
                <a:lnTo>
                  <a:pt x="12489" y="4482"/>
                </a:lnTo>
                <a:lnTo>
                  <a:pt x="11772" y="3885"/>
                </a:lnTo>
                <a:lnTo>
                  <a:pt x="11055" y="3168"/>
                </a:lnTo>
                <a:lnTo>
                  <a:pt x="10458" y="2391"/>
                </a:lnTo>
                <a:lnTo>
                  <a:pt x="10099" y="1853"/>
                </a:lnTo>
                <a:lnTo>
                  <a:pt x="9681" y="1196"/>
                </a:lnTo>
                <a:lnTo>
                  <a:pt x="9382" y="837"/>
                </a:lnTo>
                <a:lnTo>
                  <a:pt x="9083" y="598"/>
                </a:lnTo>
                <a:lnTo>
                  <a:pt x="8785" y="419"/>
                </a:lnTo>
                <a:lnTo>
                  <a:pt x="8486" y="419"/>
                </a:lnTo>
                <a:lnTo>
                  <a:pt x="8187" y="479"/>
                </a:lnTo>
                <a:lnTo>
                  <a:pt x="8008" y="658"/>
                </a:lnTo>
                <a:lnTo>
                  <a:pt x="7888" y="897"/>
                </a:lnTo>
                <a:lnTo>
                  <a:pt x="7948" y="1196"/>
                </a:lnTo>
                <a:lnTo>
                  <a:pt x="8008" y="1554"/>
                </a:lnTo>
                <a:lnTo>
                  <a:pt x="8187" y="1972"/>
                </a:lnTo>
                <a:lnTo>
                  <a:pt x="8665" y="2869"/>
                </a:lnTo>
                <a:lnTo>
                  <a:pt x="9263" y="3765"/>
                </a:lnTo>
                <a:lnTo>
                  <a:pt x="9860" y="4602"/>
                </a:lnTo>
                <a:lnTo>
                  <a:pt x="10398" y="5259"/>
                </a:lnTo>
                <a:lnTo>
                  <a:pt x="10756" y="5618"/>
                </a:lnTo>
                <a:lnTo>
                  <a:pt x="9800" y="5498"/>
                </a:lnTo>
                <a:lnTo>
                  <a:pt x="8785" y="5498"/>
                </a:lnTo>
                <a:lnTo>
                  <a:pt x="7828" y="5558"/>
                </a:lnTo>
                <a:lnTo>
                  <a:pt x="6932" y="5677"/>
                </a:lnTo>
                <a:lnTo>
                  <a:pt x="5976" y="5916"/>
                </a:lnTo>
                <a:lnTo>
                  <a:pt x="5139" y="6155"/>
                </a:lnTo>
                <a:lnTo>
                  <a:pt x="4303" y="6514"/>
                </a:lnTo>
                <a:lnTo>
                  <a:pt x="3526" y="6932"/>
                </a:lnTo>
                <a:lnTo>
                  <a:pt x="2809" y="7410"/>
                </a:lnTo>
                <a:lnTo>
                  <a:pt x="2152" y="7948"/>
                </a:lnTo>
                <a:lnTo>
                  <a:pt x="1554" y="8605"/>
                </a:lnTo>
                <a:lnTo>
                  <a:pt x="1076" y="9322"/>
                </a:lnTo>
                <a:lnTo>
                  <a:pt x="658" y="10159"/>
                </a:lnTo>
                <a:lnTo>
                  <a:pt x="359" y="11055"/>
                </a:lnTo>
                <a:lnTo>
                  <a:pt x="120" y="12011"/>
                </a:lnTo>
                <a:lnTo>
                  <a:pt x="60" y="13087"/>
                </a:lnTo>
                <a:lnTo>
                  <a:pt x="1" y="14163"/>
                </a:lnTo>
                <a:lnTo>
                  <a:pt x="60" y="15298"/>
                </a:lnTo>
                <a:lnTo>
                  <a:pt x="180" y="16433"/>
                </a:lnTo>
                <a:lnTo>
                  <a:pt x="299" y="17569"/>
                </a:lnTo>
                <a:lnTo>
                  <a:pt x="479" y="18704"/>
                </a:lnTo>
                <a:lnTo>
                  <a:pt x="718" y="19839"/>
                </a:lnTo>
                <a:lnTo>
                  <a:pt x="1016" y="21034"/>
                </a:lnTo>
                <a:lnTo>
                  <a:pt x="1315" y="22170"/>
                </a:lnTo>
                <a:lnTo>
                  <a:pt x="2032" y="24381"/>
                </a:lnTo>
                <a:lnTo>
                  <a:pt x="2869" y="26592"/>
                </a:lnTo>
                <a:lnTo>
                  <a:pt x="3765" y="28683"/>
                </a:lnTo>
                <a:lnTo>
                  <a:pt x="4661" y="30715"/>
                </a:lnTo>
                <a:lnTo>
                  <a:pt x="5020" y="31432"/>
                </a:lnTo>
                <a:lnTo>
                  <a:pt x="5438" y="32149"/>
                </a:lnTo>
                <a:lnTo>
                  <a:pt x="5916" y="32866"/>
                </a:lnTo>
                <a:lnTo>
                  <a:pt x="6454" y="33463"/>
                </a:lnTo>
                <a:lnTo>
                  <a:pt x="6753" y="33703"/>
                </a:lnTo>
                <a:lnTo>
                  <a:pt x="7052" y="33942"/>
                </a:lnTo>
                <a:lnTo>
                  <a:pt x="7410" y="34121"/>
                </a:lnTo>
                <a:lnTo>
                  <a:pt x="7769" y="34300"/>
                </a:lnTo>
                <a:lnTo>
                  <a:pt x="8127" y="34420"/>
                </a:lnTo>
                <a:lnTo>
                  <a:pt x="8546" y="34479"/>
                </a:lnTo>
                <a:lnTo>
                  <a:pt x="8964" y="34539"/>
                </a:lnTo>
                <a:lnTo>
                  <a:pt x="9442" y="34479"/>
                </a:lnTo>
                <a:lnTo>
                  <a:pt x="9920" y="34420"/>
                </a:lnTo>
                <a:lnTo>
                  <a:pt x="10398" y="34300"/>
                </a:lnTo>
                <a:lnTo>
                  <a:pt x="10876" y="34121"/>
                </a:lnTo>
                <a:lnTo>
                  <a:pt x="11294" y="33882"/>
                </a:lnTo>
                <a:lnTo>
                  <a:pt x="12250" y="33344"/>
                </a:lnTo>
                <a:lnTo>
                  <a:pt x="13087" y="32746"/>
                </a:lnTo>
                <a:lnTo>
                  <a:pt x="13924" y="32029"/>
                </a:lnTo>
                <a:lnTo>
                  <a:pt x="14700" y="31253"/>
                </a:lnTo>
                <a:lnTo>
                  <a:pt x="16075" y="29818"/>
                </a:lnTo>
                <a:lnTo>
                  <a:pt x="16792" y="28982"/>
                </a:lnTo>
                <a:lnTo>
                  <a:pt x="17509" y="28026"/>
                </a:lnTo>
                <a:lnTo>
                  <a:pt x="18226" y="27129"/>
                </a:lnTo>
                <a:lnTo>
                  <a:pt x="18823" y="26173"/>
                </a:lnTo>
                <a:lnTo>
                  <a:pt x="19421" y="25158"/>
                </a:lnTo>
                <a:lnTo>
                  <a:pt x="19959" y="24142"/>
                </a:lnTo>
                <a:lnTo>
                  <a:pt x="20437" y="23066"/>
                </a:lnTo>
                <a:lnTo>
                  <a:pt x="20855" y="22050"/>
                </a:lnTo>
                <a:lnTo>
                  <a:pt x="21273" y="20915"/>
                </a:lnTo>
                <a:lnTo>
                  <a:pt x="21632" y="19839"/>
                </a:lnTo>
                <a:lnTo>
                  <a:pt x="21871" y="18704"/>
                </a:lnTo>
                <a:lnTo>
                  <a:pt x="22110" y="17569"/>
                </a:lnTo>
                <a:lnTo>
                  <a:pt x="22289" y="16433"/>
                </a:lnTo>
                <a:lnTo>
                  <a:pt x="22409" y="15298"/>
                </a:lnTo>
                <a:lnTo>
                  <a:pt x="22469" y="14163"/>
                </a:lnTo>
                <a:lnTo>
                  <a:pt x="22469" y="13027"/>
                </a:lnTo>
                <a:lnTo>
                  <a:pt x="22409" y="11952"/>
                </a:lnTo>
                <a:lnTo>
                  <a:pt x="22289" y="10876"/>
                </a:lnTo>
                <a:lnTo>
                  <a:pt x="22050" y="9920"/>
                </a:lnTo>
                <a:lnTo>
                  <a:pt x="21871" y="9442"/>
                </a:lnTo>
                <a:lnTo>
                  <a:pt x="21692" y="9024"/>
                </a:lnTo>
                <a:lnTo>
                  <a:pt x="21453" y="8605"/>
                </a:lnTo>
                <a:lnTo>
                  <a:pt x="21214" y="8247"/>
                </a:lnTo>
                <a:lnTo>
                  <a:pt x="20855" y="7888"/>
                </a:lnTo>
                <a:lnTo>
                  <a:pt x="20497" y="7589"/>
                </a:lnTo>
                <a:lnTo>
                  <a:pt x="20138" y="7350"/>
                </a:lnTo>
                <a:lnTo>
                  <a:pt x="19660" y="7111"/>
                </a:lnTo>
                <a:lnTo>
                  <a:pt x="19122" y="6932"/>
                </a:lnTo>
                <a:lnTo>
                  <a:pt x="18525" y="6753"/>
                </a:lnTo>
                <a:lnTo>
                  <a:pt x="18943" y="6574"/>
                </a:lnTo>
                <a:lnTo>
                  <a:pt x="19421" y="6335"/>
                </a:lnTo>
                <a:lnTo>
                  <a:pt x="19839" y="6036"/>
                </a:lnTo>
                <a:lnTo>
                  <a:pt x="20198" y="5737"/>
                </a:lnTo>
                <a:lnTo>
                  <a:pt x="20377" y="5498"/>
                </a:lnTo>
                <a:lnTo>
                  <a:pt x="20437" y="5319"/>
                </a:lnTo>
                <a:lnTo>
                  <a:pt x="20497" y="5140"/>
                </a:lnTo>
                <a:lnTo>
                  <a:pt x="20497" y="4960"/>
                </a:lnTo>
                <a:lnTo>
                  <a:pt x="20437" y="4781"/>
                </a:lnTo>
                <a:lnTo>
                  <a:pt x="20317" y="4602"/>
                </a:lnTo>
                <a:lnTo>
                  <a:pt x="20078" y="4422"/>
                </a:lnTo>
                <a:lnTo>
                  <a:pt x="19780" y="4303"/>
                </a:lnTo>
                <a:lnTo>
                  <a:pt x="19541" y="4243"/>
                </a:lnTo>
                <a:lnTo>
                  <a:pt x="19301" y="4183"/>
                </a:lnTo>
                <a:lnTo>
                  <a:pt x="18823" y="4243"/>
                </a:lnTo>
                <a:lnTo>
                  <a:pt x="18286" y="4363"/>
                </a:lnTo>
                <a:lnTo>
                  <a:pt x="17688" y="4542"/>
                </a:lnTo>
                <a:lnTo>
                  <a:pt x="16553" y="5020"/>
                </a:lnTo>
                <a:lnTo>
                  <a:pt x="15716" y="5438"/>
                </a:lnTo>
                <a:lnTo>
                  <a:pt x="15955" y="4661"/>
                </a:lnTo>
                <a:lnTo>
                  <a:pt x="16194" y="3825"/>
                </a:lnTo>
                <a:lnTo>
                  <a:pt x="16314" y="3048"/>
                </a:lnTo>
                <a:lnTo>
                  <a:pt x="16373" y="2212"/>
                </a:lnTo>
                <a:lnTo>
                  <a:pt x="16493" y="1435"/>
                </a:lnTo>
                <a:lnTo>
                  <a:pt x="16553" y="1016"/>
                </a:lnTo>
                <a:lnTo>
                  <a:pt x="16553" y="658"/>
                </a:lnTo>
                <a:lnTo>
                  <a:pt x="16433" y="299"/>
                </a:lnTo>
                <a:lnTo>
                  <a:pt x="16373" y="180"/>
                </a:lnTo>
                <a:lnTo>
                  <a:pt x="16314" y="120"/>
                </a:lnTo>
                <a:lnTo>
                  <a:pt x="16194" y="60"/>
                </a:lnTo>
                <a:lnTo>
                  <a:pt x="160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lantillaspowerpoint.org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598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428750"/>
            <a:ext cx="5984700" cy="31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hivo Light"/>
              <a:buChar char="༝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hivo Light"/>
              <a:buChar char="○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hivo Light"/>
              <a:buChar char="■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●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○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■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●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○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■"/>
              <a:defRPr sz="26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5" name="TextBox 11"/>
          <p:cNvSpPr txBox="1"/>
          <p:nvPr userDrawn="1"/>
        </p:nvSpPr>
        <p:spPr>
          <a:xfrm rot="16200000">
            <a:off x="-2375975" y="1443763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17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240404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1" r:id="rId8"/>
    <p:sldLayoutId id="2147483655" r:id="rId9"/>
    <p:sldLayoutId id="2147483663" r:id="rId10"/>
    <p:sldLayoutId id="2147483656" r:id="rId11"/>
    <p:sldLayoutId id="2147483657" r:id="rId12"/>
    <p:sldLayoutId id="2147483662" r:id="rId13"/>
    <p:sldLayoutId id="2147483658" r:id="rId14"/>
    <p:sldLayoutId id="2147483659" r:id="rId1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emf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23.emf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7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Relationship Id="rId9" Type="http://schemas.openxmlformats.org/officeDocument/2006/relationships/image" Target="../media/image4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7911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957839" y="1648883"/>
            <a:ext cx="6288087" cy="857250"/>
          </a:xfrm>
        </p:spPr>
        <p:txBody>
          <a:bodyPr/>
          <a:lstStyle/>
          <a:p>
            <a:r>
              <a:rPr lang="es-PE" sz="11500" b="1" dirty="0" smtClean="0">
                <a:solidFill>
                  <a:schemeClr val="accent1"/>
                </a:solidFill>
              </a:rPr>
              <a:t>ORANGE</a:t>
            </a:r>
            <a:endParaRPr lang="es-PE" sz="11500" b="1" dirty="0">
              <a:solidFill>
                <a:schemeClr val="accent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326" y="1648883"/>
            <a:ext cx="4270633" cy="345907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262676" y="2220222"/>
            <a:ext cx="28392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dirty="0">
                <a:solidFill>
                  <a:srgbClr val="F4AC21"/>
                </a:solidFill>
              </a:rPr>
              <a:t>Your audience will listen to you or read the content, but won’t do both.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2279" y="2789686"/>
            <a:ext cx="1800000" cy="1788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1" name="Google Shape;58;p15"/>
          <p:cNvSpPr txBox="1">
            <a:spLocks/>
          </p:cNvSpPr>
          <p:nvPr/>
        </p:nvSpPr>
        <p:spPr>
          <a:xfrm>
            <a:off x="1145716" y="4370951"/>
            <a:ext cx="4261800" cy="37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dirty="0" smtClean="0"/>
              <a:t>Here is where your presentation begins</a:t>
            </a:r>
            <a:endParaRPr lang="en-US" dirty="0"/>
          </a:p>
        </p:txBody>
      </p:sp>
      <p:sp>
        <p:nvSpPr>
          <p:cNvPr id="52" name="Rectángulo 51"/>
          <p:cNvSpPr/>
          <p:nvPr/>
        </p:nvSpPr>
        <p:spPr>
          <a:xfrm>
            <a:off x="974923" y="3477322"/>
            <a:ext cx="46033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sz="6000" b="1" dirty="0" smtClean="0">
                <a:solidFill>
                  <a:schemeClr val="accent1"/>
                </a:solidFill>
              </a:rPr>
              <a:t>Break Out</a:t>
            </a:r>
            <a:endParaRPr lang="es-PE" sz="6000" b="1" dirty="0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693" y="788509"/>
            <a:ext cx="2971846" cy="26888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2022;p26"/>
          <p:cNvSpPr/>
          <p:nvPr/>
        </p:nvSpPr>
        <p:spPr>
          <a:xfrm>
            <a:off x="556305" y="2535713"/>
            <a:ext cx="773700" cy="773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1988;p26"/>
          <p:cNvSpPr/>
          <p:nvPr/>
        </p:nvSpPr>
        <p:spPr>
          <a:xfrm>
            <a:off x="540000" y="3617600"/>
            <a:ext cx="773700" cy="773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1980;p26"/>
          <p:cNvSpPr/>
          <p:nvPr/>
        </p:nvSpPr>
        <p:spPr>
          <a:xfrm>
            <a:off x="5137050" y="3617600"/>
            <a:ext cx="773700" cy="773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1985;p26"/>
          <p:cNvSpPr/>
          <p:nvPr/>
        </p:nvSpPr>
        <p:spPr>
          <a:xfrm>
            <a:off x="564864" y="1428788"/>
            <a:ext cx="773700" cy="773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991;p26"/>
          <p:cNvSpPr/>
          <p:nvPr/>
        </p:nvSpPr>
        <p:spPr>
          <a:xfrm>
            <a:off x="5137050" y="1428788"/>
            <a:ext cx="773700" cy="773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998;p26"/>
          <p:cNvSpPr/>
          <p:nvPr/>
        </p:nvSpPr>
        <p:spPr>
          <a:xfrm>
            <a:off x="5137050" y="2546025"/>
            <a:ext cx="773700" cy="773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5"/>
          <p:cNvSpPr txBox="1">
            <a:spLocks noGrp="1"/>
          </p:cNvSpPr>
          <p:nvPr>
            <p:ph type="title"/>
          </p:nvPr>
        </p:nvSpPr>
        <p:spPr>
          <a:xfrm>
            <a:off x="575772" y="48956"/>
            <a:ext cx="6405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Instructions for use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44" name="Google Shape;344;p15"/>
          <p:cNvSpPr txBox="1">
            <a:spLocks noGrp="1"/>
          </p:cNvSpPr>
          <p:nvPr>
            <p:ph type="sldNum" idx="12"/>
          </p:nvPr>
        </p:nvSpPr>
        <p:spPr>
          <a:xfrm>
            <a:off x="8595300" y="474990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7" name="Google Shape;1993;p26"/>
          <p:cNvSpPr/>
          <p:nvPr/>
        </p:nvSpPr>
        <p:spPr>
          <a:xfrm>
            <a:off x="5394566" y="1823885"/>
            <a:ext cx="112556" cy="9934"/>
          </a:xfrm>
          <a:custGeom>
            <a:avLst/>
            <a:gdLst/>
            <a:ahLst/>
            <a:cxnLst/>
            <a:rect l="l" t="t" r="r" b="b"/>
            <a:pathLst>
              <a:path w="2640" h="233" extrusionOk="0">
                <a:moveTo>
                  <a:pt x="116" y="1"/>
                </a:moveTo>
                <a:cubicBezTo>
                  <a:pt x="53" y="1"/>
                  <a:pt x="0" y="54"/>
                  <a:pt x="0" y="117"/>
                </a:cubicBezTo>
                <a:cubicBezTo>
                  <a:pt x="0" y="180"/>
                  <a:pt x="53" y="232"/>
                  <a:pt x="116" y="232"/>
                </a:cubicBezTo>
                <a:lnTo>
                  <a:pt x="2523" y="232"/>
                </a:lnTo>
                <a:cubicBezTo>
                  <a:pt x="2587" y="232"/>
                  <a:pt x="2640" y="180"/>
                  <a:pt x="2640" y="117"/>
                </a:cubicBezTo>
                <a:cubicBezTo>
                  <a:pt x="2640" y="54"/>
                  <a:pt x="2587" y="1"/>
                  <a:pt x="25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994;p26"/>
          <p:cNvSpPr/>
          <p:nvPr/>
        </p:nvSpPr>
        <p:spPr>
          <a:xfrm>
            <a:off x="5394566" y="1858845"/>
            <a:ext cx="112556" cy="9934"/>
          </a:xfrm>
          <a:custGeom>
            <a:avLst/>
            <a:gdLst/>
            <a:ahLst/>
            <a:cxnLst/>
            <a:rect l="l" t="t" r="r" b="b"/>
            <a:pathLst>
              <a:path w="2640" h="233" extrusionOk="0">
                <a:moveTo>
                  <a:pt x="116" y="1"/>
                </a:moveTo>
                <a:cubicBezTo>
                  <a:pt x="53" y="1"/>
                  <a:pt x="0" y="54"/>
                  <a:pt x="0" y="117"/>
                </a:cubicBezTo>
                <a:cubicBezTo>
                  <a:pt x="0" y="180"/>
                  <a:pt x="53" y="232"/>
                  <a:pt x="116" y="232"/>
                </a:cubicBezTo>
                <a:lnTo>
                  <a:pt x="2523" y="232"/>
                </a:lnTo>
                <a:cubicBezTo>
                  <a:pt x="2587" y="232"/>
                  <a:pt x="2640" y="180"/>
                  <a:pt x="2640" y="117"/>
                </a:cubicBezTo>
                <a:cubicBezTo>
                  <a:pt x="2640" y="54"/>
                  <a:pt x="2587" y="1"/>
                  <a:pt x="252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995;p26"/>
          <p:cNvSpPr/>
          <p:nvPr/>
        </p:nvSpPr>
        <p:spPr>
          <a:xfrm>
            <a:off x="5399512" y="1714102"/>
            <a:ext cx="102665" cy="80282"/>
          </a:xfrm>
          <a:custGeom>
            <a:avLst/>
            <a:gdLst/>
            <a:ahLst/>
            <a:cxnLst/>
            <a:rect l="l" t="t" r="r" b="b"/>
            <a:pathLst>
              <a:path w="2408" h="1883" extrusionOk="0">
                <a:moveTo>
                  <a:pt x="1704" y="232"/>
                </a:moveTo>
                <a:cubicBezTo>
                  <a:pt x="1956" y="232"/>
                  <a:pt x="2166" y="452"/>
                  <a:pt x="2166" y="716"/>
                </a:cubicBezTo>
                <a:cubicBezTo>
                  <a:pt x="2166" y="1094"/>
                  <a:pt x="1693" y="1388"/>
                  <a:pt x="1377" y="1578"/>
                </a:cubicBezTo>
                <a:cubicBezTo>
                  <a:pt x="1312" y="1621"/>
                  <a:pt x="1256" y="1642"/>
                  <a:pt x="1200" y="1642"/>
                </a:cubicBezTo>
                <a:cubicBezTo>
                  <a:pt x="1148" y="1642"/>
                  <a:pt x="1097" y="1624"/>
                  <a:pt x="1041" y="1588"/>
                </a:cubicBezTo>
                <a:cubicBezTo>
                  <a:pt x="704" y="1388"/>
                  <a:pt x="242" y="1125"/>
                  <a:pt x="242" y="716"/>
                </a:cubicBezTo>
                <a:cubicBezTo>
                  <a:pt x="242" y="452"/>
                  <a:pt x="452" y="232"/>
                  <a:pt x="704" y="232"/>
                </a:cubicBezTo>
                <a:cubicBezTo>
                  <a:pt x="799" y="232"/>
                  <a:pt x="884" y="253"/>
                  <a:pt x="957" y="305"/>
                </a:cubicBezTo>
                <a:cubicBezTo>
                  <a:pt x="1030" y="353"/>
                  <a:pt x="1117" y="376"/>
                  <a:pt x="1204" y="376"/>
                </a:cubicBezTo>
                <a:cubicBezTo>
                  <a:pt x="1291" y="376"/>
                  <a:pt x="1378" y="353"/>
                  <a:pt x="1451" y="305"/>
                </a:cubicBezTo>
                <a:cubicBezTo>
                  <a:pt x="1524" y="253"/>
                  <a:pt x="1608" y="232"/>
                  <a:pt x="1704" y="232"/>
                </a:cubicBezTo>
                <a:close/>
                <a:moveTo>
                  <a:pt x="704" y="1"/>
                </a:moveTo>
                <a:cubicBezTo>
                  <a:pt x="316" y="1"/>
                  <a:pt x="0" y="316"/>
                  <a:pt x="0" y="716"/>
                </a:cubicBezTo>
                <a:cubicBezTo>
                  <a:pt x="0" y="1251"/>
                  <a:pt x="557" y="1578"/>
                  <a:pt x="915" y="1788"/>
                </a:cubicBezTo>
                <a:cubicBezTo>
                  <a:pt x="915" y="1788"/>
                  <a:pt x="1073" y="1882"/>
                  <a:pt x="1209" y="1882"/>
                </a:cubicBezTo>
                <a:cubicBezTo>
                  <a:pt x="1314" y="1882"/>
                  <a:pt x="1409" y="1840"/>
                  <a:pt x="1503" y="1777"/>
                </a:cubicBezTo>
                <a:cubicBezTo>
                  <a:pt x="1861" y="1557"/>
                  <a:pt x="2407" y="1220"/>
                  <a:pt x="2407" y="716"/>
                </a:cubicBezTo>
                <a:cubicBezTo>
                  <a:pt x="2407" y="316"/>
                  <a:pt x="2092" y="1"/>
                  <a:pt x="1704" y="1"/>
                </a:cubicBezTo>
                <a:cubicBezTo>
                  <a:pt x="1566" y="1"/>
                  <a:pt x="1430" y="32"/>
                  <a:pt x="1325" y="106"/>
                </a:cubicBezTo>
                <a:cubicBezTo>
                  <a:pt x="1288" y="132"/>
                  <a:pt x="1246" y="145"/>
                  <a:pt x="1204" y="145"/>
                </a:cubicBezTo>
                <a:cubicBezTo>
                  <a:pt x="1162" y="145"/>
                  <a:pt x="1120" y="132"/>
                  <a:pt x="1083" y="106"/>
                </a:cubicBezTo>
                <a:cubicBezTo>
                  <a:pt x="968" y="32"/>
                  <a:pt x="841" y="1"/>
                  <a:pt x="7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996;p26"/>
          <p:cNvSpPr/>
          <p:nvPr/>
        </p:nvSpPr>
        <p:spPr>
          <a:xfrm>
            <a:off x="5562674" y="1766542"/>
            <a:ext cx="58708" cy="55596"/>
          </a:xfrm>
          <a:custGeom>
            <a:avLst/>
            <a:gdLst/>
            <a:ahLst/>
            <a:cxnLst/>
            <a:rect l="l" t="t" r="r" b="b"/>
            <a:pathLst>
              <a:path w="1377" h="1304" extrusionOk="0">
                <a:moveTo>
                  <a:pt x="725" y="232"/>
                </a:moveTo>
                <a:cubicBezTo>
                  <a:pt x="830" y="232"/>
                  <a:pt x="935" y="274"/>
                  <a:pt x="1019" y="358"/>
                </a:cubicBezTo>
                <a:cubicBezTo>
                  <a:pt x="1093" y="432"/>
                  <a:pt x="1146" y="537"/>
                  <a:pt x="1146" y="652"/>
                </a:cubicBezTo>
                <a:cubicBezTo>
                  <a:pt x="1135" y="768"/>
                  <a:pt x="1093" y="873"/>
                  <a:pt x="1019" y="946"/>
                </a:cubicBezTo>
                <a:cubicBezTo>
                  <a:pt x="935" y="1031"/>
                  <a:pt x="828" y="1073"/>
                  <a:pt x="720" y="1073"/>
                </a:cubicBezTo>
                <a:cubicBezTo>
                  <a:pt x="612" y="1073"/>
                  <a:pt x="505" y="1031"/>
                  <a:pt x="421" y="946"/>
                </a:cubicBezTo>
                <a:cubicBezTo>
                  <a:pt x="262" y="778"/>
                  <a:pt x="262" y="516"/>
                  <a:pt x="431" y="358"/>
                </a:cubicBezTo>
                <a:cubicBezTo>
                  <a:pt x="505" y="274"/>
                  <a:pt x="620" y="232"/>
                  <a:pt x="725" y="232"/>
                </a:cubicBezTo>
                <a:close/>
                <a:moveTo>
                  <a:pt x="725" y="0"/>
                </a:moveTo>
                <a:cubicBezTo>
                  <a:pt x="557" y="0"/>
                  <a:pt x="389" y="63"/>
                  <a:pt x="262" y="190"/>
                </a:cubicBezTo>
                <a:cubicBezTo>
                  <a:pt x="10" y="442"/>
                  <a:pt x="0" y="852"/>
                  <a:pt x="262" y="1115"/>
                </a:cubicBezTo>
                <a:cubicBezTo>
                  <a:pt x="389" y="1241"/>
                  <a:pt x="557" y="1304"/>
                  <a:pt x="725" y="1304"/>
                </a:cubicBezTo>
                <a:cubicBezTo>
                  <a:pt x="893" y="1304"/>
                  <a:pt x="1051" y="1241"/>
                  <a:pt x="1188" y="1115"/>
                </a:cubicBezTo>
                <a:cubicBezTo>
                  <a:pt x="1304" y="989"/>
                  <a:pt x="1377" y="831"/>
                  <a:pt x="1377" y="652"/>
                </a:cubicBezTo>
                <a:cubicBezTo>
                  <a:pt x="1377" y="484"/>
                  <a:pt x="1314" y="316"/>
                  <a:pt x="1188" y="190"/>
                </a:cubicBezTo>
                <a:cubicBezTo>
                  <a:pt x="1061" y="63"/>
                  <a:pt x="893" y="0"/>
                  <a:pt x="72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2000;p26"/>
          <p:cNvSpPr/>
          <p:nvPr/>
        </p:nvSpPr>
        <p:spPr>
          <a:xfrm>
            <a:off x="5509765" y="2909615"/>
            <a:ext cx="28736" cy="15050"/>
          </a:xfrm>
          <a:custGeom>
            <a:avLst/>
            <a:gdLst/>
            <a:ahLst/>
            <a:cxnLst/>
            <a:rect l="l" t="t" r="r" b="b"/>
            <a:pathLst>
              <a:path w="674" h="353" extrusionOk="0">
                <a:moveTo>
                  <a:pt x="523" y="0"/>
                </a:moveTo>
                <a:cubicBezTo>
                  <a:pt x="488" y="0"/>
                  <a:pt x="449" y="12"/>
                  <a:pt x="421" y="57"/>
                </a:cubicBezTo>
                <a:cubicBezTo>
                  <a:pt x="390" y="99"/>
                  <a:pt x="348" y="99"/>
                  <a:pt x="337" y="109"/>
                </a:cubicBezTo>
                <a:cubicBezTo>
                  <a:pt x="316" y="109"/>
                  <a:pt x="274" y="99"/>
                  <a:pt x="242" y="57"/>
                </a:cubicBezTo>
                <a:cubicBezTo>
                  <a:pt x="222" y="23"/>
                  <a:pt x="181" y="3"/>
                  <a:pt x="140" y="3"/>
                </a:cubicBezTo>
                <a:cubicBezTo>
                  <a:pt x="117" y="3"/>
                  <a:pt x="93" y="10"/>
                  <a:pt x="74" y="25"/>
                </a:cubicBezTo>
                <a:cubicBezTo>
                  <a:pt x="11" y="67"/>
                  <a:pt x="0" y="141"/>
                  <a:pt x="42" y="204"/>
                </a:cubicBezTo>
                <a:cubicBezTo>
                  <a:pt x="101" y="292"/>
                  <a:pt x="205" y="352"/>
                  <a:pt x="312" y="352"/>
                </a:cubicBezTo>
                <a:cubicBezTo>
                  <a:pt x="320" y="352"/>
                  <a:pt x="329" y="352"/>
                  <a:pt x="337" y="351"/>
                </a:cubicBezTo>
                <a:cubicBezTo>
                  <a:pt x="453" y="351"/>
                  <a:pt x="568" y="288"/>
                  <a:pt x="631" y="193"/>
                </a:cubicBezTo>
                <a:cubicBezTo>
                  <a:pt x="673" y="130"/>
                  <a:pt x="652" y="57"/>
                  <a:pt x="589" y="15"/>
                </a:cubicBezTo>
                <a:cubicBezTo>
                  <a:pt x="579" y="10"/>
                  <a:pt x="553" y="0"/>
                  <a:pt x="5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2001;p26"/>
          <p:cNvSpPr/>
          <p:nvPr/>
        </p:nvSpPr>
        <p:spPr>
          <a:xfrm>
            <a:off x="5467173" y="2903945"/>
            <a:ext cx="22469" cy="13004"/>
          </a:xfrm>
          <a:custGeom>
            <a:avLst/>
            <a:gdLst/>
            <a:ahLst/>
            <a:cxnLst/>
            <a:rect l="l" t="t" r="r" b="b"/>
            <a:pathLst>
              <a:path w="527" h="305" extrusionOk="0">
                <a:moveTo>
                  <a:pt x="263" y="1"/>
                </a:moveTo>
                <a:cubicBezTo>
                  <a:pt x="179" y="1"/>
                  <a:pt x="106" y="32"/>
                  <a:pt x="43" y="95"/>
                </a:cubicBezTo>
                <a:cubicBezTo>
                  <a:pt x="1" y="148"/>
                  <a:pt x="1" y="221"/>
                  <a:pt x="43" y="274"/>
                </a:cubicBezTo>
                <a:cubicBezTo>
                  <a:pt x="68" y="294"/>
                  <a:pt x="99" y="304"/>
                  <a:pt x="130" y="304"/>
                </a:cubicBezTo>
                <a:cubicBezTo>
                  <a:pt x="165" y="304"/>
                  <a:pt x="199" y="291"/>
                  <a:pt x="221" y="263"/>
                </a:cubicBezTo>
                <a:cubicBezTo>
                  <a:pt x="242" y="253"/>
                  <a:pt x="253" y="253"/>
                  <a:pt x="263" y="253"/>
                </a:cubicBezTo>
                <a:cubicBezTo>
                  <a:pt x="274" y="253"/>
                  <a:pt x="284" y="253"/>
                  <a:pt x="305" y="263"/>
                </a:cubicBezTo>
                <a:cubicBezTo>
                  <a:pt x="338" y="288"/>
                  <a:pt x="370" y="297"/>
                  <a:pt x="397" y="297"/>
                </a:cubicBezTo>
                <a:cubicBezTo>
                  <a:pt x="439" y="297"/>
                  <a:pt x="472" y="276"/>
                  <a:pt x="485" y="263"/>
                </a:cubicBezTo>
                <a:cubicBezTo>
                  <a:pt x="527" y="211"/>
                  <a:pt x="527" y="137"/>
                  <a:pt x="485" y="85"/>
                </a:cubicBezTo>
                <a:cubicBezTo>
                  <a:pt x="421" y="32"/>
                  <a:pt x="347" y="1"/>
                  <a:pt x="2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2002;p26"/>
          <p:cNvSpPr/>
          <p:nvPr/>
        </p:nvSpPr>
        <p:spPr>
          <a:xfrm>
            <a:off x="5558155" y="2902496"/>
            <a:ext cx="22938" cy="13046"/>
          </a:xfrm>
          <a:custGeom>
            <a:avLst/>
            <a:gdLst/>
            <a:ahLst/>
            <a:cxnLst/>
            <a:rect l="l" t="t" r="r" b="b"/>
            <a:pathLst>
              <a:path w="538" h="306" extrusionOk="0">
                <a:moveTo>
                  <a:pt x="295" y="1"/>
                </a:moveTo>
                <a:cubicBezTo>
                  <a:pt x="285" y="1"/>
                  <a:pt x="274" y="2"/>
                  <a:pt x="264" y="3"/>
                </a:cubicBezTo>
                <a:cubicBezTo>
                  <a:pt x="180" y="3"/>
                  <a:pt x="106" y="35"/>
                  <a:pt x="43" y="87"/>
                </a:cubicBezTo>
                <a:cubicBezTo>
                  <a:pt x="1" y="140"/>
                  <a:pt x="1" y="224"/>
                  <a:pt x="54" y="266"/>
                </a:cubicBezTo>
                <a:cubicBezTo>
                  <a:pt x="75" y="292"/>
                  <a:pt x="106" y="305"/>
                  <a:pt x="138" y="305"/>
                </a:cubicBezTo>
                <a:cubicBezTo>
                  <a:pt x="169" y="305"/>
                  <a:pt x="201" y="292"/>
                  <a:pt x="222" y="266"/>
                </a:cubicBezTo>
                <a:cubicBezTo>
                  <a:pt x="243" y="255"/>
                  <a:pt x="253" y="245"/>
                  <a:pt x="264" y="245"/>
                </a:cubicBezTo>
                <a:cubicBezTo>
                  <a:pt x="274" y="245"/>
                  <a:pt x="295" y="255"/>
                  <a:pt x="306" y="266"/>
                </a:cubicBezTo>
                <a:cubicBezTo>
                  <a:pt x="339" y="291"/>
                  <a:pt x="370" y="299"/>
                  <a:pt x="397" y="299"/>
                </a:cubicBezTo>
                <a:cubicBezTo>
                  <a:pt x="439" y="299"/>
                  <a:pt x="471" y="279"/>
                  <a:pt x="484" y="266"/>
                </a:cubicBezTo>
                <a:cubicBezTo>
                  <a:pt x="537" y="213"/>
                  <a:pt x="526" y="129"/>
                  <a:pt x="484" y="87"/>
                </a:cubicBezTo>
                <a:cubicBezTo>
                  <a:pt x="429" y="32"/>
                  <a:pt x="366" y="1"/>
                  <a:pt x="29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" name="Google Shape;2003;p26"/>
          <p:cNvGrpSpPr/>
          <p:nvPr/>
        </p:nvGrpSpPr>
        <p:grpSpPr>
          <a:xfrm>
            <a:off x="1412538" y="1471013"/>
            <a:ext cx="1810800" cy="674000"/>
            <a:chOff x="1412538" y="1471013"/>
            <a:chExt cx="1810800" cy="674000"/>
          </a:xfrm>
        </p:grpSpPr>
        <p:sp>
          <p:nvSpPr>
            <p:cNvPr id="68" name="Google Shape;2004;p26"/>
            <p:cNvSpPr txBox="1"/>
            <p:nvPr/>
          </p:nvSpPr>
          <p:spPr>
            <a:xfrm>
              <a:off x="1412538" y="147101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9" name="Google Shape;2005;p26"/>
            <p:cNvSpPr txBox="1"/>
            <p:nvPr/>
          </p:nvSpPr>
          <p:spPr>
            <a:xfrm>
              <a:off x="1412538" y="176281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0" name="Google Shape;2006;p26"/>
          <p:cNvGrpSpPr/>
          <p:nvPr/>
        </p:nvGrpSpPr>
        <p:grpSpPr>
          <a:xfrm>
            <a:off x="3223338" y="1471013"/>
            <a:ext cx="1810800" cy="674000"/>
            <a:chOff x="5916588" y="1471013"/>
            <a:chExt cx="1810800" cy="674000"/>
          </a:xfrm>
        </p:grpSpPr>
        <p:sp>
          <p:nvSpPr>
            <p:cNvPr id="71" name="Google Shape;2007;p26"/>
            <p:cNvSpPr txBox="1"/>
            <p:nvPr/>
          </p:nvSpPr>
          <p:spPr>
            <a:xfrm>
              <a:off x="5916588" y="147101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2" name="Google Shape;2008;p26"/>
            <p:cNvSpPr txBox="1"/>
            <p:nvPr/>
          </p:nvSpPr>
          <p:spPr>
            <a:xfrm>
              <a:off x="5916588" y="176281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3" name="Google Shape;2009;p26"/>
          <p:cNvGrpSpPr/>
          <p:nvPr/>
        </p:nvGrpSpPr>
        <p:grpSpPr>
          <a:xfrm>
            <a:off x="1412538" y="2630763"/>
            <a:ext cx="1810800" cy="674000"/>
            <a:chOff x="1412538" y="2630763"/>
            <a:chExt cx="1810800" cy="674000"/>
          </a:xfrm>
        </p:grpSpPr>
        <p:sp>
          <p:nvSpPr>
            <p:cNvPr id="74" name="Google Shape;2010;p26"/>
            <p:cNvSpPr txBox="1"/>
            <p:nvPr/>
          </p:nvSpPr>
          <p:spPr>
            <a:xfrm>
              <a:off x="1412538" y="263076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5" name="Google Shape;2011;p26"/>
            <p:cNvSpPr txBox="1"/>
            <p:nvPr/>
          </p:nvSpPr>
          <p:spPr>
            <a:xfrm>
              <a:off x="1412538" y="292256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actually really cold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6" name="Google Shape;2012;p26"/>
          <p:cNvGrpSpPr/>
          <p:nvPr/>
        </p:nvGrpSpPr>
        <p:grpSpPr>
          <a:xfrm>
            <a:off x="3223338" y="2630763"/>
            <a:ext cx="1810800" cy="674000"/>
            <a:chOff x="5916588" y="2630763"/>
            <a:chExt cx="1810800" cy="674000"/>
          </a:xfrm>
        </p:grpSpPr>
        <p:sp>
          <p:nvSpPr>
            <p:cNvPr id="77" name="Google Shape;2013;p26"/>
            <p:cNvSpPr txBox="1"/>
            <p:nvPr/>
          </p:nvSpPr>
          <p:spPr>
            <a:xfrm>
              <a:off x="5916588" y="263076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8" name="Google Shape;2014;p26"/>
            <p:cNvSpPr txBox="1"/>
            <p:nvPr/>
          </p:nvSpPr>
          <p:spPr>
            <a:xfrm>
              <a:off x="5916588" y="292256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Earth is the beautiful planet we all live on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9" name="Google Shape;2015;p26"/>
          <p:cNvGrpSpPr/>
          <p:nvPr/>
        </p:nvGrpSpPr>
        <p:grpSpPr>
          <a:xfrm>
            <a:off x="1412538" y="3794513"/>
            <a:ext cx="1810800" cy="674000"/>
            <a:chOff x="1412538" y="3794513"/>
            <a:chExt cx="1810800" cy="674000"/>
          </a:xfrm>
        </p:grpSpPr>
        <p:sp>
          <p:nvSpPr>
            <p:cNvPr id="80" name="Google Shape;2016;p26"/>
            <p:cNvSpPr txBox="1"/>
            <p:nvPr/>
          </p:nvSpPr>
          <p:spPr>
            <a:xfrm>
              <a:off x="1412538" y="379451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1" name="Google Shape;2017;p26"/>
            <p:cNvSpPr txBox="1"/>
            <p:nvPr/>
          </p:nvSpPr>
          <p:spPr>
            <a:xfrm>
              <a:off x="1412538" y="408631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2" name="Google Shape;2018;p26"/>
          <p:cNvGrpSpPr/>
          <p:nvPr/>
        </p:nvGrpSpPr>
        <p:grpSpPr>
          <a:xfrm>
            <a:off x="3223338" y="3794513"/>
            <a:ext cx="1810800" cy="674000"/>
            <a:chOff x="5916588" y="3794513"/>
            <a:chExt cx="1810800" cy="674000"/>
          </a:xfrm>
        </p:grpSpPr>
        <p:sp>
          <p:nvSpPr>
            <p:cNvPr id="83" name="Google Shape;2019;p26"/>
            <p:cNvSpPr txBox="1"/>
            <p:nvPr/>
          </p:nvSpPr>
          <p:spPr>
            <a:xfrm>
              <a:off x="5916588" y="379451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4" name="Google Shape;2020;p26"/>
            <p:cNvSpPr txBox="1"/>
            <p:nvPr/>
          </p:nvSpPr>
          <p:spPr>
            <a:xfrm>
              <a:off x="5916588" y="408631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161" y="2774913"/>
            <a:ext cx="346679" cy="363927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145" y="3822486"/>
            <a:ext cx="346679" cy="363927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161" y="1676881"/>
            <a:ext cx="346679" cy="363927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815" y="3822538"/>
            <a:ext cx="346679" cy="363927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55" y="2772441"/>
            <a:ext cx="346679" cy="363927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54" y="1682065"/>
            <a:ext cx="346679" cy="36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73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6"/>
          <p:cNvSpPr txBox="1">
            <a:spLocks noGrp="1"/>
          </p:cNvSpPr>
          <p:nvPr>
            <p:ph type="title"/>
          </p:nvPr>
        </p:nvSpPr>
        <p:spPr>
          <a:xfrm>
            <a:off x="552450" y="91675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This is a slide title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50" name="Google Shape;350;p16"/>
          <p:cNvSpPr txBox="1">
            <a:spLocks noGrp="1"/>
          </p:cNvSpPr>
          <p:nvPr>
            <p:ph type="body" idx="1"/>
          </p:nvPr>
        </p:nvSpPr>
        <p:spPr>
          <a:xfrm>
            <a:off x="457200" y="1428750"/>
            <a:ext cx="5984700" cy="3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SzPts val="2600"/>
              <a:buChar char="༝"/>
            </a:pPr>
            <a:r>
              <a:rPr lang="en" dirty="0"/>
              <a:t>Here you have a list of items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༝"/>
            </a:pPr>
            <a:r>
              <a:rPr lang="en" dirty="0"/>
              <a:t>And some text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༝"/>
            </a:pPr>
            <a:r>
              <a:rPr lang="en" dirty="0"/>
              <a:t>But remember not to overload your slides with content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Your audience will listen to you or read the content, but won’t do both. </a:t>
            </a:r>
            <a:endParaRPr dirty="0"/>
          </a:p>
        </p:txBody>
      </p:sp>
      <p:sp>
        <p:nvSpPr>
          <p:cNvPr id="351" name="Google Shape;351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"/>
            <a:ext cx="9144000" cy="5143500"/>
          </a:xfrm>
          <a:prstGeom prst="rect">
            <a:avLst/>
          </a:prstGeom>
        </p:spPr>
      </p:pic>
      <p:sp>
        <p:nvSpPr>
          <p:cNvPr id="412" name="Google Shape;412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5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6" name="Google Shape;461;p28"/>
          <p:cNvSpPr txBox="1">
            <a:spLocks/>
          </p:cNvSpPr>
          <p:nvPr/>
        </p:nvSpPr>
        <p:spPr>
          <a:xfrm>
            <a:off x="957470" y="1805139"/>
            <a:ext cx="7229059" cy="766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hivo Light"/>
              <a:buChar char="༝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hivo Light"/>
              <a:buChar char="○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hivo Light"/>
              <a:buChar char="■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●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○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■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●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○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■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indent="0" algn="ctr">
              <a:buFont typeface="Chivo Light"/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Whoa! That’s a big number, aren’t you proud?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3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7"/>
          <p:cNvSpPr txBox="1">
            <a:spLocks noGrp="1"/>
          </p:cNvSpPr>
          <p:nvPr>
            <p:ph type="ctrTitle" idx="4294967295"/>
          </p:nvPr>
        </p:nvSpPr>
        <p:spPr>
          <a:xfrm>
            <a:off x="1275150" y="2471175"/>
            <a:ext cx="6593700" cy="89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7B59"/>
                </a:solidFill>
              </a:rPr>
              <a:t>Hello!</a:t>
            </a:r>
            <a:endParaRPr sz="6000">
              <a:solidFill>
                <a:srgbClr val="FF7B59"/>
              </a:solidFill>
            </a:endParaRPr>
          </a:p>
        </p:txBody>
      </p:sp>
      <p:sp>
        <p:nvSpPr>
          <p:cNvPr id="357" name="Google Shape;357;p17"/>
          <p:cNvSpPr txBox="1">
            <a:spLocks noGrp="1"/>
          </p:cNvSpPr>
          <p:nvPr>
            <p:ph type="subTitle" idx="4294967295"/>
          </p:nvPr>
        </p:nvSpPr>
        <p:spPr>
          <a:xfrm>
            <a:off x="1275150" y="3111200"/>
            <a:ext cx="6593700" cy="12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/>
              <a:t>I am Jayden Smith</a:t>
            </a:r>
            <a:endParaRPr sz="1800"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sz="1800" b="1"/>
          </a:p>
        </p:txBody>
      </p:sp>
      <p:sp>
        <p:nvSpPr>
          <p:cNvPr id="359" name="Google Shape;359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000" y="1284000"/>
            <a:ext cx="1170000" cy="9562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8"/>
          <p:cNvSpPr txBox="1">
            <a:spLocks noGrp="1"/>
          </p:cNvSpPr>
          <p:nvPr>
            <p:ph type="title"/>
          </p:nvPr>
        </p:nvSpPr>
        <p:spPr>
          <a:xfrm>
            <a:off x="623454" y="102067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bg1"/>
                </a:solidFill>
              </a:rPr>
              <a:t>1.Transition</a:t>
            </a:r>
            <a:r>
              <a:rPr lang="en" dirty="0" smtClean="0"/>
              <a:t> headline</a:t>
            </a:r>
            <a:endParaRPr dirty="0"/>
          </a:p>
        </p:txBody>
      </p:sp>
      <p:sp>
        <p:nvSpPr>
          <p:cNvPr id="365" name="Google Shape;365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Let’s start with the first set of slides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370" name="Google Shape;370;p19"/>
          <p:cNvSpPr txBox="1">
            <a:spLocks noGrp="1"/>
          </p:cNvSpPr>
          <p:nvPr>
            <p:ph type="body" idx="4294967295"/>
          </p:nvPr>
        </p:nvSpPr>
        <p:spPr>
          <a:xfrm>
            <a:off x="2299854" y="1178502"/>
            <a:ext cx="4968875" cy="3032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Quotations are commonly printed as a means of inspiration and to invoke philosophical thoughts from the reader.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0"/>
          <p:cNvSpPr txBox="1">
            <a:spLocks noGrp="1"/>
          </p:cNvSpPr>
          <p:nvPr>
            <p:ph type="ctrTitle" idx="4294967295"/>
          </p:nvPr>
        </p:nvSpPr>
        <p:spPr>
          <a:xfrm>
            <a:off x="1963875" y="2269150"/>
            <a:ext cx="5216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FFFFFF"/>
                </a:solidFill>
              </a:rPr>
              <a:t>Big concept</a:t>
            </a:r>
            <a:endParaRPr sz="6000" dirty="0">
              <a:solidFill>
                <a:srgbClr val="FFFFFF"/>
              </a:solidFill>
            </a:endParaRPr>
          </a:p>
        </p:txBody>
      </p:sp>
      <p:sp>
        <p:nvSpPr>
          <p:cNvPr id="377" name="Google Shape;377;p20"/>
          <p:cNvSpPr txBox="1">
            <a:spLocks noGrp="1"/>
          </p:cNvSpPr>
          <p:nvPr>
            <p:ph type="subTitle" idx="4294967295"/>
          </p:nvPr>
        </p:nvSpPr>
        <p:spPr>
          <a:xfrm>
            <a:off x="1963875" y="3411555"/>
            <a:ext cx="5216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Bring the attention of your audience over a key concept using icons or illustrations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78" name="Google Shape;378;p20"/>
          <p:cNvSpPr/>
          <p:nvPr/>
        </p:nvSpPr>
        <p:spPr>
          <a:xfrm rot="1473024">
            <a:off x="3500505" y="1504066"/>
            <a:ext cx="669785" cy="652437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379" name="Google Shape;379;p20"/>
          <p:cNvSpPr/>
          <p:nvPr/>
        </p:nvSpPr>
        <p:spPr>
          <a:xfrm>
            <a:off x="4320541" y="813525"/>
            <a:ext cx="293240" cy="28495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380" name="Google Shape;380;p20"/>
          <p:cNvSpPr/>
          <p:nvPr/>
        </p:nvSpPr>
        <p:spPr>
          <a:xfrm rot="2487194">
            <a:off x="4131961" y="2106477"/>
            <a:ext cx="208629" cy="20273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381" name="Google Shape;381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9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"/>
          <p:cNvSpPr txBox="1">
            <a:spLocks noGrp="1"/>
          </p:cNvSpPr>
          <p:nvPr>
            <p:ph type="body" idx="1"/>
          </p:nvPr>
        </p:nvSpPr>
        <p:spPr>
          <a:xfrm>
            <a:off x="457200" y="1430050"/>
            <a:ext cx="3167700" cy="3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388" name="Google Shape;388;p21"/>
          <p:cNvSpPr txBox="1">
            <a:spLocks noGrp="1"/>
          </p:cNvSpPr>
          <p:nvPr>
            <p:ph type="title"/>
          </p:nvPr>
        </p:nvSpPr>
        <p:spPr>
          <a:xfrm>
            <a:off x="577703" y="157484"/>
            <a:ext cx="6405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You can also split your content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89" name="Google Shape;389;p21"/>
          <p:cNvSpPr txBox="1">
            <a:spLocks noGrp="1"/>
          </p:cNvSpPr>
          <p:nvPr>
            <p:ph type="body" idx="2"/>
          </p:nvPr>
        </p:nvSpPr>
        <p:spPr>
          <a:xfrm>
            <a:off x="3815603" y="1430050"/>
            <a:ext cx="3167700" cy="3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390" name="Google Shape;390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388" name="Google Shape;388;p21"/>
          <p:cNvSpPr txBox="1">
            <a:spLocks noGrp="1"/>
          </p:cNvSpPr>
          <p:nvPr>
            <p:ph type="title" idx="4294967295"/>
          </p:nvPr>
        </p:nvSpPr>
        <p:spPr>
          <a:xfrm>
            <a:off x="448776" y="197851"/>
            <a:ext cx="6405563" cy="8572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also split your content</a:t>
            </a:r>
            <a:endParaRPr dirty="0"/>
          </a:p>
        </p:txBody>
      </p:sp>
      <p:grpSp>
        <p:nvGrpSpPr>
          <p:cNvPr id="8" name="Google Shape;1457;p23"/>
          <p:cNvGrpSpPr/>
          <p:nvPr/>
        </p:nvGrpSpPr>
        <p:grpSpPr>
          <a:xfrm>
            <a:off x="760633" y="2349013"/>
            <a:ext cx="1810800" cy="1266625"/>
            <a:chOff x="775663" y="2806213"/>
            <a:chExt cx="1810800" cy="1266625"/>
          </a:xfrm>
        </p:grpSpPr>
        <p:sp>
          <p:nvSpPr>
            <p:cNvPr id="9" name="Google Shape;1458;p23"/>
            <p:cNvSpPr txBox="1"/>
            <p:nvPr/>
          </p:nvSpPr>
          <p:spPr>
            <a:xfrm>
              <a:off x="775663" y="3398838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" name="Google Shape;1459;p23"/>
            <p:cNvSpPr txBox="1"/>
            <p:nvPr/>
          </p:nvSpPr>
          <p:spPr>
            <a:xfrm>
              <a:off x="775663" y="3690638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" name="Google Shape;1460;p23"/>
            <p:cNvSpPr txBox="1"/>
            <p:nvPr/>
          </p:nvSpPr>
          <p:spPr>
            <a:xfrm>
              <a:off x="775663" y="280621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0" dirty="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50%</a:t>
              </a:r>
              <a:endParaRPr sz="40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" name="Google Shape;1461;p23"/>
          <p:cNvGrpSpPr/>
          <p:nvPr/>
        </p:nvGrpSpPr>
        <p:grpSpPr>
          <a:xfrm>
            <a:off x="3651558" y="2349013"/>
            <a:ext cx="1810825" cy="1266625"/>
            <a:chOff x="3666588" y="2806213"/>
            <a:chExt cx="1810825" cy="1266625"/>
          </a:xfrm>
        </p:grpSpPr>
        <p:sp>
          <p:nvSpPr>
            <p:cNvPr id="13" name="Google Shape;1462;p23"/>
            <p:cNvSpPr txBox="1"/>
            <p:nvPr/>
          </p:nvSpPr>
          <p:spPr>
            <a:xfrm>
              <a:off x="3666613" y="3398838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4" name="Google Shape;1463;p23"/>
            <p:cNvSpPr txBox="1"/>
            <p:nvPr/>
          </p:nvSpPr>
          <p:spPr>
            <a:xfrm>
              <a:off x="3666613" y="3690638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Google Shape;1464;p23"/>
            <p:cNvSpPr txBox="1"/>
            <p:nvPr/>
          </p:nvSpPr>
          <p:spPr>
            <a:xfrm>
              <a:off x="3666588" y="280621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0" dirty="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99%</a:t>
              </a:r>
              <a:endParaRPr sz="40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" name="Google Shape;1465;p23"/>
          <p:cNvGrpSpPr/>
          <p:nvPr/>
        </p:nvGrpSpPr>
        <p:grpSpPr>
          <a:xfrm>
            <a:off x="6510308" y="2349013"/>
            <a:ext cx="1810850" cy="1266625"/>
            <a:chOff x="6525338" y="2806213"/>
            <a:chExt cx="1810850" cy="1266625"/>
          </a:xfrm>
        </p:grpSpPr>
        <p:sp>
          <p:nvSpPr>
            <p:cNvPr id="17" name="Google Shape;1466;p23"/>
            <p:cNvSpPr txBox="1"/>
            <p:nvPr/>
          </p:nvSpPr>
          <p:spPr>
            <a:xfrm>
              <a:off x="6525388" y="3398838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" name="Google Shape;1467;p23"/>
            <p:cNvSpPr txBox="1"/>
            <p:nvPr/>
          </p:nvSpPr>
          <p:spPr>
            <a:xfrm>
              <a:off x="6525388" y="3690638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Earth is the beautiful planet we all live on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" name="Google Shape;1468;p23"/>
            <p:cNvSpPr txBox="1"/>
            <p:nvPr/>
          </p:nvSpPr>
          <p:spPr>
            <a:xfrm>
              <a:off x="6525338" y="2806213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0" dirty="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70%</a:t>
              </a:r>
              <a:endParaRPr sz="40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0" name="Google Shape;1469;p23"/>
          <p:cNvGrpSpPr/>
          <p:nvPr/>
        </p:nvGrpSpPr>
        <p:grpSpPr>
          <a:xfrm>
            <a:off x="524995" y="3778825"/>
            <a:ext cx="2282176" cy="471925"/>
            <a:chOff x="540025" y="4236025"/>
            <a:chExt cx="2282176" cy="471925"/>
          </a:xfrm>
        </p:grpSpPr>
        <p:sp>
          <p:nvSpPr>
            <p:cNvPr id="21" name="Google Shape;1470;p23"/>
            <p:cNvSpPr/>
            <p:nvPr/>
          </p:nvSpPr>
          <p:spPr>
            <a:xfrm>
              <a:off x="540025" y="4236025"/>
              <a:ext cx="570600" cy="9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71;p23"/>
            <p:cNvSpPr/>
            <p:nvPr/>
          </p:nvSpPr>
          <p:spPr>
            <a:xfrm>
              <a:off x="1110550" y="4236025"/>
              <a:ext cx="570600" cy="93600"/>
            </a:xfrm>
            <a:prstGeom prst="rect">
              <a:avLst/>
            </a:prstGeom>
            <a:solidFill>
              <a:schemeClr val="l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72;p23"/>
            <p:cNvSpPr/>
            <p:nvPr/>
          </p:nvSpPr>
          <p:spPr>
            <a:xfrm>
              <a:off x="1681075" y="4236025"/>
              <a:ext cx="570600" cy="93600"/>
            </a:xfrm>
            <a:prstGeom prst="rect">
              <a:avLst/>
            </a:prstGeom>
            <a:solidFill>
              <a:schemeClr val="l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73;p23"/>
            <p:cNvSpPr/>
            <p:nvPr/>
          </p:nvSpPr>
          <p:spPr>
            <a:xfrm>
              <a:off x="2251600" y="4236025"/>
              <a:ext cx="570600" cy="93600"/>
            </a:xfrm>
            <a:prstGeom prst="rect">
              <a:avLst/>
            </a:prstGeom>
            <a:solidFill>
              <a:schemeClr val="l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74;p23"/>
            <p:cNvSpPr txBox="1"/>
            <p:nvPr/>
          </p:nvSpPr>
          <p:spPr>
            <a:xfrm>
              <a:off x="540026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1st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6" name="Google Shape;1475;p23"/>
            <p:cNvSpPr txBox="1"/>
            <p:nvPr/>
          </p:nvSpPr>
          <p:spPr>
            <a:xfrm>
              <a:off x="1110551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2nd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7" name="Google Shape;1476;p23"/>
            <p:cNvSpPr txBox="1"/>
            <p:nvPr/>
          </p:nvSpPr>
          <p:spPr>
            <a:xfrm>
              <a:off x="1681076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3rd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8" name="Google Shape;1477;p23"/>
            <p:cNvSpPr txBox="1"/>
            <p:nvPr/>
          </p:nvSpPr>
          <p:spPr>
            <a:xfrm>
              <a:off x="2251601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4th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9" name="Google Shape;1478;p23"/>
          <p:cNvGrpSpPr/>
          <p:nvPr/>
        </p:nvGrpSpPr>
        <p:grpSpPr>
          <a:xfrm>
            <a:off x="3415883" y="3778825"/>
            <a:ext cx="2282176" cy="471925"/>
            <a:chOff x="3430913" y="4236025"/>
            <a:chExt cx="2282176" cy="471925"/>
          </a:xfrm>
        </p:grpSpPr>
        <p:sp>
          <p:nvSpPr>
            <p:cNvPr id="30" name="Google Shape;1479;p23"/>
            <p:cNvSpPr/>
            <p:nvPr/>
          </p:nvSpPr>
          <p:spPr>
            <a:xfrm>
              <a:off x="3430913" y="4236025"/>
              <a:ext cx="570600" cy="9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80;p23"/>
            <p:cNvSpPr/>
            <p:nvPr/>
          </p:nvSpPr>
          <p:spPr>
            <a:xfrm>
              <a:off x="4001438" y="4236025"/>
              <a:ext cx="570600" cy="9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81;p23"/>
            <p:cNvSpPr/>
            <p:nvPr/>
          </p:nvSpPr>
          <p:spPr>
            <a:xfrm>
              <a:off x="4571963" y="4236025"/>
              <a:ext cx="570600" cy="9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82;p23"/>
            <p:cNvSpPr/>
            <p:nvPr/>
          </p:nvSpPr>
          <p:spPr>
            <a:xfrm>
              <a:off x="5142488" y="4236025"/>
              <a:ext cx="570600" cy="9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83;p23"/>
            <p:cNvSpPr txBox="1"/>
            <p:nvPr/>
          </p:nvSpPr>
          <p:spPr>
            <a:xfrm>
              <a:off x="3430914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1st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5" name="Google Shape;1484;p23"/>
            <p:cNvSpPr txBox="1"/>
            <p:nvPr/>
          </p:nvSpPr>
          <p:spPr>
            <a:xfrm>
              <a:off x="4001439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2nd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6" name="Google Shape;1485;p23"/>
            <p:cNvSpPr txBox="1"/>
            <p:nvPr/>
          </p:nvSpPr>
          <p:spPr>
            <a:xfrm>
              <a:off x="4571964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3rd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7" name="Google Shape;1486;p23"/>
            <p:cNvSpPr txBox="1"/>
            <p:nvPr/>
          </p:nvSpPr>
          <p:spPr>
            <a:xfrm>
              <a:off x="5142489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4th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38" name="Google Shape;1487;p23"/>
          <p:cNvGrpSpPr/>
          <p:nvPr/>
        </p:nvGrpSpPr>
        <p:grpSpPr>
          <a:xfrm>
            <a:off x="6274608" y="3778825"/>
            <a:ext cx="2282176" cy="471925"/>
            <a:chOff x="6321813" y="4236025"/>
            <a:chExt cx="2282176" cy="471925"/>
          </a:xfrm>
        </p:grpSpPr>
        <p:sp>
          <p:nvSpPr>
            <p:cNvPr id="39" name="Google Shape;1488;p23"/>
            <p:cNvSpPr/>
            <p:nvPr/>
          </p:nvSpPr>
          <p:spPr>
            <a:xfrm>
              <a:off x="6321813" y="4236025"/>
              <a:ext cx="570600" cy="9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89;p23"/>
            <p:cNvSpPr/>
            <p:nvPr/>
          </p:nvSpPr>
          <p:spPr>
            <a:xfrm>
              <a:off x="6892338" y="4236025"/>
              <a:ext cx="570600" cy="9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90;p23"/>
            <p:cNvSpPr/>
            <p:nvPr/>
          </p:nvSpPr>
          <p:spPr>
            <a:xfrm>
              <a:off x="7462863" y="4236025"/>
              <a:ext cx="570600" cy="936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91;p23"/>
            <p:cNvSpPr/>
            <p:nvPr/>
          </p:nvSpPr>
          <p:spPr>
            <a:xfrm>
              <a:off x="8033388" y="4236025"/>
              <a:ext cx="570600" cy="93600"/>
            </a:xfrm>
            <a:prstGeom prst="rect">
              <a:avLst/>
            </a:prstGeom>
            <a:solidFill>
              <a:schemeClr val="lt2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92;p23"/>
            <p:cNvSpPr txBox="1"/>
            <p:nvPr/>
          </p:nvSpPr>
          <p:spPr>
            <a:xfrm>
              <a:off x="6321814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1st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4" name="Google Shape;1493;p23"/>
            <p:cNvSpPr txBox="1"/>
            <p:nvPr/>
          </p:nvSpPr>
          <p:spPr>
            <a:xfrm>
              <a:off x="6892339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2nd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5" name="Google Shape;1494;p23"/>
            <p:cNvSpPr txBox="1"/>
            <p:nvPr/>
          </p:nvSpPr>
          <p:spPr>
            <a:xfrm>
              <a:off x="7462864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3rd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6" name="Google Shape;1495;p23"/>
            <p:cNvSpPr txBox="1"/>
            <p:nvPr/>
          </p:nvSpPr>
          <p:spPr>
            <a:xfrm>
              <a:off x="8033389" y="4419650"/>
              <a:ext cx="5706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4th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2455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67"/>
          <a:stretch/>
        </p:blipFill>
        <p:spPr>
          <a:xfrm>
            <a:off x="0" y="-49"/>
            <a:ext cx="9144000" cy="5140085"/>
          </a:xfrm>
          <a:prstGeom prst="rect">
            <a:avLst/>
          </a:prstGeom>
        </p:spPr>
      </p:pic>
      <p:sp>
        <p:nvSpPr>
          <p:cNvPr id="411" name="Google Shape;411;p24"/>
          <p:cNvSpPr txBox="1">
            <a:spLocks noGrp="1"/>
          </p:cNvSpPr>
          <p:nvPr>
            <p:ph type="title" idx="4294967295"/>
          </p:nvPr>
        </p:nvSpPr>
        <p:spPr>
          <a:xfrm>
            <a:off x="1918724" y="1986525"/>
            <a:ext cx="5948925" cy="13800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 smtClean="0">
                <a:solidFill>
                  <a:srgbClr val="FFFFFF"/>
                </a:solidFill>
              </a:rPr>
              <a:t>.</a:t>
            </a:r>
            <a:endParaRPr sz="6600" dirty="0">
              <a:solidFill>
                <a:srgbClr val="FFFFFF"/>
              </a:solidFill>
            </a:endParaRPr>
          </a:p>
        </p:txBody>
      </p:sp>
      <p:sp>
        <p:nvSpPr>
          <p:cNvPr id="412" name="Google Shape;412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12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21716" y="2569993"/>
            <a:ext cx="71192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4400" dirty="0">
                <a:solidFill>
                  <a:schemeClr val="bg1"/>
                </a:solidFill>
              </a:rPr>
              <a:t>Let’s review some concepts</a:t>
            </a:r>
            <a:endParaRPr lang="es-PE" sz="4400" dirty="0"/>
          </a:p>
        </p:txBody>
      </p:sp>
    </p:spTree>
    <p:extLst>
      <p:ext uri="{BB962C8B-B14F-4D97-AF65-F5344CB8AC3E}">
        <p14:creationId xmlns:p14="http://schemas.microsoft.com/office/powerpoint/2010/main" val="1782445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2"/>
          <p:cNvSpPr txBox="1">
            <a:spLocks noGrp="1"/>
          </p:cNvSpPr>
          <p:nvPr>
            <p:ph type="title"/>
          </p:nvPr>
        </p:nvSpPr>
        <p:spPr>
          <a:xfrm>
            <a:off x="457200" y="143630"/>
            <a:ext cx="6405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In two or three columns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96" name="Google Shape;396;p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397" name="Google Shape;397;p2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399" name="Google Shape;399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2"/>
          <p:cNvSpPr txBox="1">
            <a:spLocks noGrp="1"/>
          </p:cNvSpPr>
          <p:nvPr>
            <p:ph type="title"/>
          </p:nvPr>
        </p:nvSpPr>
        <p:spPr>
          <a:xfrm>
            <a:off x="457200" y="143630"/>
            <a:ext cx="6405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In two or three columns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99" name="Google Shape;399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8" name="Google Shape;2039;p27"/>
          <p:cNvSpPr txBox="1"/>
          <p:nvPr/>
        </p:nvSpPr>
        <p:spPr>
          <a:xfrm>
            <a:off x="567710" y="2194339"/>
            <a:ext cx="2148600" cy="288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" name="Google Shape;2040;p27"/>
          <p:cNvSpPr txBox="1"/>
          <p:nvPr/>
        </p:nvSpPr>
        <p:spPr>
          <a:xfrm>
            <a:off x="741410" y="2568114"/>
            <a:ext cx="18012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Venus has a beautiful name, but it’s hot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Google Shape;2148;p27"/>
          <p:cNvSpPr txBox="1"/>
          <p:nvPr/>
        </p:nvSpPr>
        <p:spPr>
          <a:xfrm>
            <a:off x="567710" y="4070589"/>
            <a:ext cx="2148600" cy="28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Neptune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" name="Google Shape;2149;p27"/>
          <p:cNvSpPr txBox="1"/>
          <p:nvPr/>
        </p:nvSpPr>
        <p:spPr>
          <a:xfrm>
            <a:off x="741410" y="4444364"/>
            <a:ext cx="18012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Neptune is the farthest planet from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Google Shape;2153;p27"/>
          <p:cNvSpPr txBox="1"/>
          <p:nvPr/>
        </p:nvSpPr>
        <p:spPr>
          <a:xfrm>
            <a:off x="4460222" y="2194339"/>
            <a:ext cx="2148600" cy="288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Mars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" name="Google Shape;2154;p27"/>
          <p:cNvSpPr txBox="1"/>
          <p:nvPr/>
        </p:nvSpPr>
        <p:spPr>
          <a:xfrm>
            <a:off x="4633922" y="2568114"/>
            <a:ext cx="18012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Despite being red, Mars is actually cold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2158;p27"/>
          <p:cNvSpPr txBox="1"/>
          <p:nvPr/>
        </p:nvSpPr>
        <p:spPr>
          <a:xfrm>
            <a:off x="4460222" y="4070589"/>
            <a:ext cx="2148600" cy="28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170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" name="Google Shape;2159;p27"/>
          <p:cNvSpPr txBox="1"/>
          <p:nvPr/>
        </p:nvSpPr>
        <p:spPr>
          <a:xfrm>
            <a:off x="4633922" y="4444364"/>
            <a:ext cx="18012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Mercury is the closest planet to the Sun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179" y="3187982"/>
            <a:ext cx="801661" cy="7971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691" y="3111885"/>
            <a:ext cx="801661" cy="79713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673" y="1330738"/>
            <a:ext cx="801661" cy="79713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178" y="1349744"/>
            <a:ext cx="801661" cy="79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64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90D18B15-B684-4E33-8B59-9DDFE433CDA5}"/>
              </a:ext>
            </a:extLst>
          </p:cNvPr>
          <p:cNvSpPr txBox="1"/>
          <p:nvPr/>
        </p:nvSpPr>
        <p:spPr>
          <a:xfrm>
            <a:off x="764844" y="446585"/>
            <a:ext cx="2300802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for your 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1BDF20-5163-45F3-9B57-B176FE7722DD}"/>
              </a:ext>
            </a:extLst>
          </p:cNvPr>
          <p:cNvSpPr txBox="1"/>
          <p:nvPr/>
        </p:nvSpPr>
        <p:spPr>
          <a:xfrm>
            <a:off x="6671988" y="3333583"/>
            <a:ext cx="23057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182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2"/>
          <p:cNvSpPr txBox="1">
            <a:spLocks noGrp="1"/>
          </p:cNvSpPr>
          <p:nvPr>
            <p:ph type="title"/>
          </p:nvPr>
        </p:nvSpPr>
        <p:spPr>
          <a:xfrm>
            <a:off x="581097" y="104552"/>
            <a:ext cx="628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</a:rPr>
              <a:t>In two or three columns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99" name="Google Shape;399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grpSp>
        <p:nvGrpSpPr>
          <p:cNvPr id="12" name="Group 15">
            <a:extLst>
              <a:ext uri="{FF2B5EF4-FFF2-40B4-BE49-F238E27FC236}">
                <a16:creationId xmlns:a16="http://schemas.microsoft.com/office/drawing/2014/main" id="{D0DA2384-DD2F-4D9F-9AAA-49DDB317EB07}"/>
              </a:ext>
            </a:extLst>
          </p:cNvPr>
          <p:cNvGrpSpPr/>
          <p:nvPr/>
        </p:nvGrpSpPr>
        <p:grpSpPr>
          <a:xfrm>
            <a:off x="527808" y="1215426"/>
            <a:ext cx="2194813" cy="830997"/>
            <a:chOff x="3017860" y="4283314"/>
            <a:chExt cx="1624783" cy="830997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FAFFC25B-5655-4C73-B940-6B8B6E147314}"/>
                </a:ext>
              </a:extLst>
            </p:cNvPr>
            <p:cNvSpPr txBox="1"/>
            <p:nvPr/>
          </p:nvSpPr>
          <p:spPr>
            <a:xfrm>
              <a:off x="3021856" y="4560313"/>
              <a:ext cx="162078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chemeClr val="accent1"/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0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D6C59C03-3A96-4387-A1F2-69AB30A7B2E2}"/>
                </a:ext>
              </a:extLst>
            </p:cNvPr>
            <p:cNvSpPr txBox="1"/>
            <p:nvPr/>
          </p:nvSpPr>
          <p:spPr>
            <a:xfrm>
              <a:off x="3017860" y="4283314"/>
              <a:ext cx="1607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8EB3D803-E8DA-4A77-A303-A9C99499354E}"/>
              </a:ext>
            </a:extLst>
          </p:cNvPr>
          <p:cNvGrpSpPr/>
          <p:nvPr/>
        </p:nvGrpSpPr>
        <p:grpSpPr>
          <a:xfrm>
            <a:off x="527810" y="3918602"/>
            <a:ext cx="2194811" cy="830997"/>
            <a:chOff x="3017861" y="4283314"/>
            <a:chExt cx="1624782" cy="830997"/>
          </a:xfrm>
        </p:grpSpPr>
        <p:sp>
          <p:nvSpPr>
            <p:cNvPr id="16" name="TextBox 19">
              <a:extLst>
                <a:ext uri="{FF2B5EF4-FFF2-40B4-BE49-F238E27FC236}">
                  <a16:creationId xmlns:a16="http://schemas.microsoft.com/office/drawing/2014/main" id="{F1CA9661-4EE3-4B95-844D-7CE9C3A42C1E}"/>
                </a:ext>
              </a:extLst>
            </p:cNvPr>
            <p:cNvSpPr txBox="1"/>
            <p:nvPr/>
          </p:nvSpPr>
          <p:spPr>
            <a:xfrm>
              <a:off x="3021856" y="4560313"/>
              <a:ext cx="162078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chemeClr val="accent1"/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0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7" name="TextBox 20">
              <a:extLst>
                <a:ext uri="{FF2B5EF4-FFF2-40B4-BE49-F238E27FC236}">
                  <a16:creationId xmlns:a16="http://schemas.microsoft.com/office/drawing/2014/main" id="{739BF981-3EBB-4B18-B469-A13DF31B590E}"/>
                </a:ext>
              </a:extLst>
            </p:cNvPr>
            <p:cNvSpPr txBox="1"/>
            <p:nvPr/>
          </p:nvSpPr>
          <p:spPr>
            <a:xfrm>
              <a:off x="3017861" y="4283314"/>
              <a:ext cx="1607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23">
            <a:extLst>
              <a:ext uri="{FF2B5EF4-FFF2-40B4-BE49-F238E27FC236}">
                <a16:creationId xmlns:a16="http://schemas.microsoft.com/office/drawing/2014/main" id="{1EAFCDB0-A143-4F04-A6F5-1DE95A951938}"/>
              </a:ext>
            </a:extLst>
          </p:cNvPr>
          <p:cNvSpPr txBox="1"/>
          <p:nvPr/>
        </p:nvSpPr>
        <p:spPr>
          <a:xfrm>
            <a:off x="2630882" y="1461648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65%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2B9F7139-E580-4B65-8A40-4B5099CEE17C}"/>
              </a:ext>
            </a:extLst>
          </p:cNvPr>
          <p:cNvSpPr txBox="1"/>
          <p:nvPr/>
        </p:nvSpPr>
        <p:spPr>
          <a:xfrm>
            <a:off x="2645432" y="4210990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52%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D22446E8-B35C-4483-96E5-3177722139C0}"/>
              </a:ext>
            </a:extLst>
          </p:cNvPr>
          <p:cNvGrpSpPr/>
          <p:nvPr/>
        </p:nvGrpSpPr>
        <p:grpSpPr>
          <a:xfrm>
            <a:off x="6328501" y="1338536"/>
            <a:ext cx="2194813" cy="830997"/>
            <a:chOff x="3017860" y="4283314"/>
            <a:chExt cx="1624783" cy="830997"/>
          </a:xfrm>
        </p:grpSpPr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ACCE3EC1-F7F5-4F30-A706-BA7C5D874B45}"/>
                </a:ext>
              </a:extLst>
            </p:cNvPr>
            <p:cNvSpPr txBox="1"/>
            <p:nvPr/>
          </p:nvSpPr>
          <p:spPr>
            <a:xfrm>
              <a:off x="3021856" y="4560313"/>
              <a:ext cx="162078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/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0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65B3F3AA-B293-4881-87E4-F2D4EFC29C6C}"/>
                </a:ext>
              </a:extLst>
            </p:cNvPr>
            <p:cNvSpPr txBox="1"/>
            <p:nvPr/>
          </p:nvSpPr>
          <p:spPr>
            <a:xfrm>
              <a:off x="3017860" y="4283314"/>
              <a:ext cx="1607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12">
            <a:extLst>
              <a:ext uri="{FF2B5EF4-FFF2-40B4-BE49-F238E27FC236}">
                <a16:creationId xmlns:a16="http://schemas.microsoft.com/office/drawing/2014/main" id="{BD6AE922-24B1-4312-9D0D-C263AF51A2AE}"/>
              </a:ext>
            </a:extLst>
          </p:cNvPr>
          <p:cNvGrpSpPr/>
          <p:nvPr/>
        </p:nvGrpSpPr>
        <p:grpSpPr>
          <a:xfrm>
            <a:off x="6409187" y="3882600"/>
            <a:ext cx="2194813" cy="830997"/>
            <a:chOff x="3017860" y="4283314"/>
            <a:chExt cx="1624783" cy="830997"/>
          </a:xfrm>
        </p:grpSpPr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9B86979A-A9F8-4C63-AC71-D1AA506F9A6B}"/>
                </a:ext>
              </a:extLst>
            </p:cNvPr>
            <p:cNvSpPr txBox="1"/>
            <p:nvPr/>
          </p:nvSpPr>
          <p:spPr>
            <a:xfrm>
              <a:off x="3021856" y="4560313"/>
              <a:ext cx="162078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chemeClr val="accent1"/>
                  </a:solidFill>
                  <a:cs typeface="Arial" pitchFamily="34" charset="0"/>
                </a:rPr>
                <a:t>You can simply impress your audience and add a unique zing and appeal to your Presentations </a:t>
              </a:r>
              <a:endParaRPr lang="ko-KR" altLang="en-US" sz="10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6" name="TextBox 14">
              <a:extLst>
                <a:ext uri="{FF2B5EF4-FFF2-40B4-BE49-F238E27FC236}">
                  <a16:creationId xmlns:a16="http://schemas.microsoft.com/office/drawing/2014/main" id="{D6951931-002C-45F9-B80A-A562EA942686}"/>
                </a:ext>
              </a:extLst>
            </p:cNvPr>
            <p:cNvSpPr txBox="1"/>
            <p:nvPr/>
          </p:nvSpPr>
          <p:spPr>
            <a:xfrm>
              <a:off x="3017860" y="4283314"/>
              <a:ext cx="1607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1">
            <a:extLst>
              <a:ext uri="{FF2B5EF4-FFF2-40B4-BE49-F238E27FC236}">
                <a16:creationId xmlns:a16="http://schemas.microsoft.com/office/drawing/2014/main" id="{0E5CE30F-96C0-4BD7-815A-FFA5CF9FCA45}"/>
              </a:ext>
            </a:extLst>
          </p:cNvPr>
          <p:cNvSpPr txBox="1"/>
          <p:nvPr/>
        </p:nvSpPr>
        <p:spPr>
          <a:xfrm>
            <a:off x="5391164" y="1524486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75%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253C0A56-174E-45B5-82A7-3F47F0B7088B}"/>
              </a:ext>
            </a:extLst>
          </p:cNvPr>
          <p:cNvSpPr txBox="1"/>
          <p:nvPr/>
        </p:nvSpPr>
        <p:spPr>
          <a:xfrm>
            <a:off x="5380111" y="4226881"/>
            <a:ext cx="102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rPr>
              <a:t>43%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893" y="1812290"/>
            <a:ext cx="3240000" cy="25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65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3"/>
          <p:cNvSpPr txBox="1">
            <a:spLocks noGrp="1"/>
          </p:cNvSpPr>
          <p:nvPr>
            <p:ph type="title"/>
          </p:nvPr>
        </p:nvSpPr>
        <p:spPr>
          <a:xfrm>
            <a:off x="529119" y="611804"/>
            <a:ext cx="3599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A picture is worth a thousand words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05" name="Google Shape;405;p23"/>
          <p:cNvSpPr txBox="1">
            <a:spLocks noGrp="1"/>
          </p:cNvSpPr>
          <p:nvPr>
            <p:ph type="body" idx="1"/>
          </p:nvPr>
        </p:nvSpPr>
        <p:spPr>
          <a:xfrm>
            <a:off x="529119" y="1694057"/>
            <a:ext cx="3599700" cy="3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/>
              <a:t>A complex idea can be conveyed with just a single still image, namely making it possible to absorb large amounts of data quickly.</a:t>
            </a:r>
            <a:endParaRPr sz="1800" dirty="0"/>
          </a:p>
        </p:txBody>
      </p:sp>
      <p:sp>
        <p:nvSpPr>
          <p:cNvPr id="406" name="Google Shape;406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17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57"/>
          <a:stretch/>
        </p:blipFill>
        <p:spPr>
          <a:xfrm>
            <a:off x="4578434" y="-18623"/>
            <a:ext cx="4575840" cy="51620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237" y="3477597"/>
            <a:ext cx="1655463" cy="127225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65" y="163768"/>
            <a:ext cx="6095635" cy="887664"/>
          </a:xfrm>
          <a:prstGeom prst="rect">
            <a:avLst/>
          </a:prstGeom>
        </p:spPr>
      </p:pic>
      <p:grpSp>
        <p:nvGrpSpPr>
          <p:cNvPr id="417" name="Google Shape;417;p25"/>
          <p:cNvGrpSpPr/>
          <p:nvPr/>
        </p:nvGrpSpPr>
        <p:grpSpPr>
          <a:xfrm>
            <a:off x="524417" y="950603"/>
            <a:ext cx="4036590" cy="3941676"/>
            <a:chOff x="2256567" y="677103"/>
            <a:chExt cx="4036590" cy="3941676"/>
          </a:xfrm>
        </p:grpSpPr>
        <p:sp>
          <p:nvSpPr>
            <p:cNvPr id="418" name="Google Shape;418;p25"/>
            <p:cNvSpPr/>
            <p:nvPr/>
          </p:nvSpPr>
          <p:spPr>
            <a:xfrm rot="-6597333">
              <a:off x="4296826" y="3950027"/>
              <a:ext cx="586303" cy="586303"/>
            </a:xfrm>
            <a:prstGeom prst="ellipse">
              <a:avLst/>
            </a:prstGeom>
            <a:solidFill>
              <a:srgbClr val="FFF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19" name="Google Shape;419;p25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solidFill>
              <a:srgbClr val="C2ED2D">
                <a:alpha val="73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20" name="Google Shape;420;p25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solidFill>
              <a:srgbClr val="FFD0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21" name="Google Shape;421;p25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solidFill>
              <a:srgbClr val="C2ED2D">
                <a:alpha val="73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22" name="Google Shape;422;p25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solidFill>
              <a:srgbClr val="FF7B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23" name="Google Shape;423;p25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solidFill>
              <a:srgbClr val="FFD0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</p:grpSp>
      <p:grpSp>
        <p:nvGrpSpPr>
          <p:cNvPr id="424" name="Google Shape;424;p25"/>
          <p:cNvGrpSpPr/>
          <p:nvPr/>
        </p:nvGrpSpPr>
        <p:grpSpPr>
          <a:xfrm>
            <a:off x="2715044" y="2089266"/>
            <a:ext cx="2440200" cy="2440200"/>
            <a:chOff x="4447194" y="1815766"/>
            <a:chExt cx="2440200" cy="2440200"/>
          </a:xfrm>
          <a:solidFill>
            <a:schemeClr val="accent4">
              <a:lumMod val="50000"/>
            </a:schemeClr>
          </a:solidFill>
        </p:grpSpPr>
        <p:sp>
          <p:nvSpPr>
            <p:cNvPr id="425" name="Google Shape;425;p25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grpFill/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26" name="Google Shape;426;p25"/>
            <p:cNvSpPr txBox="1"/>
            <p:nvPr/>
          </p:nvSpPr>
          <p:spPr>
            <a:xfrm>
              <a:off x="4735950" y="2504275"/>
              <a:ext cx="1862700" cy="1163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Lorem ipsum congue tempus</a:t>
              </a:r>
              <a:endParaRPr sz="1200">
                <a:solidFill>
                  <a:srgbClr val="FFFFF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</p:grpSp>
      <p:grpSp>
        <p:nvGrpSpPr>
          <p:cNvPr id="427" name="Google Shape;427;p25"/>
          <p:cNvGrpSpPr/>
          <p:nvPr/>
        </p:nvGrpSpPr>
        <p:grpSpPr>
          <a:xfrm>
            <a:off x="1834787" y="1647553"/>
            <a:ext cx="1423800" cy="1423800"/>
            <a:chOff x="3490737" y="1374053"/>
            <a:chExt cx="1423800" cy="1423800"/>
          </a:xfrm>
        </p:grpSpPr>
        <p:sp>
          <p:nvSpPr>
            <p:cNvPr id="428" name="Google Shape;428;p25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29" name="Google Shape;429;p25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Lorem ipsum tempus</a:t>
              </a:r>
              <a:endParaRPr sz="1000">
                <a:solidFill>
                  <a:srgbClr val="FFFFF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</p:grpSp>
      <p:grpSp>
        <p:nvGrpSpPr>
          <p:cNvPr id="430" name="Google Shape;430;p25"/>
          <p:cNvGrpSpPr/>
          <p:nvPr/>
        </p:nvGrpSpPr>
        <p:grpSpPr>
          <a:xfrm>
            <a:off x="1493603" y="3211789"/>
            <a:ext cx="1498800" cy="1498800"/>
            <a:chOff x="644203" y="3718814"/>
            <a:chExt cx="1498800" cy="1498800"/>
          </a:xfrm>
        </p:grpSpPr>
        <p:sp>
          <p:nvSpPr>
            <p:cNvPr id="431" name="Google Shape;431;p25"/>
            <p:cNvSpPr/>
            <p:nvPr/>
          </p:nvSpPr>
          <p:spPr>
            <a:xfrm>
              <a:off x="644203" y="3718814"/>
              <a:ext cx="1498800" cy="149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32" name="Google Shape;432;p25"/>
            <p:cNvSpPr txBox="1"/>
            <p:nvPr/>
          </p:nvSpPr>
          <p:spPr>
            <a:xfrm>
              <a:off x="856976" y="3995875"/>
              <a:ext cx="10734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Lorem ipsum congue tempus</a:t>
              </a:r>
              <a:endParaRPr sz="1000">
                <a:solidFill>
                  <a:srgbClr val="FFFFF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</p:grpSp>
      <p:sp>
        <p:nvSpPr>
          <p:cNvPr id="433" name="Google Shape;433;p25"/>
          <p:cNvSpPr txBox="1">
            <a:spLocks noGrp="1"/>
          </p:cNvSpPr>
          <p:nvPr>
            <p:ph type="title"/>
          </p:nvPr>
        </p:nvSpPr>
        <p:spPr>
          <a:xfrm>
            <a:off x="524416" y="111297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Use diagrams to explain your ideas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34" name="Google Shape;434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58" y="492065"/>
            <a:ext cx="6095635" cy="887664"/>
          </a:xfrm>
          <a:prstGeom prst="rect">
            <a:avLst/>
          </a:prstGeom>
        </p:spPr>
      </p:pic>
      <p:sp>
        <p:nvSpPr>
          <p:cNvPr id="439" name="Google Shape;439;p26"/>
          <p:cNvSpPr txBox="1">
            <a:spLocks noGrp="1"/>
          </p:cNvSpPr>
          <p:nvPr>
            <p:ph type="title"/>
          </p:nvPr>
        </p:nvSpPr>
        <p:spPr>
          <a:xfrm>
            <a:off x="631858" y="403753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And tables to compare data</a:t>
            </a:r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440" name="Google Shape;440;p26"/>
          <p:cNvGraphicFramePr/>
          <p:nvPr/>
        </p:nvGraphicFramePr>
        <p:xfrm>
          <a:off x="457200" y="1564481"/>
          <a:ext cx="5696800" cy="3135300"/>
        </p:xfrm>
        <a:graphic>
          <a:graphicData uri="http://schemas.openxmlformats.org/drawingml/2006/table">
            <a:tbl>
              <a:tblPr>
                <a:noFill/>
                <a:tableStyleId>{87F2087D-36F3-467C-AF89-079C7399BDB8}</a:tableStyleId>
              </a:tblPr>
              <a:tblGrid>
                <a:gridCol w="14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3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A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B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C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8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Yellow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10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20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7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8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Blue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30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15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10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8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Orange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5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24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65677F"/>
                          </a:solidFill>
                          <a:latin typeface="Chivo Light"/>
                          <a:ea typeface="Chivo Light"/>
                          <a:cs typeface="Chivo Light"/>
                          <a:sym typeface="Chivo Light"/>
                        </a:rPr>
                        <a:t>16</a:t>
                      </a:r>
                      <a:endParaRPr sz="1800">
                        <a:solidFill>
                          <a:srgbClr val="65677F"/>
                        </a:solidFill>
                        <a:latin typeface="Chivo Light"/>
                        <a:ea typeface="Chivo Light"/>
                        <a:cs typeface="Chivo Light"/>
                        <a:sym typeface="Chivo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1" name="Google Shape;441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58" y="492065"/>
            <a:ext cx="6095635" cy="887664"/>
          </a:xfrm>
          <a:prstGeom prst="rect">
            <a:avLst/>
          </a:prstGeom>
        </p:spPr>
      </p:pic>
      <p:sp>
        <p:nvSpPr>
          <p:cNvPr id="439" name="Google Shape;439;p26"/>
          <p:cNvSpPr txBox="1">
            <a:spLocks noGrp="1"/>
          </p:cNvSpPr>
          <p:nvPr>
            <p:ph type="title"/>
          </p:nvPr>
        </p:nvSpPr>
        <p:spPr>
          <a:xfrm>
            <a:off x="631858" y="403753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And tables to compare data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41" name="Google Shape;441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grpSp>
        <p:nvGrpSpPr>
          <p:cNvPr id="6" name="Google Shape;4962;p44"/>
          <p:cNvGrpSpPr/>
          <p:nvPr/>
        </p:nvGrpSpPr>
        <p:grpSpPr>
          <a:xfrm>
            <a:off x="492784" y="1468041"/>
            <a:ext cx="1810800" cy="1042000"/>
            <a:chOff x="539988" y="1178275"/>
            <a:chExt cx="1810800" cy="1042000"/>
          </a:xfrm>
        </p:grpSpPr>
        <p:sp>
          <p:nvSpPr>
            <p:cNvPr id="7" name="Google Shape;4963;p44"/>
            <p:cNvSpPr txBox="1"/>
            <p:nvPr/>
          </p:nvSpPr>
          <p:spPr>
            <a:xfrm>
              <a:off x="539988" y="1546275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4AC2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>
                <a:solidFill>
                  <a:srgbClr val="F4AC2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" name="Google Shape;4964;p44"/>
            <p:cNvSpPr txBox="1"/>
            <p:nvPr/>
          </p:nvSpPr>
          <p:spPr>
            <a:xfrm>
              <a:off x="539988" y="1838075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F4AC21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050">
                <a:solidFill>
                  <a:srgbClr val="F4AC2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" name="Google Shape;4965;p44"/>
            <p:cNvSpPr txBox="1"/>
            <p:nvPr/>
          </p:nvSpPr>
          <p:spPr>
            <a:xfrm>
              <a:off x="539988" y="1178275"/>
              <a:ext cx="9120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4AC2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20%</a:t>
              </a:r>
              <a:endParaRPr sz="2400">
                <a:solidFill>
                  <a:srgbClr val="F4AC2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" name="Google Shape;4966;p44"/>
          <p:cNvGrpSpPr/>
          <p:nvPr/>
        </p:nvGrpSpPr>
        <p:grpSpPr>
          <a:xfrm>
            <a:off x="492784" y="3813991"/>
            <a:ext cx="1810800" cy="1042000"/>
            <a:chOff x="539988" y="3524225"/>
            <a:chExt cx="1810800" cy="1042000"/>
          </a:xfrm>
        </p:grpSpPr>
        <p:sp>
          <p:nvSpPr>
            <p:cNvPr id="11" name="Google Shape;4967;p44"/>
            <p:cNvSpPr txBox="1"/>
            <p:nvPr/>
          </p:nvSpPr>
          <p:spPr>
            <a:xfrm>
              <a:off x="539988" y="3892225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4AC2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rgbClr val="F4AC2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" name="Google Shape;4968;p44"/>
            <p:cNvSpPr txBox="1"/>
            <p:nvPr/>
          </p:nvSpPr>
          <p:spPr>
            <a:xfrm>
              <a:off x="539988" y="4184025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F4AC2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cold</a:t>
              </a:r>
              <a:endParaRPr sz="1050">
                <a:solidFill>
                  <a:srgbClr val="F4AC2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" name="Google Shape;4969;p44"/>
            <p:cNvSpPr txBox="1"/>
            <p:nvPr/>
          </p:nvSpPr>
          <p:spPr>
            <a:xfrm>
              <a:off x="539988" y="3524225"/>
              <a:ext cx="9120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4AC2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35%</a:t>
              </a:r>
              <a:endParaRPr sz="2400">
                <a:solidFill>
                  <a:srgbClr val="F4AC2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4" name="Google Shape;4970;p44"/>
          <p:cNvGrpSpPr/>
          <p:nvPr/>
        </p:nvGrpSpPr>
        <p:grpSpPr>
          <a:xfrm>
            <a:off x="4968555" y="1459191"/>
            <a:ext cx="1810800" cy="1042000"/>
            <a:chOff x="6793188" y="1178275"/>
            <a:chExt cx="1810800" cy="1042000"/>
          </a:xfrm>
        </p:grpSpPr>
        <p:sp>
          <p:nvSpPr>
            <p:cNvPr id="15" name="Google Shape;4971;p44"/>
            <p:cNvSpPr txBox="1"/>
            <p:nvPr/>
          </p:nvSpPr>
          <p:spPr>
            <a:xfrm>
              <a:off x="6793188" y="1546275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4AC2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rgbClr val="F4AC2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" name="Google Shape;4972;p44"/>
            <p:cNvSpPr txBox="1"/>
            <p:nvPr/>
          </p:nvSpPr>
          <p:spPr>
            <a:xfrm>
              <a:off x="6793188" y="1838075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F4AC2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050">
                <a:solidFill>
                  <a:srgbClr val="F4AC2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4973;p44"/>
            <p:cNvSpPr txBox="1"/>
            <p:nvPr/>
          </p:nvSpPr>
          <p:spPr>
            <a:xfrm>
              <a:off x="7691988" y="1178275"/>
              <a:ext cx="9120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4AC2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30%</a:t>
              </a:r>
              <a:endParaRPr sz="2400">
                <a:solidFill>
                  <a:srgbClr val="F4AC2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8" name="Google Shape;4974;p44"/>
          <p:cNvGrpSpPr/>
          <p:nvPr/>
        </p:nvGrpSpPr>
        <p:grpSpPr>
          <a:xfrm>
            <a:off x="4968555" y="3805141"/>
            <a:ext cx="1810800" cy="1042000"/>
            <a:chOff x="6793188" y="3524225"/>
            <a:chExt cx="1810800" cy="1042000"/>
          </a:xfrm>
        </p:grpSpPr>
        <p:sp>
          <p:nvSpPr>
            <p:cNvPr id="19" name="Google Shape;4975;p44"/>
            <p:cNvSpPr txBox="1"/>
            <p:nvPr/>
          </p:nvSpPr>
          <p:spPr>
            <a:xfrm>
              <a:off x="6793188" y="3892225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4AC2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>
                <a:solidFill>
                  <a:srgbClr val="F4AC2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" name="Google Shape;4976;p44"/>
            <p:cNvSpPr txBox="1"/>
            <p:nvPr/>
          </p:nvSpPr>
          <p:spPr>
            <a:xfrm>
              <a:off x="6793188" y="4184025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F4AC2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050">
                <a:solidFill>
                  <a:srgbClr val="F4AC2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" name="Google Shape;4977;p44"/>
            <p:cNvSpPr txBox="1"/>
            <p:nvPr/>
          </p:nvSpPr>
          <p:spPr>
            <a:xfrm>
              <a:off x="7691988" y="3524225"/>
              <a:ext cx="9120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rgbClr val="F4AC2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15%</a:t>
              </a:r>
              <a:endParaRPr sz="2400" dirty="0">
                <a:solidFill>
                  <a:srgbClr val="F4AC2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cxnSp>
        <p:nvCxnSpPr>
          <p:cNvPr id="22" name="Google Shape;4978;p44"/>
          <p:cNvCxnSpPr/>
          <p:nvPr/>
        </p:nvCxnSpPr>
        <p:spPr>
          <a:xfrm>
            <a:off x="1404796" y="1980191"/>
            <a:ext cx="1780200" cy="0"/>
          </a:xfrm>
          <a:prstGeom prst="straightConnector1">
            <a:avLst/>
          </a:prstGeom>
          <a:noFill/>
          <a:ln w="19050" cap="flat" cmpd="sng">
            <a:solidFill>
              <a:srgbClr val="F4AC2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3" name="Google Shape;4979;p44"/>
          <p:cNvCxnSpPr/>
          <p:nvPr/>
        </p:nvCxnSpPr>
        <p:spPr>
          <a:xfrm>
            <a:off x="1404796" y="4326141"/>
            <a:ext cx="1209300" cy="0"/>
          </a:xfrm>
          <a:prstGeom prst="straightConnector1">
            <a:avLst/>
          </a:prstGeom>
          <a:noFill/>
          <a:ln w="19050" cap="flat" cmpd="sng">
            <a:solidFill>
              <a:srgbClr val="F4AC2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4" name="Google Shape;4980;p44"/>
          <p:cNvCxnSpPr/>
          <p:nvPr/>
        </p:nvCxnSpPr>
        <p:spPr>
          <a:xfrm rot="10800000">
            <a:off x="4440868" y="1971341"/>
            <a:ext cx="1426500" cy="0"/>
          </a:xfrm>
          <a:prstGeom prst="straightConnector1">
            <a:avLst/>
          </a:prstGeom>
          <a:noFill/>
          <a:ln w="19050" cap="flat" cmpd="sng">
            <a:solidFill>
              <a:srgbClr val="F4AC2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" name="Google Shape;4981;p44"/>
          <p:cNvCxnSpPr/>
          <p:nvPr/>
        </p:nvCxnSpPr>
        <p:spPr>
          <a:xfrm rot="10800000">
            <a:off x="4781968" y="4317291"/>
            <a:ext cx="1085400" cy="0"/>
          </a:xfrm>
          <a:prstGeom prst="straightConnector1">
            <a:avLst/>
          </a:prstGeom>
          <a:noFill/>
          <a:ln w="19050" cap="flat" cmpd="sng">
            <a:solidFill>
              <a:srgbClr val="F4AC21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953" y="2115490"/>
            <a:ext cx="2351426" cy="230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20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7" name="Google Shape;446;p27"/>
          <p:cNvSpPr/>
          <p:nvPr/>
        </p:nvSpPr>
        <p:spPr>
          <a:xfrm>
            <a:off x="1229100" y="1189161"/>
            <a:ext cx="7474506" cy="3560690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accent1">
              <a:alpha val="5730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448;p27"/>
          <p:cNvSpPr/>
          <p:nvPr/>
        </p:nvSpPr>
        <p:spPr>
          <a:xfrm>
            <a:off x="2587750" y="1988337"/>
            <a:ext cx="658500" cy="1851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FFFD4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65677F"/>
                </a:solidFill>
                <a:latin typeface="Chivo Light"/>
                <a:ea typeface="Chivo Light"/>
                <a:cs typeface="Chivo Light"/>
                <a:sym typeface="Chivo Light"/>
              </a:rPr>
              <a:t>our office</a:t>
            </a:r>
            <a:endParaRPr sz="800">
              <a:solidFill>
                <a:srgbClr val="65677F"/>
              </a:solidFill>
              <a:latin typeface="Chivo Light"/>
              <a:ea typeface="Chivo Light"/>
              <a:cs typeface="Chivo Light"/>
              <a:sym typeface="Chivo Light"/>
            </a:endParaRPr>
          </a:p>
        </p:txBody>
      </p:sp>
      <p:sp>
        <p:nvSpPr>
          <p:cNvPr id="9" name="Google Shape;450;p27"/>
          <p:cNvSpPr/>
          <p:nvPr/>
        </p:nvSpPr>
        <p:spPr>
          <a:xfrm rot="8100000">
            <a:off x="1820041" y="2273003"/>
            <a:ext cx="134067" cy="134067"/>
          </a:xfrm>
          <a:prstGeom prst="teardrop">
            <a:avLst>
              <a:gd name="adj" fmla="val 100000"/>
            </a:avLst>
          </a:prstGeom>
          <a:solidFill>
            <a:srgbClr val="FFD03C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451;p27"/>
          <p:cNvSpPr/>
          <p:nvPr/>
        </p:nvSpPr>
        <p:spPr>
          <a:xfrm rot="8100000">
            <a:off x="3344041" y="3734653"/>
            <a:ext cx="134067" cy="134067"/>
          </a:xfrm>
          <a:prstGeom prst="teardrop">
            <a:avLst>
              <a:gd name="adj" fmla="val 100000"/>
            </a:avLst>
          </a:prstGeom>
          <a:solidFill>
            <a:srgbClr val="FFD03C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452;p27"/>
          <p:cNvSpPr/>
          <p:nvPr/>
        </p:nvSpPr>
        <p:spPr>
          <a:xfrm rot="8100000">
            <a:off x="4306948" y="2052231"/>
            <a:ext cx="134067" cy="134067"/>
          </a:xfrm>
          <a:prstGeom prst="teardrop">
            <a:avLst>
              <a:gd name="adj" fmla="val 100000"/>
            </a:avLst>
          </a:prstGeom>
          <a:solidFill>
            <a:srgbClr val="FFD03C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453;p27"/>
          <p:cNvSpPr/>
          <p:nvPr/>
        </p:nvSpPr>
        <p:spPr>
          <a:xfrm rot="8100000">
            <a:off x="4899316" y="4016078"/>
            <a:ext cx="134067" cy="134067"/>
          </a:xfrm>
          <a:prstGeom prst="teardrop">
            <a:avLst>
              <a:gd name="adj" fmla="val 100000"/>
            </a:avLst>
          </a:prstGeom>
          <a:solidFill>
            <a:srgbClr val="FFD03C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454;p27"/>
          <p:cNvSpPr/>
          <p:nvPr/>
        </p:nvSpPr>
        <p:spPr>
          <a:xfrm rot="8100000">
            <a:off x="6994441" y="2531903"/>
            <a:ext cx="134067" cy="134067"/>
          </a:xfrm>
          <a:prstGeom prst="teardrop">
            <a:avLst>
              <a:gd name="adj" fmla="val 100000"/>
            </a:avLst>
          </a:prstGeom>
          <a:solidFill>
            <a:srgbClr val="FFD03C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455;p27"/>
          <p:cNvSpPr/>
          <p:nvPr/>
        </p:nvSpPr>
        <p:spPr>
          <a:xfrm rot="8100000">
            <a:off x="7577466" y="4141628"/>
            <a:ext cx="134067" cy="134067"/>
          </a:xfrm>
          <a:prstGeom prst="teardrop">
            <a:avLst>
              <a:gd name="adj" fmla="val 100000"/>
            </a:avLst>
          </a:prstGeom>
          <a:solidFill>
            <a:srgbClr val="FFD03C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447;p27"/>
          <p:cNvSpPr txBox="1">
            <a:spLocks/>
          </p:cNvSpPr>
          <p:nvPr/>
        </p:nvSpPr>
        <p:spPr>
          <a:xfrm>
            <a:off x="981974" y="595125"/>
            <a:ext cx="598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r>
              <a:rPr lang="es-PE" sz="4800" smtClean="0">
                <a:solidFill>
                  <a:srgbClr val="F4AC21"/>
                </a:solidFill>
              </a:rPr>
              <a:t>Maps</a:t>
            </a:r>
            <a:endParaRPr lang="es-PE" sz="4800" dirty="0">
              <a:solidFill>
                <a:srgbClr val="F4AC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85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5"/>
          <p:cNvSpPr txBox="1">
            <a:spLocks noGrp="1"/>
          </p:cNvSpPr>
          <p:nvPr>
            <p:ph type="title"/>
          </p:nvPr>
        </p:nvSpPr>
        <p:spPr>
          <a:xfrm>
            <a:off x="575772" y="148332"/>
            <a:ext cx="6405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Instructions for use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44" name="Google Shape;344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grpSp>
        <p:nvGrpSpPr>
          <p:cNvPr id="5" name="Grupo 4"/>
          <p:cNvGrpSpPr/>
          <p:nvPr/>
        </p:nvGrpSpPr>
        <p:grpSpPr>
          <a:xfrm>
            <a:off x="633822" y="1124240"/>
            <a:ext cx="3144750" cy="4519562"/>
            <a:chOff x="3908753" y="1091967"/>
            <a:chExt cx="3144750" cy="4519562"/>
          </a:xfrm>
        </p:grpSpPr>
        <p:sp>
          <p:nvSpPr>
            <p:cNvPr id="10" name="Google Shape;1657;p25"/>
            <p:cNvSpPr/>
            <p:nvPr/>
          </p:nvSpPr>
          <p:spPr>
            <a:xfrm flipH="1">
              <a:off x="4831487" y="5601114"/>
              <a:ext cx="11241" cy="10415"/>
            </a:xfrm>
            <a:custGeom>
              <a:avLst/>
              <a:gdLst/>
              <a:ahLst/>
              <a:cxnLst/>
              <a:rect l="l" t="t" r="r" b="b"/>
              <a:pathLst>
                <a:path w="136" h="126" extrusionOk="0">
                  <a:moveTo>
                    <a:pt x="136" y="1"/>
                  </a:moveTo>
                  <a:cubicBezTo>
                    <a:pt x="94" y="43"/>
                    <a:pt x="42" y="84"/>
                    <a:pt x="0" y="115"/>
                  </a:cubicBezTo>
                  <a:lnTo>
                    <a:pt x="0" y="126"/>
                  </a:lnTo>
                  <a:cubicBezTo>
                    <a:pt x="42" y="84"/>
                    <a:pt x="94" y="43"/>
                    <a:pt x="136" y="1"/>
                  </a:cubicBezTo>
                  <a:close/>
                </a:path>
              </a:pathLst>
            </a:custGeom>
            <a:solidFill>
              <a:srgbClr val="EDB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grpSp>
          <p:nvGrpSpPr>
            <p:cNvPr id="11" name="Google Shape;1813;p25"/>
            <p:cNvGrpSpPr/>
            <p:nvPr/>
          </p:nvGrpSpPr>
          <p:grpSpPr>
            <a:xfrm>
              <a:off x="5242703" y="1136767"/>
              <a:ext cx="1810800" cy="1042000"/>
              <a:chOff x="1873938" y="1007675"/>
              <a:chExt cx="1810800" cy="1042000"/>
            </a:xfrm>
          </p:grpSpPr>
          <p:sp>
            <p:nvSpPr>
              <p:cNvPr id="12" name="Google Shape;1814;p25"/>
              <p:cNvSpPr txBox="1"/>
              <p:nvPr/>
            </p:nvSpPr>
            <p:spPr>
              <a:xfrm>
                <a:off x="1873938" y="1375675"/>
                <a:ext cx="1810800" cy="28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Neptune</a:t>
                </a:r>
                <a:endParaRPr sz="16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3" name="Google Shape;1815;p25"/>
              <p:cNvSpPr txBox="1"/>
              <p:nvPr/>
            </p:nvSpPr>
            <p:spPr>
              <a:xfrm>
                <a:off x="1873938" y="1667475"/>
                <a:ext cx="1810800" cy="38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latin typeface="Roboto"/>
                    <a:ea typeface="Roboto"/>
                    <a:cs typeface="Roboto"/>
                    <a:sym typeface="Roboto"/>
                  </a:rPr>
                  <a:t>Neptune is the farthest planet from the Sun</a:t>
                </a:r>
                <a:endParaRPr sz="11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4" name="Google Shape;1816;p25"/>
              <p:cNvSpPr txBox="1"/>
              <p:nvPr/>
            </p:nvSpPr>
            <p:spPr>
              <a:xfrm>
                <a:off x="1873938" y="1007675"/>
                <a:ext cx="912000" cy="28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800" dirty="0">
                    <a:solidFill>
                      <a:schemeClr val="accent2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20%</a:t>
                </a:r>
                <a:endParaRPr sz="2800" dirty="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15" name="Google Shape;1817;p25"/>
            <p:cNvGrpSpPr/>
            <p:nvPr/>
          </p:nvGrpSpPr>
          <p:grpSpPr>
            <a:xfrm>
              <a:off x="3908759" y="1091967"/>
              <a:ext cx="1113900" cy="1113900"/>
              <a:chOff x="539994" y="962875"/>
              <a:chExt cx="1113900" cy="1113900"/>
            </a:xfrm>
          </p:grpSpPr>
          <p:sp>
            <p:nvSpPr>
              <p:cNvPr id="16" name="Google Shape;1818;p25"/>
              <p:cNvSpPr/>
              <p:nvPr/>
            </p:nvSpPr>
            <p:spPr>
              <a:xfrm>
                <a:off x="539994" y="962875"/>
                <a:ext cx="1113900" cy="1113900"/>
              </a:xfrm>
              <a:prstGeom prst="ellipse">
                <a:avLst/>
              </a:prstGeom>
              <a:noFill/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17" name="Google Shape;1819;p25"/>
              <p:cNvSpPr/>
              <p:nvPr/>
            </p:nvSpPr>
            <p:spPr>
              <a:xfrm>
                <a:off x="539994" y="962875"/>
                <a:ext cx="1113900" cy="1113900"/>
              </a:xfrm>
              <a:prstGeom prst="arc">
                <a:avLst>
                  <a:gd name="adj1" fmla="val 16200000"/>
                  <a:gd name="adj2" fmla="val 1706127"/>
                </a:avLst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18" name="Google Shape;1820;p25"/>
              <p:cNvSpPr/>
              <p:nvPr/>
            </p:nvSpPr>
            <p:spPr>
              <a:xfrm>
                <a:off x="640944" y="1063825"/>
                <a:ext cx="912000" cy="91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grpSp>
            <p:nvGrpSpPr>
              <p:cNvPr id="19" name="Google Shape;1821;p25"/>
              <p:cNvGrpSpPr/>
              <p:nvPr/>
            </p:nvGrpSpPr>
            <p:grpSpPr>
              <a:xfrm>
                <a:off x="998391" y="1349525"/>
                <a:ext cx="225201" cy="249093"/>
                <a:chOff x="3316049" y="2646438"/>
                <a:chExt cx="225201" cy="249093"/>
              </a:xfrm>
            </p:grpSpPr>
            <p:sp>
              <p:nvSpPr>
                <p:cNvPr id="21" name="Google Shape;1823;p25"/>
                <p:cNvSpPr/>
                <p:nvPr/>
              </p:nvSpPr>
              <p:spPr>
                <a:xfrm>
                  <a:off x="3316049" y="2646438"/>
                  <a:ext cx="197158" cy="197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6" h="3985" extrusionOk="0">
                      <a:moveTo>
                        <a:pt x="1988" y="1"/>
                      </a:moveTo>
                      <a:cubicBezTo>
                        <a:pt x="1084" y="1"/>
                        <a:pt x="295" y="610"/>
                        <a:pt x="64" y="1493"/>
                      </a:cubicBezTo>
                      <a:cubicBezTo>
                        <a:pt x="42" y="1556"/>
                        <a:pt x="85" y="1620"/>
                        <a:pt x="148" y="1630"/>
                      </a:cubicBezTo>
                      <a:cubicBezTo>
                        <a:pt x="159" y="1633"/>
                        <a:pt x="170" y="1635"/>
                        <a:pt x="181" y="1635"/>
                      </a:cubicBezTo>
                      <a:cubicBezTo>
                        <a:pt x="232" y="1635"/>
                        <a:pt x="277" y="1597"/>
                        <a:pt x="295" y="1546"/>
                      </a:cubicBezTo>
                      <a:cubicBezTo>
                        <a:pt x="495" y="779"/>
                        <a:pt x="1189" y="232"/>
                        <a:pt x="1988" y="232"/>
                      </a:cubicBezTo>
                      <a:cubicBezTo>
                        <a:pt x="2955" y="232"/>
                        <a:pt x="3743" y="1020"/>
                        <a:pt x="3743" y="1987"/>
                      </a:cubicBezTo>
                      <a:cubicBezTo>
                        <a:pt x="3743" y="2954"/>
                        <a:pt x="2955" y="3743"/>
                        <a:pt x="1988" y="3743"/>
                      </a:cubicBezTo>
                      <a:cubicBezTo>
                        <a:pt x="1021" y="3743"/>
                        <a:pt x="232" y="2954"/>
                        <a:pt x="232" y="1987"/>
                      </a:cubicBezTo>
                      <a:cubicBezTo>
                        <a:pt x="232" y="1924"/>
                        <a:pt x="180" y="1872"/>
                        <a:pt x="117" y="1872"/>
                      </a:cubicBezTo>
                      <a:cubicBezTo>
                        <a:pt x="53" y="1872"/>
                        <a:pt x="0" y="1924"/>
                        <a:pt x="0" y="1987"/>
                      </a:cubicBezTo>
                      <a:cubicBezTo>
                        <a:pt x="0" y="3091"/>
                        <a:pt x="894" y="3985"/>
                        <a:pt x="1988" y="3985"/>
                      </a:cubicBezTo>
                      <a:cubicBezTo>
                        <a:pt x="3091" y="3985"/>
                        <a:pt x="3985" y="3091"/>
                        <a:pt x="3985" y="1987"/>
                      </a:cubicBezTo>
                      <a:cubicBezTo>
                        <a:pt x="3985" y="894"/>
                        <a:pt x="3091" y="1"/>
                        <a:pt x="198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2" name="Google Shape;1824;p25"/>
                <p:cNvSpPr/>
                <p:nvPr/>
              </p:nvSpPr>
              <p:spPr>
                <a:xfrm>
                  <a:off x="3422639" y="2671317"/>
                  <a:ext cx="118611" cy="2242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8" h="4533" extrusionOk="0">
                      <a:moveTo>
                        <a:pt x="1862" y="1"/>
                      </a:moveTo>
                      <a:cubicBezTo>
                        <a:pt x="1840" y="1"/>
                        <a:pt x="1818" y="8"/>
                        <a:pt x="1798" y="23"/>
                      </a:cubicBezTo>
                      <a:cubicBezTo>
                        <a:pt x="1735" y="54"/>
                        <a:pt x="1725" y="128"/>
                        <a:pt x="1767" y="191"/>
                      </a:cubicBezTo>
                      <a:cubicBezTo>
                        <a:pt x="2019" y="570"/>
                        <a:pt x="2156" y="1022"/>
                        <a:pt x="2156" y="1484"/>
                      </a:cubicBezTo>
                      <a:cubicBezTo>
                        <a:pt x="2156" y="2136"/>
                        <a:pt x="1882" y="2757"/>
                        <a:pt x="1399" y="3198"/>
                      </a:cubicBezTo>
                      <a:cubicBezTo>
                        <a:pt x="1294" y="3303"/>
                        <a:pt x="1167" y="3397"/>
                        <a:pt x="1041" y="3471"/>
                      </a:cubicBezTo>
                      <a:cubicBezTo>
                        <a:pt x="758" y="3650"/>
                        <a:pt x="443" y="3755"/>
                        <a:pt x="106" y="3797"/>
                      </a:cubicBezTo>
                      <a:cubicBezTo>
                        <a:pt x="43" y="3797"/>
                        <a:pt x="1" y="3850"/>
                        <a:pt x="1" y="3913"/>
                      </a:cubicBezTo>
                      <a:lnTo>
                        <a:pt x="1" y="4418"/>
                      </a:lnTo>
                      <a:cubicBezTo>
                        <a:pt x="1" y="4481"/>
                        <a:pt x="53" y="4533"/>
                        <a:pt x="116" y="4533"/>
                      </a:cubicBezTo>
                      <a:cubicBezTo>
                        <a:pt x="190" y="4533"/>
                        <a:pt x="242" y="4481"/>
                        <a:pt x="242" y="4418"/>
                      </a:cubicBezTo>
                      <a:lnTo>
                        <a:pt x="242" y="4018"/>
                      </a:lnTo>
                      <a:cubicBezTo>
                        <a:pt x="569" y="3965"/>
                        <a:pt x="884" y="3850"/>
                        <a:pt x="1167" y="3671"/>
                      </a:cubicBezTo>
                      <a:cubicBezTo>
                        <a:pt x="1305" y="3587"/>
                        <a:pt x="1441" y="3492"/>
                        <a:pt x="1567" y="3376"/>
                      </a:cubicBezTo>
                      <a:cubicBezTo>
                        <a:pt x="2093" y="2893"/>
                        <a:pt x="2398" y="2199"/>
                        <a:pt x="2398" y="1484"/>
                      </a:cubicBezTo>
                      <a:cubicBezTo>
                        <a:pt x="2398" y="969"/>
                        <a:pt x="2251" y="475"/>
                        <a:pt x="1956" y="54"/>
                      </a:cubicBezTo>
                      <a:cubicBezTo>
                        <a:pt x="1936" y="21"/>
                        <a:pt x="1899" y="1"/>
                        <a:pt x="186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</p:grpSp>
        </p:grpSp>
        <p:grpSp>
          <p:nvGrpSpPr>
            <p:cNvPr id="23" name="Google Shape;1825;p25"/>
            <p:cNvGrpSpPr/>
            <p:nvPr/>
          </p:nvGrpSpPr>
          <p:grpSpPr>
            <a:xfrm>
              <a:off x="3908753" y="3752792"/>
              <a:ext cx="1113900" cy="1113900"/>
              <a:chOff x="539988" y="3623700"/>
              <a:chExt cx="1113900" cy="1113900"/>
            </a:xfrm>
          </p:grpSpPr>
          <p:sp>
            <p:nvSpPr>
              <p:cNvPr id="24" name="Google Shape;1826;p25"/>
              <p:cNvSpPr/>
              <p:nvPr/>
            </p:nvSpPr>
            <p:spPr>
              <a:xfrm>
                <a:off x="539988" y="3623700"/>
                <a:ext cx="1113900" cy="1113900"/>
              </a:xfrm>
              <a:prstGeom prst="ellipse">
                <a:avLst/>
              </a:prstGeom>
              <a:noFill/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5" name="Google Shape;1827;p25"/>
              <p:cNvSpPr/>
              <p:nvPr/>
            </p:nvSpPr>
            <p:spPr>
              <a:xfrm>
                <a:off x="539988" y="3623700"/>
                <a:ext cx="1113900" cy="1113900"/>
              </a:xfrm>
              <a:prstGeom prst="arc">
                <a:avLst>
                  <a:gd name="adj1" fmla="val 16200000"/>
                  <a:gd name="adj2" fmla="val 4385400"/>
                </a:avLst>
              </a:prstGeom>
              <a:noFill/>
              <a:ln w="3810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6" name="Google Shape;1828;p25"/>
              <p:cNvSpPr/>
              <p:nvPr/>
            </p:nvSpPr>
            <p:spPr>
              <a:xfrm>
                <a:off x="640950" y="3724638"/>
                <a:ext cx="912000" cy="91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</p:grpSp>
        <p:grpSp>
          <p:nvGrpSpPr>
            <p:cNvPr id="31" name="Google Shape;1833;p25"/>
            <p:cNvGrpSpPr/>
            <p:nvPr/>
          </p:nvGrpSpPr>
          <p:grpSpPr>
            <a:xfrm>
              <a:off x="3908753" y="2408542"/>
              <a:ext cx="1113900" cy="1113900"/>
              <a:chOff x="539988" y="2279450"/>
              <a:chExt cx="1113900" cy="1113900"/>
            </a:xfrm>
          </p:grpSpPr>
          <p:sp>
            <p:nvSpPr>
              <p:cNvPr id="32" name="Google Shape;1834;p25"/>
              <p:cNvSpPr/>
              <p:nvPr/>
            </p:nvSpPr>
            <p:spPr>
              <a:xfrm>
                <a:off x="539988" y="2279450"/>
                <a:ext cx="1113900" cy="1113900"/>
              </a:xfrm>
              <a:prstGeom prst="ellipse">
                <a:avLst/>
              </a:prstGeom>
              <a:noFill/>
              <a:ln w="3810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33" name="Google Shape;1835;p25"/>
              <p:cNvSpPr/>
              <p:nvPr/>
            </p:nvSpPr>
            <p:spPr>
              <a:xfrm>
                <a:off x="539988" y="2279450"/>
                <a:ext cx="1113900" cy="1113900"/>
              </a:xfrm>
              <a:prstGeom prst="arc">
                <a:avLst>
                  <a:gd name="adj1" fmla="val 16200000"/>
                  <a:gd name="adj2" fmla="val 2888626"/>
                </a:avLst>
              </a:prstGeom>
              <a:noFill/>
              <a:ln w="381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34" name="Google Shape;1836;p25"/>
              <p:cNvSpPr/>
              <p:nvPr/>
            </p:nvSpPr>
            <p:spPr>
              <a:xfrm>
                <a:off x="640938" y="2380400"/>
                <a:ext cx="912000" cy="912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</p:grpSp>
        <p:grpSp>
          <p:nvGrpSpPr>
            <p:cNvPr id="39" name="Google Shape;1841;p25"/>
            <p:cNvGrpSpPr/>
            <p:nvPr/>
          </p:nvGrpSpPr>
          <p:grpSpPr>
            <a:xfrm>
              <a:off x="5242703" y="2444492"/>
              <a:ext cx="1810800" cy="1042000"/>
              <a:chOff x="1873938" y="2315400"/>
              <a:chExt cx="1810800" cy="1042000"/>
            </a:xfrm>
          </p:grpSpPr>
          <p:sp>
            <p:nvSpPr>
              <p:cNvPr id="40" name="Google Shape;1842;p25"/>
              <p:cNvSpPr txBox="1"/>
              <p:nvPr/>
            </p:nvSpPr>
            <p:spPr>
              <a:xfrm>
                <a:off x="1873938" y="2683400"/>
                <a:ext cx="1810800" cy="28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Mars</a:t>
                </a:r>
                <a:endParaRPr sz="16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1" name="Google Shape;1843;p25"/>
              <p:cNvSpPr txBox="1"/>
              <p:nvPr/>
            </p:nvSpPr>
            <p:spPr>
              <a:xfrm>
                <a:off x="1873938" y="2975200"/>
                <a:ext cx="1810800" cy="38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latin typeface="Roboto"/>
                    <a:ea typeface="Roboto"/>
                    <a:cs typeface="Roboto"/>
                    <a:sym typeface="Roboto"/>
                  </a:rPr>
                  <a:t>Despite being red, Mars is actually cold</a:t>
                </a:r>
                <a:endParaRPr sz="11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2" name="Google Shape;1844;p25"/>
              <p:cNvSpPr txBox="1"/>
              <p:nvPr/>
            </p:nvSpPr>
            <p:spPr>
              <a:xfrm>
                <a:off x="1873938" y="2315400"/>
                <a:ext cx="912000" cy="28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800">
                    <a:solidFill>
                      <a:schemeClr val="dk2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35%</a:t>
                </a:r>
                <a:endParaRPr sz="2800">
                  <a:solidFill>
                    <a:schemeClr val="dk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43" name="Google Shape;1845;p25"/>
            <p:cNvGrpSpPr/>
            <p:nvPr/>
          </p:nvGrpSpPr>
          <p:grpSpPr>
            <a:xfrm>
              <a:off x="5242703" y="3788742"/>
              <a:ext cx="1810800" cy="1042000"/>
              <a:chOff x="1873938" y="3659650"/>
              <a:chExt cx="1810800" cy="1042000"/>
            </a:xfrm>
          </p:grpSpPr>
          <p:sp>
            <p:nvSpPr>
              <p:cNvPr id="44" name="Google Shape;1846;p25"/>
              <p:cNvSpPr txBox="1"/>
              <p:nvPr/>
            </p:nvSpPr>
            <p:spPr>
              <a:xfrm>
                <a:off x="1873938" y="4027650"/>
                <a:ext cx="1810800" cy="28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Neptune</a:t>
                </a:r>
                <a:endParaRPr sz="16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45" name="Google Shape;1847;p25"/>
              <p:cNvSpPr txBox="1"/>
              <p:nvPr/>
            </p:nvSpPr>
            <p:spPr>
              <a:xfrm>
                <a:off x="1873938" y="4319450"/>
                <a:ext cx="1810800" cy="38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latin typeface="Roboto"/>
                    <a:ea typeface="Roboto"/>
                    <a:cs typeface="Roboto"/>
                    <a:sym typeface="Roboto"/>
                  </a:rPr>
                  <a:t>Venus has a beautiful name, but it’s hot</a:t>
                </a:r>
                <a:endParaRPr sz="11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6" name="Google Shape;1848;p25"/>
              <p:cNvSpPr txBox="1"/>
              <p:nvPr/>
            </p:nvSpPr>
            <p:spPr>
              <a:xfrm>
                <a:off x="1873938" y="3659650"/>
                <a:ext cx="912000" cy="28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800">
                    <a:solidFill>
                      <a:schemeClr val="accent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45%</a:t>
                </a:r>
                <a:endParaRPr sz="28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49" y="1452171"/>
            <a:ext cx="602846" cy="542205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49" y="2765189"/>
            <a:ext cx="602846" cy="542205"/>
          </a:xfrm>
          <a:prstGeom prst="rect">
            <a:avLst/>
          </a:prstGeom>
        </p:spPr>
      </p:pic>
      <p:pic>
        <p:nvPicPr>
          <p:cNvPr id="50" name="Imagen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71" y="4070900"/>
            <a:ext cx="602846" cy="54220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860" y="3886751"/>
            <a:ext cx="1061677" cy="935287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859" y="2518478"/>
            <a:ext cx="1061677" cy="935287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859" y="1275753"/>
            <a:ext cx="1061677" cy="93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4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8"/>
          <p:cNvSpPr txBox="1">
            <a:spLocks noGrp="1"/>
          </p:cNvSpPr>
          <p:nvPr>
            <p:ph type="ctrTitle" idx="4294967295"/>
          </p:nvPr>
        </p:nvSpPr>
        <p:spPr>
          <a:xfrm>
            <a:off x="2057400" y="1735750"/>
            <a:ext cx="5029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7B59"/>
                </a:solidFill>
              </a:rPr>
              <a:t>89,526,124</a:t>
            </a:r>
            <a:endParaRPr sz="9600">
              <a:solidFill>
                <a:srgbClr val="FF7B59"/>
              </a:solidFill>
            </a:endParaRPr>
          </a:p>
        </p:txBody>
      </p:sp>
      <p:sp>
        <p:nvSpPr>
          <p:cNvPr id="461" name="Google Shape;461;p28"/>
          <p:cNvSpPr txBox="1">
            <a:spLocks noGrp="1"/>
          </p:cNvSpPr>
          <p:nvPr>
            <p:ph type="subTitle" idx="4294967295"/>
          </p:nvPr>
        </p:nvSpPr>
        <p:spPr>
          <a:xfrm>
            <a:off x="2057400" y="2687654"/>
            <a:ext cx="50292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Whoa! That’s a big number, aren’t you proud?</a:t>
            </a:r>
            <a:endParaRPr dirty="0"/>
          </a:p>
        </p:txBody>
      </p:sp>
      <p:sp>
        <p:nvSpPr>
          <p:cNvPr id="462" name="Google Shape;462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grpSp>
        <p:nvGrpSpPr>
          <p:cNvPr id="5" name="Google Shape;4655;p42"/>
          <p:cNvGrpSpPr/>
          <p:nvPr/>
        </p:nvGrpSpPr>
        <p:grpSpPr>
          <a:xfrm flipH="1">
            <a:off x="728894" y="2666846"/>
            <a:ext cx="2136025" cy="318900"/>
            <a:chOff x="540000" y="2615475"/>
            <a:chExt cx="2136025" cy="318900"/>
          </a:xfrm>
        </p:grpSpPr>
        <p:sp>
          <p:nvSpPr>
            <p:cNvPr id="6" name="Google Shape;4656;p42"/>
            <p:cNvSpPr/>
            <p:nvPr/>
          </p:nvSpPr>
          <p:spPr>
            <a:xfrm>
              <a:off x="540000" y="2619075"/>
              <a:ext cx="2136000" cy="311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657;p42"/>
            <p:cNvSpPr/>
            <p:nvPr/>
          </p:nvSpPr>
          <p:spPr>
            <a:xfrm>
              <a:off x="2357125" y="2615475"/>
              <a:ext cx="318900" cy="318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" name="Google Shape;4658;p42"/>
          <p:cNvGrpSpPr/>
          <p:nvPr/>
        </p:nvGrpSpPr>
        <p:grpSpPr>
          <a:xfrm flipH="1">
            <a:off x="728894" y="3876246"/>
            <a:ext cx="2136025" cy="318900"/>
            <a:chOff x="540000" y="3824875"/>
            <a:chExt cx="2136025" cy="318900"/>
          </a:xfrm>
        </p:grpSpPr>
        <p:sp>
          <p:nvSpPr>
            <p:cNvPr id="9" name="Google Shape;4659;p42"/>
            <p:cNvSpPr/>
            <p:nvPr/>
          </p:nvSpPr>
          <p:spPr>
            <a:xfrm>
              <a:off x="540000" y="3828475"/>
              <a:ext cx="2136000" cy="311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660;p42"/>
            <p:cNvSpPr/>
            <p:nvPr/>
          </p:nvSpPr>
          <p:spPr>
            <a:xfrm>
              <a:off x="2357125" y="3824875"/>
              <a:ext cx="318900" cy="318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1" name="Google Shape;4683;p42"/>
          <p:cNvGrpSpPr/>
          <p:nvPr/>
        </p:nvGrpSpPr>
        <p:grpSpPr>
          <a:xfrm>
            <a:off x="1054131" y="2682146"/>
            <a:ext cx="1810800" cy="750188"/>
            <a:chOff x="865225" y="2630775"/>
            <a:chExt cx="1810800" cy="750188"/>
          </a:xfrm>
        </p:grpSpPr>
        <p:sp>
          <p:nvSpPr>
            <p:cNvPr id="12" name="Google Shape;4684;p42"/>
            <p:cNvSpPr txBox="1"/>
            <p:nvPr/>
          </p:nvSpPr>
          <p:spPr>
            <a:xfrm flipH="1">
              <a:off x="865316" y="2630775"/>
              <a:ext cx="13065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" name="Google Shape;4685;p42"/>
            <p:cNvSpPr txBox="1"/>
            <p:nvPr/>
          </p:nvSpPr>
          <p:spPr>
            <a:xfrm flipH="1">
              <a:off x="865225" y="299876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actually really cold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" name="Google Shape;4689;p42"/>
          <p:cNvGrpSpPr/>
          <p:nvPr/>
        </p:nvGrpSpPr>
        <p:grpSpPr>
          <a:xfrm>
            <a:off x="1054131" y="3891546"/>
            <a:ext cx="1810800" cy="750188"/>
            <a:chOff x="865225" y="3840175"/>
            <a:chExt cx="1810800" cy="750188"/>
          </a:xfrm>
        </p:grpSpPr>
        <p:sp>
          <p:nvSpPr>
            <p:cNvPr id="15" name="Google Shape;4690;p42"/>
            <p:cNvSpPr txBox="1"/>
            <p:nvPr/>
          </p:nvSpPr>
          <p:spPr>
            <a:xfrm flipH="1">
              <a:off x="865316" y="3840175"/>
              <a:ext cx="13065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" name="Google Shape;4691;p42"/>
            <p:cNvSpPr txBox="1"/>
            <p:nvPr/>
          </p:nvSpPr>
          <p:spPr>
            <a:xfrm flipH="1">
              <a:off x="865225" y="420816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" name="Google Shape;4695;p42"/>
          <p:cNvGrpSpPr/>
          <p:nvPr/>
        </p:nvGrpSpPr>
        <p:grpSpPr>
          <a:xfrm flipH="1">
            <a:off x="728894" y="1506721"/>
            <a:ext cx="2136025" cy="319275"/>
            <a:chOff x="540000" y="1455350"/>
            <a:chExt cx="2136025" cy="319275"/>
          </a:xfrm>
        </p:grpSpPr>
        <p:sp>
          <p:nvSpPr>
            <p:cNvPr id="18" name="Google Shape;4696;p42"/>
            <p:cNvSpPr/>
            <p:nvPr/>
          </p:nvSpPr>
          <p:spPr>
            <a:xfrm>
              <a:off x="540000" y="1455350"/>
              <a:ext cx="2136000" cy="311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697;p42"/>
            <p:cNvSpPr/>
            <p:nvPr/>
          </p:nvSpPr>
          <p:spPr>
            <a:xfrm>
              <a:off x="2357125" y="1455725"/>
              <a:ext cx="318900" cy="318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3" name="Google Shape;4716;p42"/>
          <p:cNvGrpSpPr/>
          <p:nvPr/>
        </p:nvGrpSpPr>
        <p:grpSpPr>
          <a:xfrm>
            <a:off x="1054131" y="1522396"/>
            <a:ext cx="1810800" cy="750188"/>
            <a:chOff x="865225" y="1471025"/>
            <a:chExt cx="1810800" cy="750188"/>
          </a:xfrm>
        </p:grpSpPr>
        <p:sp>
          <p:nvSpPr>
            <p:cNvPr id="24" name="Google Shape;4717;p42"/>
            <p:cNvSpPr txBox="1"/>
            <p:nvPr/>
          </p:nvSpPr>
          <p:spPr>
            <a:xfrm flipH="1">
              <a:off x="865225" y="183901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4718;p42"/>
            <p:cNvSpPr txBox="1"/>
            <p:nvPr/>
          </p:nvSpPr>
          <p:spPr>
            <a:xfrm flipH="1">
              <a:off x="865316" y="1471025"/>
              <a:ext cx="13065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6" name="Google Shape;4661;p42"/>
          <p:cNvGrpSpPr/>
          <p:nvPr/>
        </p:nvGrpSpPr>
        <p:grpSpPr>
          <a:xfrm>
            <a:off x="6420784" y="3891921"/>
            <a:ext cx="2136000" cy="318900"/>
            <a:chOff x="6467975" y="3824875"/>
            <a:chExt cx="2136000" cy="318900"/>
          </a:xfrm>
        </p:grpSpPr>
        <p:sp>
          <p:nvSpPr>
            <p:cNvPr id="27" name="Google Shape;4662;p42"/>
            <p:cNvSpPr/>
            <p:nvPr/>
          </p:nvSpPr>
          <p:spPr>
            <a:xfrm>
              <a:off x="6467975" y="3828475"/>
              <a:ext cx="2136000" cy="311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663;p42"/>
            <p:cNvSpPr/>
            <p:nvPr/>
          </p:nvSpPr>
          <p:spPr>
            <a:xfrm>
              <a:off x="8285075" y="3824875"/>
              <a:ext cx="318900" cy="31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6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9" name="Google Shape;4664;p42"/>
          <p:cNvGrpSpPr/>
          <p:nvPr/>
        </p:nvGrpSpPr>
        <p:grpSpPr>
          <a:xfrm>
            <a:off x="6420784" y="1522396"/>
            <a:ext cx="2136000" cy="319275"/>
            <a:chOff x="6467975" y="1455350"/>
            <a:chExt cx="2136000" cy="319275"/>
          </a:xfrm>
        </p:grpSpPr>
        <p:sp>
          <p:nvSpPr>
            <p:cNvPr id="30" name="Google Shape;4665;p42"/>
            <p:cNvSpPr/>
            <p:nvPr/>
          </p:nvSpPr>
          <p:spPr>
            <a:xfrm>
              <a:off x="6467975" y="1455350"/>
              <a:ext cx="2136000" cy="311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666;p42"/>
            <p:cNvSpPr/>
            <p:nvPr/>
          </p:nvSpPr>
          <p:spPr>
            <a:xfrm>
              <a:off x="8285075" y="1455725"/>
              <a:ext cx="318900" cy="31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32" name="Google Shape;4667;p42"/>
          <p:cNvGrpSpPr/>
          <p:nvPr/>
        </p:nvGrpSpPr>
        <p:grpSpPr>
          <a:xfrm>
            <a:off x="6420784" y="2682521"/>
            <a:ext cx="2136000" cy="318900"/>
            <a:chOff x="6467975" y="2615475"/>
            <a:chExt cx="2136000" cy="318900"/>
          </a:xfrm>
        </p:grpSpPr>
        <p:sp>
          <p:nvSpPr>
            <p:cNvPr id="33" name="Google Shape;4668;p42"/>
            <p:cNvSpPr/>
            <p:nvPr/>
          </p:nvSpPr>
          <p:spPr>
            <a:xfrm>
              <a:off x="6467975" y="2619075"/>
              <a:ext cx="2136000" cy="311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669;p42"/>
            <p:cNvSpPr/>
            <p:nvPr/>
          </p:nvSpPr>
          <p:spPr>
            <a:xfrm>
              <a:off x="8285075" y="2615475"/>
              <a:ext cx="318900" cy="31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35" name="Google Shape;4680;p42"/>
          <p:cNvGrpSpPr/>
          <p:nvPr/>
        </p:nvGrpSpPr>
        <p:grpSpPr>
          <a:xfrm>
            <a:off x="6420784" y="1538071"/>
            <a:ext cx="1810800" cy="750188"/>
            <a:chOff x="6467975" y="1471025"/>
            <a:chExt cx="1810800" cy="750188"/>
          </a:xfrm>
        </p:grpSpPr>
        <p:sp>
          <p:nvSpPr>
            <p:cNvPr id="36" name="Google Shape;4681;p42"/>
            <p:cNvSpPr txBox="1"/>
            <p:nvPr/>
          </p:nvSpPr>
          <p:spPr>
            <a:xfrm>
              <a:off x="6972275" y="1471025"/>
              <a:ext cx="13065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7" name="Google Shape;4682;p42"/>
            <p:cNvSpPr txBox="1"/>
            <p:nvPr/>
          </p:nvSpPr>
          <p:spPr>
            <a:xfrm>
              <a:off x="6467975" y="183901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8" name="Google Shape;4686;p42"/>
          <p:cNvGrpSpPr/>
          <p:nvPr/>
        </p:nvGrpSpPr>
        <p:grpSpPr>
          <a:xfrm>
            <a:off x="6420784" y="2697821"/>
            <a:ext cx="1810800" cy="750188"/>
            <a:chOff x="6467975" y="2630775"/>
            <a:chExt cx="1810800" cy="750188"/>
          </a:xfrm>
        </p:grpSpPr>
        <p:sp>
          <p:nvSpPr>
            <p:cNvPr id="39" name="Google Shape;4687;p42"/>
            <p:cNvSpPr txBox="1"/>
            <p:nvPr/>
          </p:nvSpPr>
          <p:spPr>
            <a:xfrm>
              <a:off x="6972275" y="2630775"/>
              <a:ext cx="13065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0" name="Google Shape;4688;p42"/>
            <p:cNvSpPr txBox="1"/>
            <p:nvPr/>
          </p:nvSpPr>
          <p:spPr>
            <a:xfrm>
              <a:off x="6467975" y="299876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Earth is the beautiful planet we all live on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1" name="Google Shape;4692;p42"/>
          <p:cNvGrpSpPr/>
          <p:nvPr/>
        </p:nvGrpSpPr>
        <p:grpSpPr>
          <a:xfrm>
            <a:off x="6420784" y="3907221"/>
            <a:ext cx="1810800" cy="750188"/>
            <a:chOff x="6467975" y="3840175"/>
            <a:chExt cx="1810800" cy="750188"/>
          </a:xfrm>
        </p:grpSpPr>
        <p:sp>
          <p:nvSpPr>
            <p:cNvPr id="42" name="Google Shape;4693;p42"/>
            <p:cNvSpPr txBox="1"/>
            <p:nvPr/>
          </p:nvSpPr>
          <p:spPr>
            <a:xfrm>
              <a:off x="6972275" y="3840175"/>
              <a:ext cx="13065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3" name="Google Shape;4694;p42"/>
            <p:cNvSpPr txBox="1"/>
            <p:nvPr/>
          </p:nvSpPr>
          <p:spPr>
            <a:xfrm>
              <a:off x="6467975" y="4208163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44" name="Imagen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024" y="331476"/>
            <a:ext cx="6095635" cy="887664"/>
          </a:xfrm>
          <a:prstGeom prst="rect">
            <a:avLst/>
          </a:prstGeom>
        </p:spPr>
      </p:pic>
      <p:sp>
        <p:nvSpPr>
          <p:cNvPr id="45" name="Google Shape;439;p26"/>
          <p:cNvSpPr txBox="1">
            <a:spLocks/>
          </p:cNvSpPr>
          <p:nvPr/>
        </p:nvSpPr>
        <p:spPr>
          <a:xfrm>
            <a:off x="1957224" y="243164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</a:rPr>
              <a:t>And tables to compare data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331" y="1411462"/>
            <a:ext cx="3040203" cy="333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91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11" name="Google Shape;411;p24"/>
          <p:cNvSpPr txBox="1">
            <a:spLocks noGrp="1"/>
          </p:cNvSpPr>
          <p:nvPr>
            <p:ph type="title" idx="4294967295"/>
          </p:nvPr>
        </p:nvSpPr>
        <p:spPr>
          <a:xfrm>
            <a:off x="1918724" y="1986525"/>
            <a:ext cx="5948925" cy="13800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b="0" dirty="0">
                <a:solidFill>
                  <a:srgbClr val="FFFFFF"/>
                </a:solidFill>
              </a:rPr>
              <a:t>Want big impact?</a:t>
            </a:r>
            <a:endParaRPr sz="6600" b="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>
                <a:solidFill>
                  <a:srgbClr val="FFFFFF"/>
                </a:solidFill>
              </a:rPr>
              <a:t>Use big image.</a:t>
            </a:r>
            <a:endParaRPr sz="6600" dirty="0">
              <a:solidFill>
                <a:srgbClr val="FFFFFF"/>
              </a:solidFill>
            </a:endParaRPr>
          </a:p>
        </p:txBody>
      </p:sp>
      <p:sp>
        <p:nvSpPr>
          <p:cNvPr id="412" name="Google Shape;412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25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grpSp>
        <p:nvGrpSpPr>
          <p:cNvPr id="7" name="Google Shape;943;p18"/>
          <p:cNvGrpSpPr/>
          <p:nvPr/>
        </p:nvGrpSpPr>
        <p:grpSpPr>
          <a:xfrm>
            <a:off x="1302188" y="2374465"/>
            <a:ext cx="3093763" cy="725038"/>
            <a:chOff x="5510233" y="2527800"/>
            <a:chExt cx="3093763" cy="725038"/>
          </a:xfrm>
        </p:grpSpPr>
        <p:sp>
          <p:nvSpPr>
            <p:cNvPr id="8" name="Google Shape;944;p18"/>
            <p:cNvSpPr txBox="1"/>
            <p:nvPr/>
          </p:nvSpPr>
          <p:spPr>
            <a:xfrm>
              <a:off x="6793195" y="2578838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" name="Google Shape;945;p18"/>
            <p:cNvSpPr txBox="1"/>
            <p:nvPr/>
          </p:nvSpPr>
          <p:spPr>
            <a:xfrm>
              <a:off x="6793195" y="2870638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05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" name="Google Shape;946;p18"/>
            <p:cNvSpPr txBox="1"/>
            <p:nvPr/>
          </p:nvSpPr>
          <p:spPr>
            <a:xfrm>
              <a:off x="5510233" y="2527800"/>
              <a:ext cx="1096200" cy="6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60%</a:t>
              </a:r>
              <a:endParaRPr sz="32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1" name="Google Shape;947;p18"/>
          <p:cNvGrpSpPr/>
          <p:nvPr/>
        </p:nvGrpSpPr>
        <p:grpSpPr>
          <a:xfrm>
            <a:off x="1302188" y="3559390"/>
            <a:ext cx="3093488" cy="712213"/>
            <a:chOff x="5510233" y="3712725"/>
            <a:chExt cx="3093488" cy="712213"/>
          </a:xfrm>
        </p:grpSpPr>
        <p:sp>
          <p:nvSpPr>
            <p:cNvPr id="12" name="Google Shape;948;p18"/>
            <p:cNvSpPr txBox="1"/>
            <p:nvPr/>
          </p:nvSpPr>
          <p:spPr>
            <a:xfrm>
              <a:off x="6792920" y="3750938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" name="Google Shape;949;p18"/>
            <p:cNvSpPr txBox="1"/>
            <p:nvPr/>
          </p:nvSpPr>
          <p:spPr>
            <a:xfrm>
              <a:off x="6792920" y="4042738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Earth is the beautiful planet we all live on</a:t>
              </a:r>
              <a:endParaRPr sz="105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" name="Google Shape;950;p18"/>
            <p:cNvSpPr txBox="1"/>
            <p:nvPr/>
          </p:nvSpPr>
          <p:spPr>
            <a:xfrm>
              <a:off x="5510233" y="3712725"/>
              <a:ext cx="1096200" cy="6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10%</a:t>
              </a:r>
              <a:endParaRPr sz="32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5" name="Google Shape;951;p18"/>
          <p:cNvGrpSpPr/>
          <p:nvPr/>
        </p:nvGrpSpPr>
        <p:grpSpPr>
          <a:xfrm>
            <a:off x="1302188" y="1196815"/>
            <a:ext cx="3093763" cy="724638"/>
            <a:chOff x="5510233" y="1350150"/>
            <a:chExt cx="3093763" cy="724638"/>
          </a:xfrm>
        </p:grpSpPr>
        <p:sp>
          <p:nvSpPr>
            <p:cNvPr id="16" name="Google Shape;952;p18"/>
            <p:cNvSpPr txBox="1"/>
            <p:nvPr/>
          </p:nvSpPr>
          <p:spPr>
            <a:xfrm>
              <a:off x="5510233" y="1350150"/>
              <a:ext cx="1096200" cy="6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30%</a:t>
              </a:r>
              <a:endParaRPr sz="32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7" name="Google Shape;953;p18"/>
            <p:cNvSpPr txBox="1"/>
            <p:nvPr/>
          </p:nvSpPr>
          <p:spPr>
            <a:xfrm>
              <a:off x="6793195" y="1400788"/>
              <a:ext cx="1810800" cy="28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" name="Google Shape;954;p18"/>
            <p:cNvSpPr txBox="1"/>
            <p:nvPr/>
          </p:nvSpPr>
          <p:spPr>
            <a:xfrm>
              <a:off x="6793195" y="1692588"/>
              <a:ext cx="1810800" cy="38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05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" name="TextBox 10">
            <a:extLst>
              <a:ext uri="{FF2B5EF4-FFF2-40B4-BE49-F238E27FC236}">
                <a16:creationId xmlns:a16="http://schemas.microsoft.com/office/drawing/2014/main" id="{90D18B15-B684-4E33-8B59-9DDFE433CDA5}"/>
              </a:ext>
            </a:extLst>
          </p:cNvPr>
          <p:cNvSpPr txBox="1"/>
          <p:nvPr/>
        </p:nvSpPr>
        <p:spPr>
          <a:xfrm>
            <a:off x="6530332" y="230747"/>
            <a:ext cx="2300802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800" dirty="0" smtClean="0">
                <a:solidFill>
                  <a:schemeClr val="accent1"/>
                </a:solidFill>
                <a:cs typeface="Arial" pitchFamily="34" charset="0"/>
              </a:rPr>
              <a:t>THEME PPT</a:t>
            </a:r>
            <a:r>
              <a:rPr lang="en-GB" altLang="ko-KR" sz="2800" dirty="0" smtClean="0">
                <a:cs typeface="Arial" pitchFamily="34" charset="0"/>
              </a:rPr>
              <a:t> </a:t>
            </a:r>
            <a:r>
              <a:rPr lang="en-GB" altLang="ko-KR" sz="2800" dirty="0"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800" dirty="0">
                <a:cs typeface="Arial" pitchFamily="34" charset="0"/>
              </a:rPr>
              <a:t>Clean </a:t>
            </a:r>
            <a:r>
              <a:rPr lang="en-GB" altLang="ko-KR" sz="2800" dirty="0">
                <a:solidFill>
                  <a:schemeClr val="accent1"/>
                </a:solidFill>
                <a:cs typeface="Arial" pitchFamily="34" charset="0"/>
              </a:rPr>
              <a:t>Text Slide </a:t>
            </a:r>
          </a:p>
          <a:p>
            <a:pPr algn="r"/>
            <a:r>
              <a:rPr lang="en-GB" altLang="ko-KR" sz="2800" dirty="0">
                <a:cs typeface="Arial" pitchFamily="34" charset="0"/>
              </a:rPr>
              <a:t>for your Presentation</a:t>
            </a:r>
            <a:endParaRPr lang="ko-KR" altLang="en-US" sz="2800" dirty="0"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33" y="1162216"/>
            <a:ext cx="718055" cy="610347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32" y="2261863"/>
            <a:ext cx="718055" cy="61034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60" y="3436579"/>
            <a:ext cx="718055" cy="61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9"/>
          <p:cNvSpPr txBox="1">
            <a:spLocks noGrp="1"/>
          </p:cNvSpPr>
          <p:nvPr>
            <p:ph type="ctrTitle" idx="4294967295"/>
          </p:nvPr>
        </p:nvSpPr>
        <p:spPr>
          <a:xfrm>
            <a:off x="1519675" y="571800"/>
            <a:ext cx="61047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D03C"/>
                </a:solidFill>
              </a:rPr>
              <a:t>89,526,124$</a:t>
            </a:r>
            <a:endParaRPr sz="3600">
              <a:solidFill>
                <a:srgbClr val="FFD03C"/>
              </a:solidFill>
            </a:endParaRPr>
          </a:p>
        </p:txBody>
      </p:sp>
      <p:sp>
        <p:nvSpPr>
          <p:cNvPr id="468" name="Google Shape;468;p29"/>
          <p:cNvSpPr txBox="1">
            <a:spLocks noGrp="1"/>
          </p:cNvSpPr>
          <p:nvPr>
            <p:ph type="subTitle" idx="4294967295"/>
          </p:nvPr>
        </p:nvSpPr>
        <p:spPr>
          <a:xfrm>
            <a:off x="1519675" y="1182708"/>
            <a:ext cx="6104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469" name="Google Shape;469;p29"/>
          <p:cNvSpPr txBox="1">
            <a:spLocks noGrp="1"/>
          </p:cNvSpPr>
          <p:nvPr>
            <p:ph type="ctrTitle" idx="4294967295"/>
          </p:nvPr>
        </p:nvSpPr>
        <p:spPr>
          <a:xfrm>
            <a:off x="1519675" y="3200693"/>
            <a:ext cx="61047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7B59"/>
                </a:solidFill>
              </a:rPr>
              <a:t>100%</a:t>
            </a:r>
            <a:endParaRPr sz="3600">
              <a:solidFill>
                <a:srgbClr val="FF7B59"/>
              </a:solidFill>
            </a:endParaRPr>
          </a:p>
        </p:txBody>
      </p:sp>
      <p:sp>
        <p:nvSpPr>
          <p:cNvPr id="470" name="Google Shape;470;p29"/>
          <p:cNvSpPr txBox="1">
            <a:spLocks noGrp="1"/>
          </p:cNvSpPr>
          <p:nvPr>
            <p:ph type="subTitle" idx="4294967295"/>
          </p:nvPr>
        </p:nvSpPr>
        <p:spPr>
          <a:xfrm>
            <a:off x="1519675" y="3811601"/>
            <a:ext cx="6104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471" name="Google Shape;471;p29"/>
          <p:cNvSpPr txBox="1">
            <a:spLocks noGrp="1"/>
          </p:cNvSpPr>
          <p:nvPr>
            <p:ph type="ctrTitle" idx="4294967295"/>
          </p:nvPr>
        </p:nvSpPr>
        <p:spPr>
          <a:xfrm>
            <a:off x="1519675" y="1886247"/>
            <a:ext cx="61047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A105"/>
                </a:solidFill>
              </a:rPr>
              <a:t>185,244 users</a:t>
            </a:r>
            <a:endParaRPr sz="3600">
              <a:solidFill>
                <a:srgbClr val="FFA105"/>
              </a:solidFill>
            </a:endParaRPr>
          </a:p>
        </p:txBody>
      </p:sp>
      <p:sp>
        <p:nvSpPr>
          <p:cNvPr id="472" name="Google Shape;472;p29"/>
          <p:cNvSpPr txBox="1">
            <a:spLocks noGrp="1"/>
          </p:cNvSpPr>
          <p:nvPr>
            <p:ph type="subTitle" idx="4294967295"/>
          </p:nvPr>
        </p:nvSpPr>
        <p:spPr>
          <a:xfrm>
            <a:off x="1519675" y="2497155"/>
            <a:ext cx="61047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473" name="Google Shape;473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0"/>
          <p:cNvSpPr txBox="1">
            <a:spLocks noGrp="1"/>
          </p:cNvSpPr>
          <p:nvPr>
            <p:ph type="title"/>
          </p:nvPr>
        </p:nvSpPr>
        <p:spPr>
          <a:xfrm>
            <a:off x="541752" y="88034"/>
            <a:ext cx="6405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Our process is easy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79" name="Google Shape;479;p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grpSp>
        <p:nvGrpSpPr>
          <p:cNvPr id="480" name="Google Shape;480;p30"/>
          <p:cNvGrpSpPr/>
          <p:nvPr/>
        </p:nvGrpSpPr>
        <p:grpSpPr>
          <a:xfrm>
            <a:off x="152411" y="1475475"/>
            <a:ext cx="2726286" cy="2547000"/>
            <a:chOff x="1293736" y="1258050"/>
            <a:chExt cx="2726286" cy="2547000"/>
          </a:xfrm>
        </p:grpSpPr>
        <p:sp>
          <p:nvSpPr>
            <p:cNvPr id="481" name="Google Shape;481;p30"/>
            <p:cNvSpPr/>
            <p:nvPr/>
          </p:nvSpPr>
          <p:spPr>
            <a:xfrm rot="2700000">
              <a:off x="228637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FFFD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82" name="Google Shape;482;p30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5677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1</a:t>
              </a:r>
              <a:endParaRPr sz="1200">
                <a:solidFill>
                  <a:srgbClr val="65677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83" name="Google Shape;483;p30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5677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Vestibulum congue tempus</a:t>
              </a:r>
              <a:endParaRPr sz="800">
                <a:solidFill>
                  <a:srgbClr val="65677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84" name="Google Shape;484;p30"/>
            <p:cNvSpPr txBox="1"/>
            <p:nvPr/>
          </p:nvSpPr>
          <p:spPr>
            <a:xfrm rot="-2700000">
              <a:off x="195970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latin typeface="Chivo Light"/>
                  <a:ea typeface="Chivo Light"/>
                  <a:cs typeface="Chivo Light"/>
                  <a:sym typeface="Chivo Light"/>
                </a:rPr>
                <a:t>Lorem ipsum dolor sit amet, consectetur adipiscing elit, sed do eiusmod tempor. Donec facilisis lacus eget mauris.</a:t>
              </a:r>
              <a:endParaRPr sz="800"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</p:grpSp>
      <p:grpSp>
        <p:nvGrpSpPr>
          <p:cNvPr id="485" name="Google Shape;485;p30"/>
          <p:cNvGrpSpPr/>
          <p:nvPr/>
        </p:nvGrpSpPr>
        <p:grpSpPr>
          <a:xfrm>
            <a:off x="2062633" y="1475475"/>
            <a:ext cx="2726286" cy="2547000"/>
            <a:chOff x="3203958" y="1258050"/>
            <a:chExt cx="2726286" cy="2547000"/>
          </a:xfrm>
        </p:grpSpPr>
        <p:sp>
          <p:nvSpPr>
            <p:cNvPr id="486" name="Google Shape;486;p30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C2ED2D">
                <a:alpha val="738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87" name="Google Shape;487;p30"/>
            <p:cNvSpPr/>
            <p:nvPr/>
          </p:nvSpPr>
          <p:spPr>
            <a:xfrm>
              <a:off x="342097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5677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2</a:t>
              </a:r>
              <a:endParaRPr sz="1200">
                <a:solidFill>
                  <a:srgbClr val="65677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88" name="Google Shape;488;p30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5677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Vestibulum congue tempus</a:t>
              </a:r>
              <a:endParaRPr sz="800">
                <a:solidFill>
                  <a:srgbClr val="65677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89" name="Google Shape;489;p30"/>
            <p:cNvSpPr txBox="1"/>
            <p:nvPr/>
          </p:nvSpPr>
          <p:spPr>
            <a:xfrm rot="-2700000">
              <a:off x="3869931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latin typeface="Chivo Light"/>
                  <a:ea typeface="Chivo Light"/>
                  <a:cs typeface="Chivo Light"/>
                  <a:sym typeface="Chivo Light"/>
                </a:rPr>
                <a:t>Lorem ipsum dolor sit amet, consectetur adipiscing elit, sed do eiusmod tempor. Donec facilisis lacus eget mauris.</a:t>
              </a:r>
              <a:endParaRPr sz="800"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</p:grpSp>
      <p:grpSp>
        <p:nvGrpSpPr>
          <p:cNvPr id="490" name="Google Shape;490;p30"/>
          <p:cNvGrpSpPr/>
          <p:nvPr/>
        </p:nvGrpSpPr>
        <p:grpSpPr>
          <a:xfrm>
            <a:off x="3982652" y="1475475"/>
            <a:ext cx="2726286" cy="2547000"/>
            <a:chOff x="5123977" y="1258050"/>
            <a:chExt cx="2726286" cy="2547000"/>
          </a:xfrm>
        </p:grpSpPr>
        <p:sp>
          <p:nvSpPr>
            <p:cNvPr id="491" name="Google Shape;491;p30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rgbClr val="AAED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92" name="Google Shape;492;p30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5677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3</a:t>
              </a:r>
              <a:endParaRPr sz="1200">
                <a:solidFill>
                  <a:srgbClr val="65677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93" name="Google Shape;493;p30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65677F"/>
                  </a:solidFill>
                  <a:latin typeface="Chivo Light"/>
                  <a:ea typeface="Chivo Light"/>
                  <a:cs typeface="Chivo Light"/>
                  <a:sym typeface="Chivo Light"/>
                </a:rPr>
                <a:t>Vestibulum congue tempus</a:t>
              </a:r>
              <a:endParaRPr sz="800">
                <a:solidFill>
                  <a:srgbClr val="65677F"/>
                </a:solidFill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  <p:sp>
          <p:nvSpPr>
            <p:cNvPr id="494" name="Google Shape;494;p30"/>
            <p:cNvSpPr txBox="1"/>
            <p:nvPr/>
          </p:nvSpPr>
          <p:spPr>
            <a:xfrm rot="-2700000">
              <a:off x="578994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latin typeface="Chivo Light"/>
                  <a:ea typeface="Chivo Light"/>
                  <a:cs typeface="Chivo Light"/>
                  <a:sym typeface="Chivo Light"/>
                </a:rPr>
                <a:t>Lorem ipsum dolor sit amet, consectetur adipiscing elit, sed do eiusmod tempor. Donec facilisis lacus eget mauris.</a:t>
              </a:r>
              <a:endParaRPr sz="800">
                <a:latin typeface="Chivo Light"/>
                <a:ea typeface="Chivo Light"/>
                <a:cs typeface="Chivo Light"/>
                <a:sym typeface="Chivo Ligh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55" y="281474"/>
            <a:ext cx="6095635" cy="1239101"/>
          </a:xfrm>
          <a:prstGeom prst="rect">
            <a:avLst/>
          </a:prstGeom>
        </p:spPr>
      </p:pic>
      <p:sp>
        <p:nvSpPr>
          <p:cNvPr id="499" name="Google Shape;499;p31"/>
          <p:cNvSpPr txBox="1">
            <a:spLocks noGrp="1"/>
          </p:cNvSpPr>
          <p:nvPr>
            <p:ph type="title"/>
          </p:nvPr>
        </p:nvSpPr>
        <p:spPr>
          <a:xfrm>
            <a:off x="457200" y="434575"/>
            <a:ext cx="628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Let’s review some concepts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00" name="Google Shape;500;p31"/>
          <p:cNvSpPr txBox="1">
            <a:spLocks noGrp="1"/>
          </p:cNvSpPr>
          <p:nvPr>
            <p:ph type="body" idx="1"/>
          </p:nvPr>
        </p:nvSpPr>
        <p:spPr>
          <a:xfrm>
            <a:off x="457200" y="1364300"/>
            <a:ext cx="2026800" cy="16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/>
              <a:t>Yellow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dirty="0"/>
              <a:t>Is the color of gold, butter and ripe lemons. In the spectrum of visible light, yellow is found between green and orange.</a:t>
            </a:r>
            <a:endParaRPr sz="1200" dirty="0"/>
          </a:p>
        </p:txBody>
      </p:sp>
      <p:sp>
        <p:nvSpPr>
          <p:cNvPr id="501" name="Google Shape;501;p31"/>
          <p:cNvSpPr txBox="1">
            <a:spLocks noGrp="1"/>
          </p:cNvSpPr>
          <p:nvPr>
            <p:ph type="body" idx="2"/>
          </p:nvPr>
        </p:nvSpPr>
        <p:spPr>
          <a:xfrm>
            <a:off x="2587876" y="1364300"/>
            <a:ext cx="2026800" cy="16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502" name="Google Shape;502;p31"/>
          <p:cNvSpPr txBox="1">
            <a:spLocks noGrp="1"/>
          </p:cNvSpPr>
          <p:nvPr>
            <p:ph type="body" idx="3"/>
          </p:nvPr>
        </p:nvSpPr>
        <p:spPr>
          <a:xfrm>
            <a:off x="4718551" y="1364300"/>
            <a:ext cx="2026800" cy="16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03" name="Google Shape;503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504" name="Google Shape;504;p31"/>
          <p:cNvSpPr txBox="1">
            <a:spLocks noGrp="1"/>
          </p:cNvSpPr>
          <p:nvPr>
            <p:ph type="body" idx="1"/>
          </p:nvPr>
        </p:nvSpPr>
        <p:spPr>
          <a:xfrm>
            <a:off x="457200" y="3033200"/>
            <a:ext cx="2026800" cy="16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/>
              <a:t>Yellow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dirty="0"/>
              <a:t>Is the color of gold, butter and ripe lemons. In the spectrum of visible light, yellow is found between green and orange.</a:t>
            </a:r>
            <a:endParaRPr sz="1200" dirty="0"/>
          </a:p>
        </p:txBody>
      </p:sp>
      <p:sp>
        <p:nvSpPr>
          <p:cNvPr id="505" name="Google Shape;505;p31"/>
          <p:cNvSpPr txBox="1">
            <a:spLocks noGrp="1"/>
          </p:cNvSpPr>
          <p:nvPr>
            <p:ph type="body" idx="2"/>
          </p:nvPr>
        </p:nvSpPr>
        <p:spPr>
          <a:xfrm>
            <a:off x="2587876" y="3033200"/>
            <a:ext cx="2026800" cy="16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506" name="Google Shape;506;p31"/>
          <p:cNvSpPr txBox="1">
            <a:spLocks noGrp="1"/>
          </p:cNvSpPr>
          <p:nvPr>
            <p:ph type="body" idx="3"/>
          </p:nvPr>
        </p:nvSpPr>
        <p:spPr>
          <a:xfrm>
            <a:off x="4718551" y="3033200"/>
            <a:ext cx="2026800" cy="16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2"/>
          <p:cNvSpPr txBox="1">
            <a:spLocks noGrp="1"/>
          </p:cNvSpPr>
          <p:nvPr>
            <p:ph type="body" idx="1"/>
          </p:nvPr>
        </p:nvSpPr>
        <p:spPr>
          <a:xfrm>
            <a:off x="457200" y="38729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5677F"/>
                </a:solidFill>
              </a:rPr>
              <a:t>You can insert graphs from Excel or Google Sheets</a:t>
            </a:r>
            <a:endParaRPr>
              <a:solidFill>
                <a:srgbClr val="65677F"/>
              </a:solidFill>
            </a:endParaRPr>
          </a:p>
        </p:txBody>
      </p:sp>
      <p:sp>
        <p:nvSpPr>
          <p:cNvPr id="512" name="Google Shape;512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cxnSp>
        <p:nvCxnSpPr>
          <p:cNvPr id="513" name="Google Shape;513;p32"/>
          <p:cNvCxnSpPr/>
          <p:nvPr/>
        </p:nvCxnSpPr>
        <p:spPr>
          <a:xfrm>
            <a:off x="952500" y="769901"/>
            <a:ext cx="7239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4" name="Google Shape;514;p32"/>
          <p:cNvCxnSpPr/>
          <p:nvPr/>
        </p:nvCxnSpPr>
        <p:spPr>
          <a:xfrm>
            <a:off x="952500" y="1479383"/>
            <a:ext cx="7239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5" name="Google Shape;515;p32"/>
          <p:cNvCxnSpPr/>
          <p:nvPr/>
        </p:nvCxnSpPr>
        <p:spPr>
          <a:xfrm>
            <a:off x="952500" y="2188864"/>
            <a:ext cx="7239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6" name="Google Shape;516;p32"/>
          <p:cNvCxnSpPr/>
          <p:nvPr/>
        </p:nvCxnSpPr>
        <p:spPr>
          <a:xfrm>
            <a:off x="952500" y="2898346"/>
            <a:ext cx="7239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7" name="Google Shape;517;p32"/>
          <p:cNvCxnSpPr/>
          <p:nvPr/>
        </p:nvCxnSpPr>
        <p:spPr>
          <a:xfrm>
            <a:off x="952500" y="3629726"/>
            <a:ext cx="7239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8" name="Google Shape;518;p32"/>
          <p:cNvSpPr txBox="1"/>
          <p:nvPr/>
        </p:nvSpPr>
        <p:spPr>
          <a:xfrm>
            <a:off x="952500" y="6111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4000</a:t>
            </a:r>
            <a:endParaRPr sz="1000">
              <a:solidFill>
                <a:schemeClr val="dk2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3000</a:t>
            </a:r>
            <a:endParaRPr sz="1000">
              <a:solidFill>
                <a:schemeClr val="dk2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2000</a:t>
            </a:r>
            <a:endParaRPr sz="1000">
              <a:solidFill>
                <a:schemeClr val="dk2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1000</a:t>
            </a:r>
            <a:endParaRPr sz="1000">
              <a:solidFill>
                <a:schemeClr val="dk2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0</a:t>
            </a:r>
            <a:endParaRPr sz="1000">
              <a:solidFill>
                <a:schemeClr val="dk2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519" name="Google Shape;519;p32"/>
          <p:cNvSpPr/>
          <p:nvPr/>
        </p:nvSpPr>
        <p:spPr>
          <a:xfrm>
            <a:off x="1572782" y="20761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32"/>
          <p:cNvSpPr/>
          <p:nvPr/>
        </p:nvSpPr>
        <p:spPr>
          <a:xfrm>
            <a:off x="1887026" y="16820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2"/>
          <p:cNvSpPr/>
          <p:nvPr/>
        </p:nvSpPr>
        <p:spPr>
          <a:xfrm>
            <a:off x="2201270" y="21888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32"/>
          <p:cNvSpPr/>
          <p:nvPr/>
        </p:nvSpPr>
        <p:spPr>
          <a:xfrm>
            <a:off x="3325786" y="23899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32"/>
          <p:cNvSpPr/>
          <p:nvPr/>
        </p:nvSpPr>
        <p:spPr>
          <a:xfrm>
            <a:off x="3640031" y="17915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2"/>
          <p:cNvSpPr/>
          <p:nvPr/>
        </p:nvSpPr>
        <p:spPr>
          <a:xfrm>
            <a:off x="3954275" y="9242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32"/>
          <p:cNvSpPr/>
          <p:nvPr/>
        </p:nvSpPr>
        <p:spPr>
          <a:xfrm>
            <a:off x="5078791" y="18353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2"/>
          <p:cNvSpPr/>
          <p:nvPr/>
        </p:nvSpPr>
        <p:spPr>
          <a:xfrm>
            <a:off x="5393035" y="7697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2"/>
          <p:cNvSpPr/>
          <p:nvPr/>
        </p:nvSpPr>
        <p:spPr>
          <a:xfrm>
            <a:off x="5707280" y="20177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2"/>
          <p:cNvSpPr/>
          <p:nvPr/>
        </p:nvSpPr>
        <p:spPr>
          <a:xfrm>
            <a:off x="6831796" y="24483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2"/>
          <p:cNvSpPr/>
          <p:nvPr/>
        </p:nvSpPr>
        <p:spPr>
          <a:xfrm>
            <a:off x="7146040" y="9888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32"/>
          <p:cNvSpPr/>
          <p:nvPr/>
        </p:nvSpPr>
        <p:spPr>
          <a:xfrm>
            <a:off x="7460284" y="13026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37"/>
          <p:cNvSpPr txBox="1">
            <a:spLocks noGrp="1"/>
          </p:cNvSpPr>
          <p:nvPr>
            <p:ph type="title"/>
          </p:nvPr>
        </p:nvSpPr>
        <p:spPr>
          <a:xfrm>
            <a:off x="590764" y="126351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bg1"/>
                </a:solidFill>
              </a:rPr>
              <a:t>Credits</a:t>
            </a:r>
            <a:endParaRPr sz="4000" b="1" dirty="0">
              <a:solidFill>
                <a:schemeClr val="bg1"/>
              </a:solidFill>
            </a:endParaRPr>
          </a:p>
        </p:txBody>
      </p:sp>
      <p:sp>
        <p:nvSpPr>
          <p:cNvPr id="580" name="Google Shape;580;p37"/>
          <p:cNvSpPr txBox="1">
            <a:spLocks noGrp="1"/>
          </p:cNvSpPr>
          <p:nvPr>
            <p:ph type="body" idx="1"/>
          </p:nvPr>
        </p:nvSpPr>
        <p:spPr>
          <a:xfrm>
            <a:off x="416103" y="1295186"/>
            <a:ext cx="5984700" cy="8418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/>
              <a:t>Special thanks to all the people who made and released these awesome resources for </a:t>
            </a:r>
            <a:r>
              <a:rPr lang="en" sz="1800" dirty="0" smtClean="0"/>
              <a:t>free</a:t>
            </a:r>
            <a:r>
              <a:rPr lang="en" sz="1800" dirty="0"/>
              <a:t>.</a:t>
            </a:r>
            <a:endParaRPr sz="1800" dirty="0"/>
          </a:p>
        </p:txBody>
      </p:sp>
      <p:sp>
        <p:nvSpPr>
          <p:cNvPr id="581" name="Google Shape;581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E9F8C91-79AC-480B-A075-388A49640A9C}"/>
              </a:ext>
            </a:extLst>
          </p:cNvPr>
          <p:cNvSpPr/>
          <p:nvPr/>
        </p:nvSpPr>
        <p:spPr>
          <a:xfrm>
            <a:off x="736790" y="3441460"/>
            <a:ext cx="2520000" cy="12960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D8491060-A48D-45FB-A422-4DB469682F41}"/>
              </a:ext>
            </a:extLst>
          </p:cNvPr>
          <p:cNvSpPr/>
          <p:nvPr/>
        </p:nvSpPr>
        <p:spPr>
          <a:xfrm>
            <a:off x="3472039" y="3441460"/>
            <a:ext cx="2520000" cy="12960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332">
            <a:extLst>
              <a:ext uri="{FF2B5EF4-FFF2-40B4-BE49-F238E27FC236}">
                <a16:creationId xmlns:a16="http://schemas.microsoft.com/office/drawing/2014/main" id="{E4DF651C-33F2-43EF-BE4C-E60FEB7A6353}"/>
              </a:ext>
            </a:extLst>
          </p:cNvPr>
          <p:cNvGrpSpPr/>
          <p:nvPr/>
        </p:nvGrpSpPr>
        <p:grpSpPr>
          <a:xfrm>
            <a:off x="880790" y="3542795"/>
            <a:ext cx="2232000" cy="1093331"/>
            <a:chOff x="7162836" y="1772753"/>
            <a:chExt cx="1548000" cy="1093331"/>
          </a:xfrm>
        </p:grpSpPr>
        <p:sp>
          <p:nvSpPr>
            <p:cNvPr id="9" name="TextBox 32">
              <a:extLst>
                <a:ext uri="{FF2B5EF4-FFF2-40B4-BE49-F238E27FC236}">
                  <a16:creationId xmlns:a16="http://schemas.microsoft.com/office/drawing/2014/main" id="{59277C9F-C708-48C5-A093-ABF64D75831E}"/>
                </a:ext>
              </a:extLst>
            </p:cNvPr>
            <p:cNvSpPr txBox="1"/>
            <p:nvPr/>
          </p:nvSpPr>
          <p:spPr>
            <a:xfrm>
              <a:off x="7162836" y="1772753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0" name="TextBox 33">
              <a:extLst>
                <a:ext uri="{FF2B5EF4-FFF2-40B4-BE49-F238E27FC236}">
                  <a16:creationId xmlns:a16="http://schemas.microsoft.com/office/drawing/2014/main" id="{A2D9AFD3-89CE-4A77-8CEF-C79EF1FF99A3}"/>
                </a:ext>
              </a:extLst>
            </p:cNvPr>
            <p:cNvSpPr txBox="1"/>
            <p:nvPr/>
          </p:nvSpPr>
          <p:spPr>
            <a:xfrm>
              <a:off x="7162836" y="2035087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  </a:t>
              </a:r>
            </a:p>
          </p:txBody>
        </p:sp>
      </p:grpSp>
      <p:grpSp>
        <p:nvGrpSpPr>
          <p:cNvPr id="14" name="그룹 341">
            <a:extLst>
              <a:ext uri="{FF2B5EF4-FFF2-40B4-BE49-F238E27FC236}">
                <a16:creationId xmlns:a16="http://schemas.microsoft.com/office/drawing/2014/main" id="{5FEE390B-F67E-46ED-98F2-08026B633985}"/>
              </a:ext>
            </a:extLst>
          </p:cNvPr>
          <p:cNvGrpSpPr/>
          <p:nvPr/>
        </p:nvGrpSpPr>
        <p:grpSpPr>
          <a:xfrm>
            <a:off x="3616039" y="3541991"/>
            <a:ext cx="2232000" cy="1094938"/>
            <a:chOff x="7162836" y="3228680"/>
            <a:chExt cx="1548000" cy="1094938"/>
          </a:xfrm>
        </p:grpSpPr>
        <p:sp>
          <p:nvSpPr>
            <p:cNvPr id="15" name="TextBox 41">
              <a:extLst>
                <a:ext uri="{FF2B5EF4-FFF2-40B4-BE49-F238E27FC236}">
                  <a16:creationId xmlns:a16="http://schemas.microsoft.com/office/drawing/2014/main" id="{6308BEA8-3D6D-43CA-93AF-E92742205179}"/>
                </a:ext>
              </a:extLst>
            </p:cNvPr>
            <p:cNvSpPr txBox="1"/>
            <p:nvPr/>
          </p:nvSpPr>
          <p:spPr>
            <a:xfrm>
              <a:off x="7162836" y="3228680"/>
              <a:ext cx="1548000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6" name="TextBox 42">
              <a:extLst>
                <a:ext uri="{FF2B5EF4-FFF2-40B4-BE49-F238E27FC236}">
                  <a16:creationId xmlns:a16="http://schemas.microsoft.com/office/drawing/2014/main" id="{81C272BC-671E-4235-A728-F66646E2C82F}"/>
                </a:ext>
              </a:extLst>
            </p:cNvPr>
            <p:cNvSpPr txBox="1"/>
            <p:nvPr/>
          </p:nvSpPr>
          <p:spPr>
            <a:xfrm>
              <a:off x="7162836" y="3492621"/>
              <a:ext cx="1548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8"/>
          <p:cNvSpPr txBox="1">
            <a:spLocks noGrp="1"/>
          </p:cNvSpPr>
          <p:nvPr>
            <p:ph type="title"/>
          </p:nvPr>
        </p:nvSpPr>
        <p:spPr>
          <a:xfrm>
            <a:off x="524625" y="89556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Presentation design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89" name="Google Shape;589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grpSp>
        <p:nvGrpSpPr>
          <p:cNvPr id="7" name="Grupo 6"/>
          <p:cNvGrpSpPr/>
          <p:nvPr/>
        </p:nvGrpSpPr>
        <p:grpSpPr>
          <a:xfrm>
            <a:off x="714182" y="1281010"/>
            <a:ext cx="5985016" cy="3731725"/>
            <a:chOff x="4206686" y="1786226"/>
            <a:chExt cx="7205870" cy="4492942"/>
          </a:xfrm>
        </p:grpSpPr>
        <p:cxnSp>
          <p:nvCxnSpPr>
            <p:cNvPr id="8" name="Straight Connector 31">
              <a:extLst>
                <a:ext uri="{FF2B5EF4-FFF2-40B4-BE49-F238E27FC236}">
                  <a16:creationId xmlns:a16="http://schemas.microsoft.com/office/drawing/2014/main" id="{9D7630C0-A3BB-4AD5-8176-186FA750F356}"/>
                </a:ext>
              </a:extLst>
            </p:cNvPr>
            <p:cNvCxnSpPr>
              <a:cxnSpLocks/>
            </p:cNvCxnSpPr>
            <p:nvPr/>
          </p:nvCxnSpPr>
          <p:spPr>
            <a:xfrm>
              <a:off x="4206686" y="3907735"/>
              <a:ext cx="7205870" cy="0"/>
            </a:xfrm>
            <a:prstGeom prst="line">
              <a:avLst/>
            </a:prstGeom>
            <a:ln w="444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53">
              <a:extLst>
                <a:ext uri="{FF2B5EF4-FFF2-40B4-BE49-F238E27FC236}">
                  <a16:creationId xmlns:a16="http://schemas.microsoft.com/office/drawing/2014/main" id="{FB3A1AE1-2F27-428B-98E1-5D7A52DBA366}"/>
                </a:ext>
              </a:extLst>
            </p:cNvPr>
            <p:cNvGrpSpPr/>
            <p:nvPr/>
          </p:nvGrpSpPr>
          <p:grpSpPr>
            <a:xfrm>
              <a:off x="4206686" y="1786226"/>
              <a:ext cx="5503143" cy="1024395"/>
              <a:chOff x="4276262" y="2034701"/>
              <a:chExt cx="5503143" cy="1024395"/>
            </a:xfrm>
          </p:grpSpPr>
          <p:sp>
            <p:nvSpPr>
              <p:cNvPr id="28" name="Oval 33">
                <a:extLst>
                  <a:ext uri="{FF2B5EF4-FFF2-40B4-BE49-F238E27FC236}">
                    <a16:creationId xmlns:a16="http://schemas.microsoft.com/office/drawing/2014/main" id="{7B2A6893-9409-4B24-AED6-CCEBF719AADA}"/>
                  </a:ext>
                </a:extLst>
              </p:cNvPr>
              <p:cNvSpPr/>
              <p:nvPr/>
            </p:nvSpPr>
            <p:spPr>
              <a:xfrm>
                <a:off x="4276262" y="2085870"/>
                <a:ext cx="605549" cy="60554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:a16="http://schemas.microsoft.com/office/drawing/2014/main" id="{18E4D79D-8498-44D9-8A4A-915088309B7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580000">
                <a:off x="4416880" y="2226920"/>
                <a:ext cx="324311" cy="323447"/>
              </a:xfrm>
              <a:custGeom>
                <a:avLst/>
                <a:gdLst/>
                <a:ahLst/>
                <a:cxnLst/>
                <a:rect l="l" t="t" r="r" b="b"/>
                <a:pathLst>
                  <a:path w="3872365" h="3862045">
                    <a:moveTo>
                      <a:pt x="1786489" y="808318"/>
                    </a:moveTo>
                    <a:cubicBezTo>
                      <a:pt x="1525809" y="610106"/>
                      <a:pt x="1257124" y="397966"/>
                      <a:pt x="1040385" y="230829"/>
                    </a:cubicBezTo>
                    <a:cubicBezTo>
                      <a:pt x="1905215" y="-194386"/>
                      <a:pt x="2650439" y="24572"/>
                      <a:pt x="3162062" y="429660"/>
                    </a:cubicBezTo>
                    <a:cubicBezTo>
                      <a:pt x="3007351" y="875340"/>
                      <a:pt x="2905932" y="1443216"/>
                      <a:pt x="2745609" y="1410478"/>
                    </a:cubicBezTo>
                    <a:cubicBezTo>
                      <a:pt x="2633182" y="1430335"/>
                      <a:pt x="2220955" y="1138671"/>
                      <a:pt x="1786489" y="808318"/>
                    </a:cubicBezTo>
                    <a:close/>
                    <a:moveTo>
                      <a:pt x="2701004" y="2590217"/>
                    </a:moveTo>
                    <a:cubicBezTo>
                      <a:pt x="2682933" y="2576481"/>
                      <a:pt x="2672282" y="2559744"/>
                      <a:pt x="2670336" y="2539383"/>
                    </a:cubicBezTo>
                    <a:cubicBezTo>
                      <a:pt x="2587360" y="2376647"/>
                      <a:pt x="3042640" y="1246798"/>
                      <a:pt x="3299881" y="563773"/>
                    </a:cubicBezTo>
                    <a:cubicBezTo>
                      <a:pt x="3959368" y="1266493"/>
                      <a:pt x="3967860" y="2043171"/>
                      <a:pt x="3730056" y="2650875"/>
                    </a:cubicBezTo>
                    <a:cubicBezTo>
                      <a:pt x="3317547" y="2635434"/>
                      <a:pt x="2827499" y="2686366"/>
                      <a:pt x="2701004" y="2590217"/>
                    </a:cubicBezTo>
                    <a:close/>
                    <a:moveTo>
                      <a:pt x="19691" y="2248546"/>
                    </a:moveTo>
                    <a:cubicBezTo>
                      <a:pt x="-100797" y="1292396"/>
                      <a:pt x="348853" y="659059"/>
                      <a:pt x="898439" y="307194"/>
                    </a:cubicBezTo>
                    <a:cubicBezTo>
                      <a:pt x="1269469" y="598575"/>
                      <a:pt x="1773388" y="879352"/>
                      <a:pt x="1690237" y="1020281"/>
                    </a:cubicBezTo>
                    <a:cubicBezTo>
                      <a:pt x="1661713" y="1200709"/>
                      <a:pt x="629275" y="1847170"/>
                      <a:pt x="19691" y="2248546"/>
                    </a:cubicBezTo>
                    <a:close/>
                    <a:moveTo>
                      <a:pt x="1805382" y="3858278"/>
                    </a:moveTo>
                    <a:cubicBezTo>
                      <a:pt x="1676483" y="3404460"/>
                      <a:pt x="1433840" y="2881111"/>
                      <a:pt x="1583946" y="2815971"/>
                    </a:cubicBezTo>
                    <a:cubicBezTo>
                      <a:pt x="1713076" y="2686769"/>
                      <a:pt x="2928316" y="2770622"/>
                      <a:pt x="3657403" y="2804207"/>
                    </a:cubicBezTo>
                    <a:cubicBezTo>
                      <a:pt x="3192869" y="3648569"/>
                      <a:pt x="2456828" y="3896652"/>
                      <a:pt x="1805382" y="3858278"/>
                    </a:cubicBezTo>
                    <a:close/>
                    <a:moveTo>
                      <a:pt x="762284" y="3480575"/>
                    </a:moveTo>
                    <a:cubicBezTo>
                      <a:pt x="380940" y="3198297"/>
                      <a:pt x="161300" y="2806810"/>
                      <a:pt x="58293" y="2412172"/>
                    </a:cubicBezTo>
                    <a:cubicBezTo>
                      <a:pt x="450067" y="2149344"/>
                      <a:pt x="872820" y="1756853"/>
                      <a:pt x="981158" y="1879484"/>
                    </a:cubicBezTo>
                    <a:cubicBezTo>
                      <a:pt x="1143940" y="1962367"/>
                      <a:pt x="1439720" y="3144041"/>
                      <a:pt x="1633080" y="3847823"/>
                    </a:cubicBezTo>
                    <a:cubicBezTo>
                      <a:pt x="1278110" y="3779994"/>
                      <a:pt x="991090" y="3649942"/>
                      <a:pt x="762284" y="34805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grpSp>
            <p:nvGrpSpPr>
              <p:cNvPr id="30" name="Group 41">
                <a:extLst>
                  <a:ext uri="{FF2B5EF4-FFF2-40B4-BE49-F238E27FC236}">
                    <a16:creationId xmlns:a16="http://schemas.microsoft.com/office/drawing/2014/main" id="{E12F1651-B7CC-48F6-9F07-A58A434C0D43}"/>
                  </a:ext>
                </a:extLst>
              </p:cNvPr>
              <p:cNvGrpSpPr/>
              <p:nvPr/>
            </p:nvGrpSpPr>
            <p:grpSpPr>
              <a:xfrm>
                <a:off x="5043619" y="2034701"/>
                <a:ext cx="4735786" cy="1024395"/>
                <a:chOff x="592509" y="1556792"/>
                <a:chExt cx="2361076" cy="1024395"/>
              </a:xfrm>
            </p:grpSpPr>
            <p:sp>
              <p:nvSpPr>
                <p:cNvPr id="31" name="TextBox 42">
                  <a:extLst>
                    <a:ext uri="{FF2B5EF4-FFF2-40B4-BE49-F238E27FC236}">
                      <a16:creationId xmlns:a16="http://schemas.microsoft.com/office/drawing/2014/main" id="{DDCF57A4-4810-490F-B44E-F69CE6ED81CE}"/>
                    </a:ext>
                  </a:extLst>
                </p:cNvPr>
                <p:cNvSpPr txBox="1"/>
                <p:nvPr/>
              </p:nvSpPr>
              <p:spPr>
                <a:xfrm>
                  <a:off x="592509" y="1803013"/>
                  <a:ext cx="2361076" cy="7781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Get a modern PowerPoint  Presentation that is beautifully designed. </a:t>
                  </a:r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Easy to change colors, photos and Text. </a:t>
                  </a:r>
                  <a:endParaRPr lang="en-US" altLang="ko-KR" sz="1200" dirty="0">
                    <a:solidFill>
                      <a:schemeClr val="accent1">
                        <a:lumMod val="75000"/>
                      </a:schemeClr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2" name="TextBox 43">
                  <a:extLst>
                    <a:ext uri="{FF2B5EF4-FFF2-40B4-BE49-F238E27FC236}">
                      <a16:creationId xmlns:a16="http://schemas.microsoft.com/office/drawing/2014/main" id="{DC4BA341-B799-4B12-A621-44A4B8CEE98A}"/>
                    </a:ext>
                  </a:extLst>
                </p:cNvPr>
                <p:cNvSpPr txBox="1"/>
                <p:nvPr/>
              </p:nvSpPr>
              <p:spPr>
                <a:xfrm>
                  <a:off x="592509" y="1556792"/>
                  <a:ext cx="2361075" cy="333503"/>
                </a:xfrm>
                <a:prstGeom prst="rect">
                  <a:avLst/>
                </a:prstGeom>
                <a:noFill/>
              </p:spPr>
              <p:txBody>
                <a:bodyPr wrap="square" lIns="108000" rIns="108000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Contents Title</a:t>
                  </a:r>
                  <a:endParaRPr lang="ko-KR" altLang="en-US" sz="1200" b="1" dirty="0">
                    <a:solidFill>
                      <a:schemeClr val="accent1">
                        <a:lumMod val="75000"/>
                      </a:schemeClr>
                    </a:solidFill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10" name="Group 56">
              <a:extLst>
                <a:ext uri="{FF2B5EF4-FFF2-40B4-BE49-F238E27FC236}">
                  <a16:creationId xmlns:a16="http://schemas.microsoft.com/office/drawing/2014/main" id="{36E97FBF-F893-425E-A0C9-9F23596551C4}"/>
                </a:ext>
              </a:extLst>
            </p:cNvPr>
            <p:cNvGrpSpPr/>
            <p:nvPr/>
          </p:nvGrpSpPr>
          <p:grpSpPr>
            <a:xfrm>
              <a:off x="4206686" y="5254773"/>
              <a:ext cx="5503142" cy="1024395"/>
              <a:chOff x="4276263" y="4323254"/>
              <a:chExt cx="5503142" cy="1024395"/>
            </a:xfrm>
          </p:grpSpPr>
          <p:sp>
            <p:nvSpPr>
              <p:cNvPr id="23" name="Oval 36">
                <a:extLst>
                  <a:ext uri="{FF2B5EF4-FFF2-40B4-BE49-F238E27FC236}">
                    <a16:creationId xmlns:a16="http://schemas.microsoft.com/office/drawing/2014/main" id="{8D789DE5-485B-4254-A55C-586E8B376E76}"/>
                  </a:ext>
                </a:extLst>
              </p:cNvPr>
              <p:cNvSpPr/>
              <p:nvPr/>
            </p:nvSpPr>
            <p:spPr>
              <a:xfrm>
                <a:off x="4276263" y="4374423"/>
                <a:ext cx="605549" cy="60554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4" name="Rectangle 1">
                <a:extLst>
                  <a:ext uri="{FF2B5EF4-FFF2-40B4-BE49-F238E27FC236}">
                    <a16:creationId xmlns:a16="http://schemas.microsoft.com/office/drawing/2014/main" id="{EE0DC7A2-ED86-4CD5-9736-AFA10EC08F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32305" y="4530751"/>
                <a:ext cx="293456" cy="292893"/>
              </a:xfrm>
              <a:custGeom>
                <a:avLst/>
                <a:gdLst/>
                <a:ahLst/>
                <a:cxnLst/>
                <a:rect l="l" t="t" r="r" b="b"/>
                <a:pathLst>
                  <a:path w="4020621" h="4012920">
                    <a:moveTo>
                      <a:pt x="780213" y="3724888"/>
                    </a:moveTo>
                    <a:lnTo>
                      <a:pt x="2868445" y="3724888"/>
                    </a:lnTo>
                    <a:lnTo>
                      <a:pt x="2868445" y="4012920"/>
                    </a:lnTo>
                    <a:lnTo>
                      <a:pt x="780213" y="4012920"/>
                    </a:lnTo>
                    <a:close/>
                    <a:moveTo>
                      <a:pt x="4020621" y="2152587"/>
                    </a:moveTo>
                    <a:lnTo>
                      <a:pt x="4020621" y="3448731"/>
                    </a:lnTo>
                    <a:lnTo>
                      <a:pt x="3903908" y="3386593"/>
                    </a:lnTo>
                    <a:lnTo>
                      <a:pt x="3903908" y="2214725"/>
                    </a:lnTo>
                    <a:close/>
                    <a:moveTo>
                      <a:pt x="1582587" y="1544569"/>
                    </a:moveTo>
                    <a:cubicBezTo>
                      <a:pt x="1525677" y="1652847"/>
                      <a:pt x="1434945" y="1739939"/>
                      <a:pt x="1324158" y="1792547"/>
                    </a:cubicBezTo>
                    <a:lnTo>
                      <a:pt x="1790243" y="1792547"/>
                    </a:lnTo>
                    <a:cubicBezTo>
                      <a:pt x="1708293" y="1721838"/>
                      <a:pt x="1638004" y="1638154"/>
                      <a:pt x="1582587" y="1544569"/>
                    </a:cubicBezTo>
                    <a:close/>
                    <a:moveTo>
                      <a:pt x="1238323" y="1312673"/>
                    </a:moveTo>
                    <a:cubicBezTo>
                      <a:pt x="1173622" y="1312673"/>
                      <a:pt x="1121172" y="1365123"/>
                      <a:pt x="1121172" y="1429824"/>
                    </a:cubicBezTo>
                    <a:cubicBezTo>
                      <a:pt x="1121172" y="1494525"/>
                      <a:pt x="1173622" y="1546975"/>
                      <a:pt x="1238323" y="1546975"/>
                    </a:cubicBezTo>
                    <a:cubicBezTo>
                      <a:pt x="1303024" y="1546975"/>
                      <a:pt x="1355474" y="1494525"/>
                      <a:pt x="1355474" y="1429824"/>
                    </a:cubicBezTo>
                    <a:cubicBezTo>
                      <a:pt x="1355474" y="1365123"/>
                      <a:pt x="1303024" y="1312673"/>
                      <a:pt x="1238323" y="1312673"/>
                    </a:cubicBezTo>
                    <a:close/>
                    <a:moveTo>
                      <a:pt x="870057" y="1312673"/>
                    </a:moveTo>
                    <a:cubicBezTo>
                      <a:pt x="805356" y="1312673"/>
                      <a:pt x="752906" y="1365123"/>
                      <a:pt x="752906" y="1429824"/>
                    </a:cubicBezTo>
                    <a:cubicBezTo>
                      <a:pt x="752906" y="1494525"/>
                      <a:pt x="805356" y="1546975"/>
                      <a:pt x="870057" y="1546975"/>
                    </a:cubicBezTo>
                    <a:cubicBezTo>
                      <a:pt x="934758" y="1546975"/>
                      <a:pt x="987208" y="1494525"/>
                      <a:pt x="987208" y="1429824"/>
                    </a:cubicBezTo>
                    <a:cubicBezTo>
                      <a:pt x="987208" y="1365123"/>
                      <a:pt x="934758" y="1312673"/>
                      <a:pt x="870057" y="1312673"/>
                    </a:cubicBezTo>
                    <a:close/>
                    <a:moveTo>
                      <a:pt x="2775838" y="1127627"/>
                    </a:moveTo>
                    <a:cubicBezTo>
                      <a:pt x="2666578" y="1127627"/>
                      <a:pt x="2578006" y="1216199"/>
                      <a:pt x="2578006" y="1325459"/>
                    </a:cubicBezTo>
                    <a:cubicBezTo>
                      <a:pt x="2578006" y="1434719"/>
                      <a:pt x="2666578" y="1523291"/>
                      <a:pt x="2775838" y="1523291"/>
                    </a:cubicBezTo>
                    <a:cubicBezTo>
                      <a:pt x="2885098" y="1523291"/>
                      <a:pt x="2973670" y="1434719"/>
                      <a:pt x="2973670" y="1325459"/>
                    </a:cubicBezTo>
                    <a:cubicBezTo>
                      <a:pt x="2973670" y="1216199"/>
                      <a:pt x="2885098" y="1127627"/>
                      <a:pt x="2775838" y="1127627"/>
                    </a:cubicBezTo>
                    <a:close/>
                    <a:moveTo>
                      <a:pt x="2153949" y="1127627"/>
                    </a:moveTo>
                    <a:cubicBezTo>
                      <a:pt x="2044689" y="1127627"/>
                      <a:pt x="1956117" y="1216199"/>
                      <a:pt x="1956117" y="1325459"/>
                    </a:cubicBezTo>
                    <a:cubicBezTo>
                      <a:pt x="1956117" y="1434719"/>
                      <a:pt x="2044689" y="1523291"/>
                      <a:pt x="2153949" y="1523291"/>
                    </a:cubicBezTo>
                    <a:cubicBezTo>
                      <a:pt x="2263209" y="1523291"/>
                      <a:pt x="2351781" y="1434719"/>
                      <a:pt x="2351781" y="1325459"/>
                    </a:cubicBezTo>
                    <a:cubicBezTo>
                      <a:pt x="2351781" y="1216199"/>
                      <a:pt x="2263209" y="1127627"/>
                      <a:pt x="2153949" y="1127627"/>
                    </a:cubicBezTo>
                    <a:close/>
                    <a:moveTo>
                      <a:pt x="1238323" y="956510"/>
                    </a:moveTo>
                    <a:cubicBezTo>
                      <a:pt x="1173622" y="956510"/>
                      <a:pt x="1121172" y="1008960"/>
                      <a:pt x="1121172" y="1073661"/>
                    </a:cubicBezTo>
                    <a:cubicBezTo>
                      <a:pt x="1121172" y="1138362"/>
                      <a:pt x="1173622" y="1190812"/>
                      <a:pt x="1238323" y="1190812"/>
                    </a:cubicBezTo>
                    <a:cubicBezTo>
                      <a:pt x="1303024" y="1190812"/>
                      <a:pt x="1355474" y="1138362"/>
                      <a:pt x="1355474" y="1073661"/>
                    </a:cubicBezTo>
                    <a:cubicBezTo>
                      <a:pt x="1355474" y="1008960"/>
                      <a:pt x="1303024" y="956510"/>
                      <a:pt x="1238323" y="956510"/>
                    </a:cubicBezTo>
                    <a:close/>
                    <a:moveTo>
                      <a:pt x="870057" y="956510"/>
                    </a:moveTo>
                    <a:cubicBezTo>
                      <a:pt x="805356" y="956510"/>
                      <a:pt x="752906" y="1008960"/>
                      <a:pt x="752906" y="1073661"/>
                    </a:cubicBezTo>
                    <a:cubicBezTo>
                      <a:pt x="752906" y="1138362"/>
                      <a:pt x="805356" y="1190812"/>
                      <a:pt x="870057" y="1190812"/>
                    </a:cubicBezTo>
                    <a:cubicBezTo>
                      <a:pt x="934758" y="1190812"/>
                      <a:pt x="987208" y="1138362"/>
                      <a:pt x="987208" y="1073661"/>
                    </a:cubicBezTo>
                    <a:cubicBezTo>
                      <a:pt x="987208" y="1008960"/>
                      <a:pt x="934758" y="956510"/>
                      <a:pt x="870057" y="956510"/>
                    </a:cubicBezTo>
                    <a:close/>
                    <a:moveTo>
                      <a:pt x="2775838" y="526176"/>
                    </a:moveTo>
                    <a:cubicBezTo>
                      <a:pt x="2666578" y="526176"/>
                      <a:pt x="2578006" y="614748"/>
                      <a:pt x="2578006" y="724008"/>
                    </a:cubicBezTo>
                    <a:cubicBezTo>
                      <a:pt x="2578006" y="833268"/>
                      <a:pt x="2666578" y="921840"/>
                      <a:pt x="2775838" y="921840"/>
                    </a:cubicBezTo>
                    <a:cubicBezTo>
                      <a:pt x="2885098" y="921840"/>
                      <a:pt x="2973670" y="833268"/>
                      <a:pt x="2973670" y="724008"/>
                    </a:cubicBezTo>
                    <a:cubicBezTo>
                      <a:pt x="2973670" y="614748"/>
                      <a:pt x="2885098" y="526176"/>
                      <a:pt x="2775838" y="526176"/>
                    </a:cubicBezTo>
                    <a:close/>
                    <a:moveTo>
                      <a:pt x="2153949" y="526176"/>
                    </a:moveTo>
                    <a:cubicBezTo>
                      <a:pt x="2044689" y="526176"/>
                      <a:pt x="1956117" y="614748"/>
                      <a:pt x="1956117" y="724008"/>
                    </a:cubicBezTo>
                    <a:cubicBezTo>
                      <a:pt x="1956117" y="833268"/>
                      <a:pt x="2044689" y="921840"/>
                      <a:pt x="2153949" y="921840"/>
                    </a:cubicBezTo>
                    <a:cubicBezTo>
                      <a:pt x="2263209" y="921840"/>
                      <a:pt x="2351781" y="833268"/>
                      <a:pt x="2351781" y="724008"/>
                    </a:cubicBezTo>
                    <a:cubicBezTo>
                      <a:pt x="2351781" y="614748"/>
                      <a:pt x="2263209" y="526176"/>
                      <a:pt x="2153949" y="526176"/>
                    </a:cubicBezTo>
                    <a:close/>
                    <a:moveTo>
                      <a:pt x="2464893" y="0"/>
                    </a:moveTo>
                    <a:cubicBezTo>
                      <a:pt x="3030837" y="0"/>
                      <a:pt x="3489626" y="458789"/>
                      <a:pt x="3489626" y="1024733"/>
                    </a:cubicBezTo>
                    <a:cubicBezTo>
                      <a:pt x="3489626" y="1442455"/>
                      <a:pt x="3239684" y="1801800"/>
                      <a:pt x="2880320" y="1959209"/>
                    </a:cubicBezTo>
                    <a:lnTo>
                      <a:pt x="2880320" y="2008571"/>
                    </a:lnTo>
                    <a:lnTo>
                      <a:pt x="3250857" y="2008571"/>
                    </a:lnTo>
                    <a:lnTo>
                      <a:pt x="3250857" y="2359970"/>
                    </a:lnTo>
                    <a:lnTo>
                      <a:pt x="3437294" y="2359970"/>
                    </a:lnTo>
                    <a:lnTo>
                      <a:pt x="3437294" y="2360694"/>
                    </a:lnTo>
                    <a:lnTo>
                      <a:pt x="3852060" y="2233461"/>
                    </a:lnTo>
                    <a:lnTo>
                      <a:pt x="3852060" y="3367858"/>
                    </a:lnTo>
                    <a:lnTo>
                      <a:pt x="3437294" y="3240624"/>
                    </a:lnTo>
                    <a:lnTo>
                      <a:pt x="3437294" y="3241349"/>
                    </a:lnTo>
                    <a:lnTo>
                      <a:pt x="3250857" y="3241349"/>
                    </a:lnTo>
                    <a:lnTo>
                      <a:pt x="3250857" y="3633063"/>
                    </a:lnTo>
                    <a:lnTo>
                      <a:pt x="298529" y="3633063"/>
                    </a:lnTo>
                    <a:lnTo>
                      <a:pt x="298529" y="2431730"/>
                    </a:lnTo>
                    <a:lnTo>
                      <a:pt x="0" y="2008571"/>
                    </a:lnTo>
                    <a:lnTo>
                      <a:pt x="298529" y="2008571"/>
                    </a:lnTo>
                    <a:lnTo>
                      <a:pt x="792088" y="2008571"/>
                    </a:lnTo>
                    <a:lnTo>
                      <a:pt x="792088" y="1796817"/>
                    </a:lnTo>
                    <a:cubicBezTo>
                      <a:pt x="587745" y="1700755"/>
                      <a:pt x="447370" y="1492642"/>
                      <a:pt x="447370" y="1251742"/>
                    </a:cubicBezTo>
                    <a:cubicBezTo>
                      <a:pt x="447370" y="916605"/>
                      <a:pt x="719053" y="644923"/>
                      <a:pt x="1054190" y="644923"/>
                    </a:cubicBezTo>
                    <a:cubicBezTo>
                      <a:pt x="1212753" y="644923"/>
                      <a:pt x="1357112" y="705740"/>
                      <a:pt x="1463939" y="806702"/>
                    </a:cubicBezTo>
                    <a:cubicBezTo>
                      <a:pt x="1563407" y="345444"/>
                      <a:pt x="1973809" y="0"/>
                      <a:pt x="24648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grpSp>
            <p:nvGrpSpPr>
              <p:cNvPr id="25" name="Group 50">
                <a:extLst>
                  <a:ext uri="{FF2B5EF4-FFF2-40B4-BE49-F238E27FC236}">
                    <a16:creationId xmlns:a16="http://schemas.microsoft.com/office/drawing/2014/main" id="{5E4123E4-D3E9-43AD-8B6E-F75D92F39618}"/>
                  </a:ext>
                </a:extLst>
              </p:cNvPr>
              <p:cNvGrpSpPr/>
              <p:nvPr/>
            </p:nvGrpSpPr>
            <p:grpSpPr>
              <a:xfrm>
                <a:off x="5043619" y="4323254"/>
                <a:ext cx="4735786" cy="1024395"/>
                <a:chOff x="592509" y="1556792"/>
                <a:chExt cx="2361076" cy="1024395"/>
              </a:xfrm>
            </p:grpSpPr>
            <p:sp>
              <p:nvSpPr>
                <p:cNvPr id="26" name="TextBox 51">
                  <a:extLst>
                    <a:ext uri="{FF2B5EF4-FFF2-40B4-BE49-F238E27FC236}">
                      <a16:creationId xmlns:a16="http://schemas.microsoft.com/office/drawing/2014/main" id="{E3D17B09-8B15-4FC1-9DC5-C62D5E7FB32D}"/>
                    </a:ext>
                  </a:extLst>
                </p:cNvPr>
                <p:cNvSpPr txBox="1"/>
                <p:nvPr/>
              </p:nvSpPr>
              <p:spPr>
                <a:xfrm>
                  <a:off x="592509" y="1803013"/>
                  <a:ext cx="2361076" cy="7781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Get a modern PowerPoint  Presentation that is beautifully designed.</a:t>
                  </a:r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 Easy to change colors, photos and Text.</a:t>
                  </a:r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 </a:t>
                  </a:r>
                </a:p>
              </p:txBody>
            </p:sp>
            <p:sp>
              <p:nvSpPr>
                <p:cNvPr id="27" name="TextBox 52">
                  <a:extLst>
                    <a:ext uri="{FF2B5EF4-FFF2-40B4-BE49-F238E27FC236}">
                      <a16:creationId xmlns:a16="http://schemas.microsoft.com/office/drawing/2014/main" id="{E588BE34-7886-4051-A685-C08EFA21B613}"/>
                    </a:ext>
                  </a:extLst>
                </p:cNvPr>
                <p:cNvSpPr txBox="1"/>
                <p:nvPr/>
              </p:nvSpPr>
              <p:spPr>
                <a:xfrm>
                  <a:off x="592509" y="1556792"/>
                  <a:ext cx="2361075" cy="333503"/>
                </a:xfrm>
                <a:prstGeom prst="rect">
                  <a:avLst/>
                </a:prstGeom>
                <a:noFill/>
              </p:spPr>
              <p:txBody>
                <a:bodyPr wrap="square" lIns="108000" rIns="108000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Contents Title</a:t>
                  </a:r>
                  <a:endParaRPr lang="ko-KR" altLang="en-US" sz="1200" b="1" dirty="0">
                    <a:solidFill>
                      <a:schemeClr val="accent1">
                        <a:lumMod val="75000"/>
                      </a:schemeClr>
                    </a:solidFill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11" name="Group 57">
              <a:extLst>
                <a:ext uri="{FF2B5EF4-FFF2-40B4-BE49-F238E27FC236}">
                  <a16:creationId xmlns:a16="http://schemas.microsoft.com/office/drawing/2014/main" id="{150B9510-3B05-45B2-A959-D82E7F92AA61}"/>
                </a:ext>
              </a:extLst>
            </p:cNvPr>
            <p:cNvGrpSpPr/>
            <p:nvPr/>
          </p:nvGrpSpPr>
          <p:grpSpPr>
            <a:xfrm>
              <a:off x="5442452" y="4144972"/>
              <a:ext cx="5503144" cy="1024395"/>
              <a:chOff x="4276261" y="2797552"/>
              <a:chExt cx="5503144" cy="1024395"/>
            </a:xfrm>
          </p:grpSpPr>
          <p:sp>
            <p:nvSpPr>
              <p:cNvPr id="18" name="Oval 58">
                <a:extLst>
                  <a:ext uri="{FF2B5EF4-FFF2-40B4-BE49-F238E27FC236}">
                    <a16:creationId xmlns:a16="http://schemas.microsoft.com/office/drawing/2014/main" id="{BDEE347B-4EA5-42B7-A280-424CE94A49EF}"/>
                  </a:ext>
                </a:extLst>
              </p:cNvPr>
              <p:cNvSpPr/>
              <p:nvPr/>
            </p:nvSpPr>
            <p:spPr>
              <a:xfrm>
                <a:off x="4276261" y="2848721"/>
                <a:ext cx="605549" cy="60554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9" name="Rounded Rectangle 9">
                <a:extLst>
                  <a:ext uri="{FF2B5EF4-FFF2-40B4-BE49-F238E27FC236}">
                    <a16:creationId xmlns:a16="http://schemas.microsoft.com/office/drawing/2014/main" id="{920406B4-B93A-4581-811B-2FA9812C90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38149" y="3010611"/>
                <a:ext cx="281770" cy="281770"/>
              </a:xfrm>
              <a:custGeom>
                <a:avLst/>
                <a:gdLst/>
                <a:ahLst/>
                <a:cxnLst/>
                <a:rect l="l" t="t" r="r" b="b"/>
                <a:pathLst>
                  <a:path w="3960440" h="3960000">
                    <a:moveTo>
                      <a:pt x="1588743" y="1414211"/>
                    </a:moveTo>
                    <a:cubicBezTo>
                      <a:pt x="1540407" y="1411706"/>
                      <a:pt x="1506842" y="1440258"/>
                      <a:pt x="1506842" y="1478573"/>
                    </a:cubicBezTo>
                    <a:lnTo>
                      <a:pt x="1506842" y="2462752"/>
                    </a:lnTo>
                    <a:cubicBezTo>
                      <a:pt x="1506842" y="2484086"/>
                      <a:pt x="1516471" y="2503171"/>
                      <a:pt x="1532201" y="2515206"/>
                    </a:cubicBezTo>
                    <a:cubicBezTo>
                      <a:pt x="1552351" y="2541621"/>
                      <a:pt x="1589483" y="2548946"/>
                      <a:pt x="1619199" y="2531790"/>
                    </a:cubicBezTo>
                    <a:lnTo>
                      <a:pt x="2471524" y="2039700"/>
                    </a:lnTo>
                    <a:cubicBezTo>
                      <a:pt x="2509339" y="2017643"/>
                      <a:pt x="2509577" y="1945490"/>
                      <a:pt x="2464719" y="1913406"/>
                    </a:cubicBezTo>
                    <a:cubicBezTo>
                      <a:pt x="2315501" y="1808322"/>
                      <a:pt x="1748389" y="1486683"/>
                      <a:pt x="1588743" y="1414211"/>
                    </a:cubicBezTo>
                    <a:close/>
                    <a:moveTo>
                      <a:pt x="1982320" y="904379"/>
                    </a:moveTo>
                    <a:cubicBezTo>
                      <a:pt x="2575020" y="904379"/>
                      <a:pt x="3055498" y="1384857"/>
                      <a:pt x="3055498" y="1977557"/>
                    </a:cubicBezTo>
                    <a:cubicBezTo>
                      <a:pt x="3055498" y="2570257"/>
                      <a:pt x="2575020" y="3050735"/>
                      <a:pt x="1982320" y="3050735"/>
                    </a:cubicBezTo>
                    <a:cubicBezTo>
                      <a:pt x="1389620" y="3050735"/>
                      <a:pt x="909142" y="2570257"/>
                      <a:pt x="909142" y="1977557"/>
                    </a:cubicBezTo>
                    <a:cubicBezTo>
                      <a:pt x="909142" y="1384857"/>
                      <a:pt x="1389620" y="904379"/>
                      <a:pt x="1982320" y="904379"/>
                    </a:cubicBezTo>
                    <a:close/>
                    <a:moveTo>
                      <a:pt x="1982320" y="537397"/>
                    </a:moveTo>
                    <a:cubicBezTo>
                      <a:pt x="1186942" y="537397"/>
                      <a:pt x="542160" y="1182179"/>
                      <a:pt x="542160" y="1977557"/>
                    </a:cubicBezTo>
                    <a:cubicBezTo>
                      <a:pt x="542160" y="2772935"/>
                      <a:pt x="1186942" y="3417717"/>
                      <a:pt x="1982320" y="3417717"/>
                    </a:cubicBezTo>
                    <a:cubicBezTo>
                      <a:pt x="2777698" y="3417717"/>
                      <a:pt x="3422480" y="2772935"/>
                      <a:pt x="3422480" y="1977557"/>
                    </a:cubicBezTo>
                    <a:cubicBezTo>
                      <a:pt x="3422480" y="1182179"/>
                      <a:pt x="2777698" y="537397"/>
                      <a:pt x="1982320" y="537397"/>
                    </a:cubicBezTo>
                    <a:close/>
                    <a:moveTo>
                      <a:pt x="436907" y="0"/>
                    </a:moveTo>
                    <a:lnTo>
                      <a:pt x="3523533" y="0"/>
                    </a:lnTo>
                    <a:cubicBezTo>
                      <a:pt x="3764830" y="0"/>
                      <a:pt x="3960440" y="195610"/>
                      <a:pt x="3960440" y="436907"/>
                    </a:cubicBezTo>
                    <a:lnTo>
                      <a:pt x="3960440" y="3523093"/>
                    </a:lnTo>
                    <a:cubicBezTo>
                      <a:pt x="3960440" y="3764390"/>
                      <a:pt x="3764830" y="3960000"/>
                      <a:pt x="3523533" y="3960000"/>
                    </a:cubicBezTo>
                    <a:lnTo>
                      <a:pt x="436907" y="3960000"/>
                    </a:lnTo>
                    <a:cubicBezTo>
                      <a:pt x="195610" y="3960000"/>
                      <a:pt x="0" y="3764390"/>
                      <a:pt x="0" y="3523093"/>
                    </a:cubicBezTo>
                    <a:lnTo>
                      <a:pt x="0" y="436907"/>
                    </a:lnTo>
                    <a:cubicBezTo>
                      <a:pt x="0" y="195610"/>
                      <a:pt x="195610" y="0"/>
                      <a:pt x="4369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grpSp>
            <p:nvGrpSpPr>
              <p:cNvPr id="20" name="Group 60">
                <a:extLst>
                  <a:ext uri="{FF2B5EF4-FFF2-40B4-BE49-F238E27FC236}">
                    <a16:creationId xmlns:a16="http://schemas.microsoft.com/office/drawing/2014/main" id="{1474F5D7-1CC5-4FED-A6F7-0EE452E97668}"/>
                  </a:ext>
                </a:extLst>
              </p:cNvPr>
              <p:cNvGrpSpPr/>
              <p:nvPr/>
            </p:nvGrpSpPr>
            <p:grpSpPr>
              <a:xfrm>
                <a:off x="5043619" y="2797552"/>
                <a:ext cx="4735786" cy="1024395"/>
                <a:chOff x="592509" y="1556792"/>
                <a:chExt cx="2361076" cy="1024395"/>
              </a:xfrm>
            </p:grpSpPr>
            <p:sp>
              <p:nvSpPr>
                <p:cNvPr id="21" name="TextBox 61">
                  <a:extLst>
                    <a:ext uri="{FF2B5EF4-FFF2-40B4-BE49-F238E27FC236}">
                      <a16:creationId xmlns:a16="http://schemas.microsoft.com/office/drawing/2014/main" id="{1160D095-D825-48DF-929C-A75EC55E8256}"/>
                    </a:ext>
                  </a:extLst>
                </p:cNvPr>
                <p:cNvSpPr txBox="1"/>
                <p:nvPr/>
              </p:nvSpPr>
              <p:spPr>
                <a:xfrm>
                  <a:off x="592509" y="1803013"/>
                  <a:ext cx="2361076" cy="7781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Get a modern PowerPoint  Presentation that is beautifully designed.</a:t>
                  </a:r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 Easy to change colors, photos and Text.</a:t>
                  </a:r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 </a:t>
                  </a:r>
                </a:p>
              </p:txBody>
            </p:sp>
            <p:sp>
              <p:nvSpPr>
                <p:cNvPr id="22" name="TextBox 62">
                  <a:extLst>
                    <a:ext uri="{FF2B5EF4-FFF2-40B4-BE49-F238E27FC236}">
                      <a16:creationId xmlns:a16="http://schemas.microsoft.com/office/drawing/2014/main" id="{4099883D-0BCD-4765-AB37-F6DCAED97BE9}"/>
                    </a:ext>
                  </a:extLst>
                </p:cNvPr>
                <p:cNvSpPr txBox="1"/>
                <p:nvPr/>
              </p:nvSpPr>
              <p:spPr>
                <a:xfrm>
                  <a:off x="592509" y="1556792"/>
                  <a:ext cx="2361075" cy="333503"/>
                </a:xfrm>
                <a:prstGeom prst="rect">
                  <a:avLst/>
                </a:prstGeom>
                <a:noFill/>
              </p:spPr>
              <p:txBody>
                <a:bodyPr wrap="square" lIns="108000" rIns="108000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Contents Title</a:t>
                  </a:r>
                  <a:endParaRPr lang="ko-KR" altLang="en-US" sz="1200" b="1" dirty="0">
                    <a:solidFill>
                      <a:schemeClr val="accent1">
                        <a:lumMod val="75000"/>
                      </a:schemeClr>
                    </a:solidFill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12" name="Group 63">
              <a:extLst>
                <a:ext uri="{FF2B5EF4-FFF2-40B4-BE49-F238E27FC236}">
                  <a16:creationId xmlns:a16="http://schemas.microsoft.com/office/drawing/2014/main" id="{8E65A29D-57D4-4293-A90E-CF758939E977}"/>
                </a:ext>
              </a:extLst>
            </p:cNvPr>
            <p:cNvGrpSpPr/>
            <p:nvPr/>
          </p:nvGrpSpPr>
          <p:grpSpPr>
            <a:xfrm>
              <a:off x="5442452" y="2896026"/>
              <a:ext cx="5503143" cy="1024395"/>
              <a:chOff x="4276262" y="3560403"/>
              <a:chExt cx="5503143" cy="1024395"/>
            </a:xfrm>
          </p:grpSpPr>
          <p:sp>
            <p:nvSpPr>
              <p:cNvPr id="13" name="Oval 64">
                <a:extLst>
                  <a:ext uri="{FF2B5EF4-FFF2-40B4-BE49-F238E27FC236}">
                    <a16:creationId xmlns:a16="http://schemas.microsoft.com/office/drawing/2014/main" id="{0F385C1C-F284-45DE-A4B6-CC92E944EE03}"/>
                  </a:ext>
                </a:extLst>
              </p:cNvPr>
              <p:cNvSpPr/>
              <p:nvPr/>
            </p:nvSpPr>
            <p:spPr>
              <a:xfrm>
                <a:off x="4276262" y="3611572"/>
                <a:ext cx="605549" cy="60554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4" name="Donut 6">
                <a:extLst>
                  <a:ext uri="{FF2B5EF4-FFF2-40B4-BE49-F238E27FC236}">
                    <a16:creationId xmlns:a16="http://schemas.microsoft.com/office/drawing/2014/main" id="{F1BDE689-E7E5-42AA-BDC6-088C3D268C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05998" y="3741308"/>
                <a:ext cx="346079" cy="346079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1980000" y="1260000"/>
                    </a:moveTo>
                    <a:cubicBezTo>
                      <a:pt x="2377645" y="1260000"/>
                      <a:pt x="2700000" y="1582355"/>
                      <a:pt x="2700000" y="1980000"/>
                    </a:cubicBezTo>
                    <a:cubicBezTo>
                      <a:pt x="2700000" y="2377645"/>
                      <a:pt x="2377645" y="2700000"/>
                      <a:pt x="1980000" y="2700000"/>
                    </a:cubicBezTo>
                    <a:cubicBezTo>
                      <a:pt x="1582355" y="2700000"/>
                      <a:pt x="1260000" y="2377645"/>
                      <a:pt x="1260000" y="1980000"/>
                    </a:cubicBezTo>
                    <a:cubicBezTo>
                      <a:pt x="1260000" y="1582355"/>
                      <a:pt x="1582355" y="1260000"/>
                      <a:pt x="1980000" y="1260000"/>
                    </a:cubicBezTo>
                    <a:close/>
                    <a:moveTo>
                      <a:pt x="2490424" y="1258488"/>
                    </a:moveTo>
                    <a:lnTo>
                      <a:pt x="3822407" y="1258488"/>
                    </a:lnTo>
                    <a:cubicBezTo>
                      <a:pt x="3911854" y="1481555"/>
                      <a:pt x="3960000" y="1725155"/>
                      <a:pt x="3960000" y="1980000"/>
                    </a:cubicBezTo>
                    <a:cubicBezTo>
                      <a:pt x="3960000" y="3073524"/>
                      <a:pt x="3073524" y="3960000"/>
                      <a:pt x="1980000" y="3960000"/>
                    </a:cubicBezTo>
                    <a:lnTo>
                      <a:pt x="1852759" y="3953575"/>
                    </a:lnTo>
                    <a:lnTo>
                      <a:pt x="2729076" y="2455486"/>
                    </a:lnTo>
                    <a:lnTo>
                      <a:pt x="2726868" y="2454194"/>
                    </a:lnTo>
                    <a:cubicBezTo>
                      <a:pt x="2814857" y="2317465"/>
                      <a:pt x="2865416" y="2154637"/>
                      <a:pt x="2865416" y="1980000"/>
                    </a:cubicBezTo>
                    <a:cubicBezTo>
                      <a:pt x="2865416" y="1681504"/>
                      <a:pt x="2717708" y="1417508"/>
                      <a:pt x="2490424" y="1258488"/>
                    </a:cubicBezTo>
                    <a:close/>
                    <a:moveTo>
                      <a:pt x="334727" y="878603"/>
                    </a:moveTo>
                    <a:lnTo>
                      <a:pt x="1154753" y="2298930"/>
                    </a:lnTo>
                    <a:cubicBezTo>
                      <a:pt x="1281989" y="2630497"/>
                      <a:pt x="1603560" y="2865416"/>
                      <a:pt x="1980000" y="2865416"/>
                    </a:cubicBezTo>
                    <a:cubicBezTo>
                      <a:pt x="2123408" y="2865416"/>
                      <a:pt x="2258854" y="2831322"/>
                      <a:pt x="2378271" y="2770003"/>
                    </a:cubicBezTo>
                    <a:lnTo>
                      <a:pt x="1695481" y="3937251"/>
                    </a:lnTo>
                    <a:cubicBezTo>
                      <a:pt x="736579" y="3801546"/>
                      <a:pt x="0" y="2976792"/>
                      <a:pt x="0" y="1980000"/>
                    </a:cubicBezTo>
                    <a:cubicBezTo>
                      <a:pt x="0" y="1572291"/>
                      <a:pt x="123228" y="1193364"/>
                      <a:pt x="334727" y="878603"/>
                    </a:cubicBezTo>
                    <a:close/>
                    <a:moveTo>
                      <a:pt x="1980000" y="0"/>
                    </a:moveTo>
                    <a:cubicBezTo>
                      <a:pt x="2762762" y="0"/>
                      <a:pt x="3439434" y="454224"/>
                      <a:pt x="3758731" y="1114488"/>
                    </a:cubicBezTo>
                    <a:lnTo>
                      <a:pt x="2165892" y="1114488"/>
                    </a:lnTo>
                    <a:cubicBezTo>
                      <a:pt x="2106002" y="1101330"/>
                      <a:pt x="2043789" y="1094584"/>
                      <a:pt x="1980000" y="1094584"/>
                    </a:cubicBezTo>
                    <a:cubicBezTo>
                      <a:pt x="1916211" y="1094584"/>
                      <a:pt x="1853998" y="1101330"/>
                      <a:pt x="1794108" y="1114488"/>
                    </a:cubicBezTo>
                    <a:lnTo>
                      <a:pt x="1774506" y="1114488"/>
                    </a:lnTo>
                    <a:lnTo>
                      <a:pt x="1774506" y="1119528"/>
                    </a:lnTo>
                    <a:cubicBezTo>
                      <a:pt x="1405645" y="1206316"/>
                      <a:pt x="1126346" y="1524537"/>
                      <a:pt x="1097987" y="1912608"/>
                    </a:cubicBezTo>
                    <a:lnTo>
                      <a:pt x="428214" y="752526"/>
                    </a:lnTo>
                    <a:cubicBezTo>
                      <a:pt x="789694" y="293724"/>
                      <a:pt x="1350545" y="0"/>
                      <a:pt x="198000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grpSp>
            <p:nvGrpSpPr>
              <p:cNvPr id="15" name="Group 66">
                <a:extLst>
                  <a:ext uri="{FF2B5EF4-FFF2-40B4-BE49-F238E27FC236}">
                    <a16:creationId xmlns:a16="http://schemas.microsoft.com/office/drawing/2014/main" id="{C83EABB8-A247-4A5E-9826-DD65A75EB8E0}"/>
                  </a:ext>
                </a:extLst>
              </p:cNvPr>
              <p:cNvGrpSpPr/>
              <p:nvPr/>
            </p:nvGrpSpPr>
            <p:grpSpPr>
              <a:xfrm>
                <a:off x="5043619" y="3560403"/>
                <a:ext cx="4735786" cy="1024395"/>
                <a:chOff x="592509" y="1556792"/>
                <a:chExt cx="2361076" cy="1024395"/>
              </a:xfrm>
            </p:grpSpPr>
            <p:sp>
              <p:nvSpPr>
                <p:cNvPr id="16" name="TextBox 67">
                  <a:extLst>
                    <a:ext uri="{FF2B5EF4-FFF2-40B4-BE49-F238E27FC236}">
                      <a16:creationId xmlns:a16="http://schemas.microsoft.com/office/drawing/2014/main" id="{FD90ABC4-E3B9-4F3C-9025-9B45132777B3}"/>
                    </a:ext>
                  </a:extLst>
                </p:cNvPr>
                <p:cNvSpPr txBox="1"/>
                <p:nvPr/>
              </p:nvSpPr>
              <p:spPr>
                <a:xfrm>
                  <a:off x="592509" y="1803013"/>
                  <a:ext cx="2361076" cy="7781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Get a modern PowerPoint  Presentation that is beautifully designed. </a:t>
                  </a:r>
                  <a:r>
                    <a:rPr lang="en-US" altLang="ko-KR" sz="1200" dirty="0">
                      <a:solidFill>
                        <a:schemeClr val="accent1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Easy to change colors, photos and Text. </a:t>
                  </a:r>
                  <a:endParaRPr lang="en-US" altLang="ko-KR" sz="1200" dirty="0">
                    <a:solidFill>
                      <a:schemeClr val="accent1">
                        <a:lumMod val="75000"/>
                      </a:schemeClr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17" name="TextBox 68">
                  <a:extLst>
                    <a:ext uri="{FF2B5EF4-FFF2-40B4-BE49-F238E27FC236}">
                      <a16:creationId xmlns:a16="http://schemas.microsoft.com/office/drawing/2014/main" id="{F7AC3808-A92D-46A0-9FFC-878A34CD47BD}"/>
                    </a:ext>
                  </a:extLst>
                </p:cNvPr>
                <p:cNvSpPr txBox="1"/>
                <p:nvPr/>
              </p:nvSpPr>
              <p:spPr>
                <a:xfrm>
                  <a:off x="592509" y="1556792"/>
                  <a:ext cx="2361075" cy="333503"/>
                </a:xfrm>
                <a:prstGeom prst="rect">
                  <a:avLst/>
                </a:prstGeom>
                <a:noFill/>
              </p:spPr>
              <p:txBody>
                <a:bodyPr wrap="square" lIns="108000" rIns="108000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chemeClr val="accent1">
                          <a:lumMod val="75000"/>
                        </a:schemeClr>
                      </a:solidFill>
                      <a:cs typeface="Arial" pitchFamily="34" charset="0"/>
                    </a:rPr>
                    <a:t>Contents Title</a:t>
                  </a:r>
                  <a:endParaRPr lang="ko-KR" altLang="en-US" sz="1200" b="1" dirty="0">
                    <a:solidFill>
                      <a:schemeClr val="accent1">
                        <a:lumMod val="75000"/>
                      </a:schemeClr>
                    </a:solidFill>
                    <a:cs typeface="Arial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39"/>
          <p:cNvSpPr txBox="1">
            <a:spLocks noGrp="1"/>
          </p:cNvSpPr>
          <p:nvPr>
            <p:ph type="title"/>
          </p:nvPr>
        </p:nvSpPr>
        <p:spPr>
          <a:xfrm>
            <a:off x="601038" y="116076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bg1"/>
                </a:solidFill>
              </a:rPr>
              <a:t>2.</a:t>
            </a:r>
            <a:r>
              <a:rPr lang="en" dirty="0">
                <a:solidFill>
                  <a:schemeClr val="bg1"/>
                </a:solidFill>
              </a:rPr>
              <a:t> </a:t>
            </a:r>
            <a:r>
              <a:rPr lang="en" dirty="0" smtClean="0">
                <a:solidFill>
                  <a:schemeClr val="bg1"/>
                </a:solidFill>
              </a:rPr>
              <a:t>Extra </a:t>
            </a:r>
            <a:r>
              <a:rPr lang="en" dirty="0">
                <a:solidFill>
                  <a:schemeClr val="bg1"/>
                </a:solidFill>
              </a:rPr>
              <a:t>Resources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95" name="Google Shape;595;p39"/>
          <p:cNvSpPr txBox="1">
            <a:spLocks noGrp="1"/>
          </p:cNvSpPr>
          <p:nvPr>
            <p:ph type="body" idx="1"/>
          </p:nvPr>
        </p:nvSpPr>
        <p:spPr>
          <a:xfrm>
            <a:off x="457200" y="1284911"/>
            <a:ext cx="5984700" cy="31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For Business Plans, Marketing Plans, Project Proposals, Lessons, etc</a:t>
            </a:r>
            <a:endParaRPr sz="2000" dirty="0"/>
          </a:p>
        </p:txBody>
      </p:sp>
      <p:grpSp>
        <p:nvGrpSpPr>
          <p:cNvPr id="6" name="Group 52">
            <a:extLst>
              <a:ext uri="{FF2B5EF4-FFF2-40B4-BE49-F238E27FC236}">
                <a16:creationId xmlns:a16="http://schemas.microsoft.com/office/drawing/2014/main" id="{B9B7B257-EF2C-405F-AF35-712C629B683A}"/>
              </a:ext>
            </a:extLst>
          </p:cNvPr>
          <p:cNvGrpSpPr/>
          <p:nvPr/>
        </p:nvGrpSpPr>
        <p:grpSpPr>
          <a:xfrm>
            <a:off x="938144" y="3392196"/>
            <a:ext cx="1280535" cy="1216338"/>
            <a:chOff x="2113657" y="4283314"/>
            <a:chExt cx="2120136" cy="1678955"/>
          </a:xfrm>
        </p:grpSpPr>
        <p:sp>
          <p:nvSpPr>
            <p:cNvPr id="7" name="TextBox 53">
              <a:extLst>
                <a:ext uri="{FF2B5EF4-FFF2-40B4-BE49-F238E27FC236}">
                  <a16:creationId xmlns:a16="http://schemas.microsoft.com/office/drawing/2014/main" id="{C429EDA6-0BB3-4CB5-86C3-692659A35264}"/>
                </a:ext>
              </a:extLst>
            </p:cNvPr>
            <p:cNvSpPr txBox="1"/>
            <p:nvPr/>
          </p:nvSpPr>
          <p:spPr>
            <a:xfrm>
              <a:off x="2113657" y="4560313"/>
              <a:ext cx="2120134" cy="140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54">
              <a:extLst>
                <a:ext uri="{FF2B5EF4-FFF2-40B4-BE49-F238E27FC236}">
                  <a16:creationId xmlns:a16="http://schemas.microsoft.com/office/drawing/2014/main" id="{396A59E5-4946-46A4-AA61-7AEE7F4A094C}"/>
                </a:ext>
              </a:extLst>
            </p:cNvPr>
            <p:cNvSpPr txBox="1"/>
            <p:nvPr/>
          </p:nvSpPr>
          <p:spPr>
            <a:xfrm>
              <a:off x="2113659" y="4283314"/>
              <a:ext cx="2120134" cy="339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55">
            <a:extLst>
              <a:ext uri="{FF2B5EF4-FFF2-40B4-BE49-F238E27FC236}">
                <a16:creationId xmlns:a16="http://schemas.microsoft.com/office/drawing/2014/main" id="{6D5C16C6-6CB5-4AC0-9510-2E158BE3A89D}"/>
              </a:ext>
            </a:extLst>
          </p:cNvPr>
          <p:cNvGrpSpPr/>
          <p:nvPr/>
        </p:nvGrpSpPr>
        <p:grpSpPr>
          <a:xfrm>
            <a:off x="3008299" y="3392196"/>
            <a:ext cx="1280535" cy="1216338"/>
            <a:chOff x="2113657" y="4283314"/>
            <a:chExt cx="2120136" cy="1678955"/>
          </a:xfrm>
        </p:grpSpPr>
        <p:sp>
          <p:nvSpPr>
            <p:cNvPr id="10" name="TextBox 56">
              <a:extLst>
                <a:ext uri="{FF2B5EF4-FFF2-40B4-BE49-F238E27FC236}">
                  <a16:creationId xmlns:a16="http://schemas.microsoft.com/office/drawing/2014/main" id="{89EC713E-11D7-4308-8822-3D04EA5ABFB6}"/>
                </a:ext>
              </a:extLst>
            </p:cNvPr>
            <p:cNvSpPr txBox="1"/>
            <p:nvPr/>
          </p:nvSpPr>
          <p:spPr>
            <a:xfrm>
              <a:off x="2113657" y="4560313"/>
              <a:ext cx="2120134" cy="140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57">
              <a:extLst>
                <a:ext uri="{FF2B5EF4-FFF2-40B4-BE49-F238E27FC236}">
                  <a16:creationId xmlns:a16="http://schemas.microsoft.com/office/drawing/2014/main" id="{AA917B8F-A9E4-452A-908D-73ECCC1D3CF6}"/>
                </a:ext>
              </a:extLst>
            </p:cNvPr>
            <p:cNvSpPr txBox="1"/>
            <p:nvPr/>
          </p:nvSpPr>
          <p:spPr>
            <a:xfrm>
              <a:off x="2113659" y="4283314"/>
              <a:ext cx="2120134" cy="339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" name="Group 58">
            <a:extLst>
              <a:ext uri="{FF2B5EF4-FFF2-40B4-BE49-F238E27FC236}">
                <a16:creationId xmlns:a16="http://schemas.microsoft.com/office/drawing/2014/main" id="{B4C5D08D-262D-461B-A628-1EB3B3214E05}"/>
              </a:ext>
            </a:extLst>
          </p:cNvPr>
          <p:cNvGrpSpPr/>
          <p:nvPr/>
        </p:nvGrpSpPr>
        <p:grpSpPr>
          <a:xfrm>
            <a:off x="4834615" y="3392196"/>
            <a:ext cx="1280535" cy="1216338"/>
            <a:chOff x="2113657" y="4283314"/>
            <a:chExt cx="2120136" cy="1678955"/>
          </a:xfrm>
        </p:grpSpPr>
        <p:sp>
          <p:nvSpPr>
            <p:cNvPr id="13" name="TextBox 59">
              <a:extLst>
                <a:ext uri="{FF2B5EF4-FFF2-40B4-BE49-F238E27FC236}">
                  <a16:creationId xmlns:a16="http://schemas.microsoft.com/office/drawing/2014/main" id="{30B4186C-91A6-4425-9892-92B32D36D18A}"/>
                </a:ext>
              </a:extLst>
            </p:cNvPr>
            <p:cNvSpPr txBox="1"/>
            <p:nvPr/>
          </p:nvSpPr>
          <p:spPr>
            <a:xfrm>
              <a:off x="2113657" y="4560313"/>
              <a:ext cx="2120134" cy="140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60">
              <a:extLst>
                <a:ext uri="{FF2B5EF4-FFF2-40B4-BE49-F238E27FC236}">
                  <a16:creationId xmlns:a16="http://schemas.microsoft.com/office/drawing/2014/main" id="{6B2B2C87-2D28-4F54-BE8B-EE42A7BA4C64}"/>
                </a:ext>
              </a:extLst>
            </p:cNvPr>
            <p:cNvSpPr txBox="1"/>
            <p:nvPr/>
          </p:nvSpPr>
          <p:spPr>
            <a:xfrm>
              <a:off x="2113659" y="4283314"/>
              <a:ext cx="2120134" cy="339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71">
            <a:extLst>
              <a:ext uri="{FF2B5EF4-FFF2-40B4-BE49-F238E27FC236}">
                <a16:creationId xmlns:a16="http://schemas.microsoft.com/office/drawing/2014/main" id="{1698B050-238C-4809-9803-8BCC27D73346}"/>
              </a:ext>
            </a:extLst>
          </p:cNvPr>
          <p:cNvGrpSpPr/>
          <p:nvPr/>
        </p:nvGrpSpPr>
        <p:grpSpPr>
          <a:xfrm>
            <a:off x="6904770" y="3392196"/>
            <a:ext cx="1280535" cy="1216338"/>
            <a:chOff x="2113657" y="4283314"/>
            <a:chExt cx="2120136" cy="1678955"/>
          </a:xfrm>
        </p:grpSpPr>
        <p:sp>
          <p:nvSpPr>
            <p:cNvPr id="16" name="TextBox 72">
              <a:extLst>
                <a:ext uri="{FF2B5EF4-FFF2-40B4-BE49-F238E27FC236}">
                  <a16:creationId xmlns:a16="http://schemas.microsoft.com/office/drawing/2014/main" id="{426F9C91-11EA-422A-A378-0BE723528CA6}"/>
                </a:ext>
              </a:extLst>
            </p:cNvPr>
            <p:cNvSpPr txBox="1"/>
            <p:nvPr/>
          </p:nvSpPr>
          <p:spPr>
            <a:xfrm>
              <a:off x="2113657" y="4560313"/>
              <a:ext cx="2120134" cy="140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Box 73">
              <a:extLst>
                <a:ext uri="{FF2B5EF4-FFF2-40B4-BE49-F238E27FC236}">
                  <a16:creationId xmlns:a16="http://schemas.microsoft.com/office/drawing/2014/main" id="{4903F407-46F7-4F7E-B4C0-FADD577DC3F3}"/>
                </a:ext>
              </a:extLst>
            </p:cNvPr>
            <p:cNvSpPr txBox="1"/>
            <p:nvPr/>
          </p:nvSpPr>
          <p:spPr>
            <a:xfrm>
              <a:off x="2113659" y="4283314"/>
              <a:ext cx="2120134" cy="339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01" y="2334189"/>
            <a:ext cx="1024220" cy="9022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456" y="2361595"/>
            <a:ext cx="1024220" cy="90228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772" y="2361594"/>
            <a:ext cx="1024220" cy="90228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259" y="2361594"/>
            <a:ext cx="1024220" cy="90228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sp>
        <p:nvSpPr>
          <p:cNvPr id="600" name="Google Shape;600;p40"/>
          <p:cNvSpPr txBox="1">
            <a:spLocks noGrp="1"/>
          </p:cNvSpPr>
          <p:nvPr>
            <p:ph type="title"/>
          </p:nvPr>
        </p:nvSpPr>
        <p:spPr>
          <a:xfrm>
            <a:off x="508162" y="95527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Timeline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02" name="Google Shape;602;p40"/>
          <p:cNvSpPr/>
          <p:nvPr/>
        </p:nvSpPr>
        <p:spPr>
          <a:xfrm>
            <a:off x="6218387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DEC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03" name="Google Shape;603;p40"/>
          <p:cNvSpPr/>
          <p:nvPr/>
        </p:nvSpPr>
        <p:spPr>
          <a:xfrm>
            <a:off x="5687741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NOV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04" name="Google Shape;604;p40"/>
          <p:cNvSpPr/>
          <p:nvPr/>
        </p:nvSpPr>
        <p:spPr>
          <a:xfrm>
            <a:off x="5157095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OCT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05" name="Google Shape;605;p40"/>
          <p:cNvSpPr/>
          <p:nvPr/>
        </p:nvSpPr>
        <p:spPr>
          <a:xfrm>
            <a:off x="4626449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SEP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06" name="Google Shape;606;p40"/>
          <p:cNvSpPr/>
          <p:nvPr/>
        </p:nvSpPr>
        <p:spPr>
          <a:xfrm>
            <a:off x="4095803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AUG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07" name="Google Shape;607;p40"/>
          <p:cNvSpPr/>
          <p:nvPr/>
        </p:nvSpPr>
        <p:spPr>
          <a:xfrm>
            <a:off x="3565157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JUL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08" name="Google Shape;608;p40"/>
          <p:cNvSpPr/>
          <p:nvPr/>
        </p:nvSpPr>
        <p:spPr>
          <a:xfrm>
            <a:off x="3034510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JUN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09" name="Google Shape;609;p40"/>
          <p:cNvSpPr/>
          <p:nvPr/>
        </p:nvSpPr>
        <p:spPr>
          <a:xfrm>
            <a:off x="2503864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MAY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10" name="Google Shape;610;p40"/>
          <p:cNvSpPr/>
          <p:nvPr/>
        </p:nvSpPr>
        <p:spPr>
          <a:xfrm>
            <a:off x="1973218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APR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11" name="Google Shape;611;p40"/>
          <p:cNvSpPr/>
          <p:nvPr/>
        </p:nvSpPr>
        <p:spPr>
          <a:xfrm>
            <a:off x="1442572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MAR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12" name="Google Shape;612;p40"/>
          <p:cNvSpPr/>
          <p:nvPr/>
        </p:nvSpPr>
        <p:spPr>
          <a:xfrm>
            <a:off x="911926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FEB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13" name="Google Shape;613;p40"/>
          <p:cNvSpPr/>
          <p:nvPr/>
        </p:nvSpPr>
        <p:spPr>
          <a:xfrm>
            <a:off x="381279" y="2755950"/>
            <a:ext cx="6615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JAN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14" name="Google Shape;614;p40"/>
          <p:cNvSpPr/>
          <p:nvPr/>
        </p:nvSpPr>
        <p:spPr>
          <a:xfrm>
            <a:off x="0" y="2755950"/>
            <a:ext cx="512100" cy="3936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615" name="Google Shape;615;p40"/>
          <p:cNvCxnSpPr/>
          <p:nvPr/>
        </p:nvCxnSpPr>
        <p:spPr>
          <a:xfrm rot="10800000">
            <a:off x="618142" y="22819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16" name="Google Shape;616;p40"/>
          <p:cNvSpPr txBox="1"/>
          <p:nvPr/>
        </p:nvSpPr>
        <p:spPr>
          <a:xfrm>
            <a:off x="585164" y="172720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 sz="900" dirty="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17" name="Google Shape;617;p40"/>
          <p:cNvCxnSpPr/>
          <p:nvPr/>
        </p:nvCxnSpPr>
        <p:spPr>
          <a:xfrm rot="10800000">
            <a:off x="1680292" y="22819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18" name="Google Shape;618;p40"/>
          <p:cNvSpPr txBox="1"/>
          <p:nvPr/>
        </p:nvSpPr>
        <p:spPr>
          <a:xfrm>
            <a:off x="1648525" y="172720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Red is the colour of danger and courage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19" name="Google Shape;619;p40"/>
          <p:cNvCxnSpPr/>
          <p:nvPr/>
        </p:nvCxnSpPr>
        <p:spPr>
          <a:xfrm rot="10800000">
            <a:off x="2742442" y="22819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20" name="Google Shape;620;p40"/>
          <p:cNvSpPr txBox="1"/>
          <p:nvPr/>
        </p:nvSpPr>
        <p:spPr>
          <a:xfrm>
            <a:off x="2711887" y="172720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21" name="Google Shape;621;p40"/>
          <p:cNvCxnSpPr/>
          <p:nvPr/>
        </p:nvCxnSpPr>
        <p:spPr>
          <a:xfrm rot="10800000">
            <a:off x="3804592" y="22819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22" name="Google Shape;622;p40"/>
          <p:cNvSpPr txBox="1"/>
          <p:nvPr/>
        </p:nvSpPr>
        <p:spPr>
          <a:xfrm>
            <a:off x="3775248" y="172720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23" name="Google Shape;623;p40"/>
          <p:cNvCxnSpPr/>
          <p:nvPr/>
        </p:nvCxnSpPr>
        <p:spPr>
          <a:xfrm rot="10800000">
            <a:off x="4866742" y="22819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24" name="Google Shape;624;p40"/>
          <p:cNvSpPr txBox="1"/>
          <p:nvPr/>
        </p:nvSpPr>
        <p:spPr>
          <a:xfrm>
            <a:off x="4838609" y="172720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25" name="Google Shape;625;p40"/>
          <p:cNvCxnSpPr/>
          <p:nvPr/>
        </p:nvCxnSpPr>
        <p:spPr>
          <a:xfrm rot="10800000">
            <a:off x="5928892" y="22819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26" name="Google Shape;626;p40"/>
          <p:cNvSpPr txBox="1"/>
          <p:nvPr/>
        </p:nvSpPr>
        <p:spPr>
          <a:xfrm>
            <a:off x="5901971" y="172720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27" name="Google Shape;627;p40"/>
          <p:cNvCxnSpPr/>
          <p:nvPr/>
        </p:nvCxnSpPr>
        <p:spPr>
          <a:xfrm rot="10800000">
            <a:off x="1157374" y="3124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28" name="Google Shape;628;p40"/>
          <p:cNvSpPr txBox="1"/>
          <p:nvPr/>
        </p:nvSpPr>
        <p:spPr>
          <a:xfrm>
            <a:off x="1100989" y="364815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29" name="Google Shape;629;p40"/>
          <p:cNvCxnSpPr/>
          <p:nvPr/>
        </p:nvCxnSpPr>
        <p:spPr>
          <a:xfrm rot="10800000">
            <a:off x="2219524" y="3124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30" name="Google Shape;630;p40"/>
          <p:cNvSpPr txBox="1"/>
          <p:nvPr/>
        </p:nvSpPr>
        <p:spPr>
          <a:xfrm>
            <a:off x="2170503" y="364815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31" name="Google Shape;631;p40"/>
          <p:cNvCxnSpPr/>
          <p:nvPr/>
        </p:nvCxnSpPr>
        <p:spPr>
          <a:xfrm rot="10800000">
            <a:off x="3281674" y="3124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32" name="Google Shape;632;p40"/>
          <p:cNvSpPr txBox="1"/>
          <p:nvPr/>
        </p:nvSpPr>
        <p:spPr>
          <a:xfrm>
            <a:off x="3240018" y="364815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33" name="Google Shape;633;p40"/>
          <p:cNvCxnSpPr/>
          <p:nvPr/>
        </p:nvCxnSpPr>
        <p:spPr>
          <a:xfrm rot="10800000">
            <a:off x="4343824" y="3124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34" name="Google Shape;634;p40"/>
          <p:cNvSpPr txBox="1"/>
          <p:nvPr/>
        </p:nvSpPr>
        <p:spPr>
          <a:xfrm>
            <a:off x="4309532" y="364815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Red is the colour of danger and courage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35" name="Google Shape;635;p40"/>
          <p:cNvCxnSpPr/>
          <p:nvPr/>
        </p:nvCxnSpPr>
        <p:spPr>
          <a:xfrm rot="10800000">
            <a:off x="5405974" y="3124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36" name="Google Shape;636;p40"/>
          <p:cNvSpPr txBox="1"/>
          <p:nvPr/>
        </p:nvSpPr>
        <p:spPr>
          <a:xfrm>
            <a:off x="5379047" y="3648150"/>
            <a:ext cx="1004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637" name="Google Shape;637;p40"/>
          <p:cNvCxnSpPr/>
          <p:nvPr/>
        </p:nvCxnSpPr>
        <p:spPr>
          <a:xfrm rot="10800000">
            <a:off x="6468124" y="31249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38" name="Google Shape;638;p40"/>
          <p:cNvSpPr txBox="1"/>
          <p:nvPr/>
        </p:nvSpPr>
        <p:spPr>
          <a:xfrm>
            <a:off x="6437745" y="3648150"/>
            <a:ext cx="8319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sp>
        <p:nvSpPr>
          <p:cNvPr id="643" name="Google Shape;643;p41"/>
          <p:cNvSpPr txBox="1">
            <a:spLocks noGrp="1"/>
          </p:cNvSpPr>
          <p:nvPr>
            <p:ph type="title"/>
          </p:nvPr>
        </p:nvSpPr>
        <p:spPr>
          <a:xfrm>
            <a:off x="489635" y="122498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Roadmap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45" name="Google Shape;645;p41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228600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41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47" name="Google Shape;647;p41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648" name="Google Shape;648;p4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Chivo"/>
                  <a:ea typeface="Chivo"/>
                  <a:cs typeface="Chivo"/>
                  <a:sym typeface="Chivo"/>
                </a:rPr>
                <a:t>1</a:t>
              </a:r>
              <a:endParaRPr sz="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650" name="Google Shape;650;p41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651" name="Google Shape;651;p4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Chivo"/>
                  <a:ea typeface="Chivo"/>
                  <a:cs typeface="Chivo"/>
                  <a:sym typeface="Chivo"/>
                </a:rPr>
                <a:t>3</a:t>
              </a:r>
              <a:endParaRPr sz="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653" name="Google Shape;653;p41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654" name="Google Shape;654;p4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Chivo"/>
                  <a:ea typeface="Chivo"/>
                  <a:cs typeface="Chivo"/>
                  <a:sym typeface="Chivo"/>
                </a:rPr>
                <a:t>5</a:t>
              </a:r>
              <a:endParaRPr sz="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656" name="Google Shape;656;p41"/>
          <p:cNvGrpSpPr/>
          <p:nvPr/>
        </p:nvGrpSpPr>
        <p:grpSpPr>
          <a:xfrm>
            <a:off x="6880814" y="3576300"/>
            <a:ext cx="473400" cy="473400"/>
            <a:chOff x="6880814" y="3576300"/>
            <a:chExt cx="473400" cy="473400"/>
          </a:xfrm>
        </p:grpSpPr>
        <p:sp>
          <p:nvSpPr>
            <p:cNvPr id="657" name="Google Shape;657;p41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1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Chivo"/>
                  <a:ea typeface="Chivo"/>
                  <a:cs typeface="Chivo"/>
                  <a:sym typeface="Chivo"/>
                </a:rPr>
                <a:t>6</a:t>
              </a:r>
              <a:endParaRPr sz="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659" name="Google Shape;659;p41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660" name="Google Shape;660;p4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Chivo"/>
                  <a:ea typeface="Chivo"/>
                  <a:cs typeface="Chivo"/>
                  <a:sym typeface="Chivo"/>
                </a:rPr>
                <a:t>4</a:t>
              </a:r>
              <a:endParaRPr sz="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662" name="Google Shape;662;p41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663" name="Google Shape;663;p4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Chivo"/>
                  <a:ea typeface="Chivo"/>
                  <a:cs typeface="Chivo"/>
                  <a:sym typeface="Chivo"/>
                </a:rPr>
                <a:t>2</a:t>
              </a:r>
              <a:endParaRPr sz="6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sp>
        <p:nvSpPr>
          <p:cNvPr id="665" name="Google Shape;665;p41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66" name="Google Shape;666;p41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Red is the colour of danger and courage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67" name="Google Shape;667;p41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Black is the color of ebony and of outer space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68" name="Google Shape;668;p41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Yellow is the color of gold, butter and ripe lemons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69" name="Google Shape;669;p41"/>
          <p:cNvSpPr txBox="1"/>
          <p:nvPr/>
        </p:nvSpPr>
        <p:spPr>
          <a:xfrm>
            <a:off x="444625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White is the color of milk and fresh snow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70" name="Google Shape;670;p41"/>
          <p:cNvSpPr txBox="1"/>
          <p:nvPr/>
        </p:nvSpPr>
        <p:spPr>
          <a:xfrm>
            <a:off x="647433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 sz="9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791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094966" flipV="1">
            <a:off x="-57933" y="2783649"/>
            <a:ext cx="2265983" cy="2104126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38D44066-3915-4DD2-8956-B4059FE1D976}"/>
              </a:ext>
            </a:extLst>
          </p:cNvPr>
          <p:cNvSpPr txBox="1"/>
          <p:nvPr/>
        </p:nvSpPr>
        <p:spPr>
          <a:xfrm>
            <a:off x="421915" y="490174"/>
            <a:ext cx="3456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latin typeface="+mj-lt"/>
                <a:cs typeface="Arial" pitchFamily="34" charset="0"/>
              </a:rPr>
              <a:t>Simple </a:t>
            </a:r>
            <a:r>
              <a:rPr lang="en-US" altLang="ko-KR" sz="32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3200" b="1" dirty="0"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3833508D-E8C2-42C9-9140-1F67A798D00C}"/>
              </a:ext>
            </a:extLst>
          </p:cNvPr>
          <p:cNvSpPr txBox="1"/>
          <p:nvPr/>
        </p:nvSpPr>
        <p:spPr>
          <a:xfrm>
            <a:off x="2564676" y="2724670"/>
            <a:ext cx="3890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accent1"/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275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4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  <p:sp>
        <p:nvSpPr>
          <p:cNvPr id="675" name="Google Shape;675;p42"/>
          <p:cNvSpPr txBox="1">
            <a:spLocks noGrp="1"/>
          </p:cNvSpPr>
          <p:nvPr>
            <p:ph type="title"/>
          </p:nvPr>
        </p:nvSpPr>
        <p:spPr>
          <a:xfrm>
            <a:off x="508571" y="85254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Gantt chart</a:t>
            </a:r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677" name="Google Shape;677;p42"/>
          <p:cNvGraphicFramePr/>
          <p:nvPr/>
        </p:nvGraphicFramePr>
        <p:xfrm>
          <a:off x="498625" y="1564481"/>
          <a:ext cx="6434750" cy="3197750"/>
        </p:xfrm>
        <a:graphic>
          <a:graphicData uri="http://schemas.openxmlformats.org/drawingml/2006/table">
            <a:tbl>
              <a:tblPr>
                <a:noFill/>
                <a:tableStyleId>{87F2087D-36F3-467C-AF89-079C7399BDB8}</a:tableStyleId>
              </a:tblPr>
              <a:tblGrid>
                <a:gridCol w="1074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1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Week 1</a:t>
                      </a:r>
                      <a:endParaRPr sz="800" b="1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Week 2</a:t>
                      </a:r>
                      <a:endParaRPr sz="800" b="1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2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3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4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5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6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7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8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9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10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11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12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13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14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 1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 2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 3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 4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 5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 6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 7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 8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sp>
        <p:nvSpPr>
          <p:cNvPr id="682" name="Google Shape;682;p43"/>
          <p:cNvSpPr txBox="1">
            <a:spLocks noGrp="1"/>
          </p:cNvSpPr>
          <p:nvPr>
            <p:ph type="title"/>
          </p:nvPr>
        </p:nvSpPr>
        <p:spPr>
          <a:xfrm>
            <a:off x="457200" y="81874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</a:rPr>
              <a:t>SWOT Analysis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84" name="Google Shape;684;p43"/>
          <p:cNvSpPr/>
          <p:nvPr/>
        </p:nvSpPr>
        <p:spPr>
          <a:xfrm>
            <a:off x="547950" y="1424988"/>
            <a:ext cx="3031500" cy="1584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137160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C000"/>
                </a:solidFill>
                <a:latin typeface="Chivo"/>
                <a:ea typeface="Chivo"/>
                <a:cs typeface="Chivo"/>
                <a:sym typeface="Chivo"/>
              </a:rPr>
              <a:t>STRENGTHS</a:t>
            </a:r>
            <a:endParaRPr b="1" dirty="0">
              <a:solidFill>
                <a:srgbClr val="FFC000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 dirty="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85" name="Google Shape;685;p43"/>
          <p:cNvSpPr/>
          <p:nvPr/>
        </p:nvSpPr>
        <p:spPr>
          <a:xfrm>
            <a:off x="3704772" y="1424988"/>
            <a:ext cx="3031500" cy="1584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600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rgbClr val="FFC000"/>
                </a:solidFill>
                <a:latin typeface="Chivo"/>
                <a:ea typeface="Chivo"/>
                <a:cs typeface="Chivo"/>
                <a:sym typeface="Chivo"/>
              </a:rPr>
              <a:t>WEAKNESSES</a:t>
            </a:r>
            <a:endParaRPr b="1" dirty="0">
              <a:solidFill>
                <a:srgbClr val="FFC000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r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Yellow is the color of gold, butter and ripe lemons</a:t>
            </a:r>
            <a:endParaRPr dirty="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86" name="Google Shape;686;p43"/>
          <p:cNvSpPr/>
          <p:nvPr/>
        </p:nvSpPr>
        <p:spPr>
          <a:xfrm>
            <a:off x="547950" y="3121900"/>
            <a:ext cx="3031500" cy="1584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137160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Black is the color of ebony and of outer space</a:t>
            </a:r>
            <a:endParaRPr dirty="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rgbClr val="FFC000"/>
                </a:solidFill>
                <a:latin typeface="Chivo"/>
                <a:ea typeface="Chivo"/>
                <a:cs typeface="Chivo"/>
                <a:sym typeface="Chivo"/>
              </a:rPr>
              <a:t>OPPORTUNITIES</a:t>
            </a:r>
            <a:endParaRPr dirty="0">
              <a:solidFill>
                <a:srgbClr val="FFC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87" name="Google Shape;687;p43"/>
          <p:cNvSpPr/>
          <p:nvPr/>
        </p:nvSpPr>
        <p:spPr>
          <a:xfrm>
            <a:off x="3704772" y="3121900"/>
            <a:ext cx="3031500" cy="1584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71600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White is the color of milk and fresh snow</a:t>
            </a:r>
            <a:endParaRPr dirty="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r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b="1" dirty="0">
                <a:solidFill>
                  <a:srgbClr val="FFC000"/>
                </a:solidFill>
                <a:latin typeface="Chivo"/>
                <a:ea typeface="Chivo"/>
                <a:cs typeface="Chivo"/>
                <a:sym typeface="Chivo"/>
              </a:rPr>
              <a:t>THREATS</a:t>
            </a:r>
            <a:endParaRPr dirty="0">
              <a:solidFill>
                <a:srgbClr val="FFC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688" name="Google Shape;688;p43"/>
          <p:cNvSpPr/>
          <p:nvPr/>
        </p:nvSpPr>
        <p:spPr>
          <a:xfrm>
            <a:off x="2368181" y="1799977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rgbClr val="F4AC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43"/>
          <p:cNvSpPr/>
          <p:nvPr/>
        </p:nvSpPr>
        <p:spPr>
          <a:xfrm rot="5400000">
            <a:off x="2505967" y="1799977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43"/>
          <p:cNvSpPr/>
          <p:nvPr/>
        </p:nvSpPr>
        <p:spPr>
          <a:xfrm rot="10800000">
            <a:off x="2505967" y="1914006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rgbClr val="FF7B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43"/>
          <p:cNvSpPr/>
          <p:nvPr/>
        </p:nvSpPr>
        <p:spPr>
          <a:xfrm rot="-5400000">
            <a:off x="2368181" y="1914006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43"/>
          <p:cNvSpPr/>
          <p:nvPr/>
        </p:nvSpPr>
        <p:spPr>
          <a:xfrm>
            <a:off x="2924656" y="2242577"/>
            <a:ext cx="370567" cy="53669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Shadows Into Light Two"/>
              </a:rPr>
              <a:t>S</a:t>
            </a:r>
          </a:p>
        </p:txBody>
      </p:sp>
      <p:sp>
        <p:nvSpPr>
          <p:cNvPr id="693" name="Google Shape;693;p43"/>
          <p:cNvSpPr/>
          <p:nvPr/>
        </p:nvSpPr>
        <p:spPr>
          <a:xfrm>
            <a:off x="3903808" y="2250297"/>
            <a:ext cx="570674" cy="54287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Shadows Into Light Two"/>
              </a:rPr>
              <a:t>W</a:t>
            </a:r>
          </a:p>
        </p:txBody>
      </p:sp>
      <p:sp>
        <p:nvSpPr>
          <p:cNvPr id="694" name="Google Shape;694;p43"/>
          <p:cNvSpPr/>
          <p:nvPr/>
        </p:nvSpPr>
        <p:spPr>
          <a:xfrm>
            <a:off x="2890069" y="3348952"/>
            <a:ext cx="345245" cy="53484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Shadows Into Light Two"/>
              </a:rPr>
              <a:t>O</a:t>
            </a:r>
          </a:p>
        </p:txBody>
      </p:sp>
      <p:sp>
        <p:nvSpPr>
          <p:cNvPr id="695" name="Google Shape;695;p43"/>
          <p:cNvSpPr/>
          <p:nvPr/>
        </p:nvSpPr>
        <p:spPr>
          <a:xfrm>
            <a:off x="4018067" y="3356672"/>
            <a:ext cx="507060" cy="55275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Shadows Into Light Two"/>
              </a:rPr>
              <a:t>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4"/>
          <p:cNvSpPr txBox="1">
            <a:spLocks noGrp="1"/>
          </p:cNvSpPr>
          <p:nvPr>
            <p:ph type="title" idx="4294967295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701" name="Google Shape;701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39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702" name="Google Shape;702;p44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Key Activities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800" b="1">
              <a:solidFill>
                <a:schemeClr val="dk2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03" name="Google Shape;703;p44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Key Resources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04" name="Google Shape;704;p44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Value Propositions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05" name="Google Shape;705;p44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Customer Relationships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06" name="Google Shape;706;p44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Channels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07" name="Google Shape;707;p44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Customer Segments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08" name="Google Shape;708;p44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Key Partners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800" b="1">
              <a:solidFill>
                <a:schemeClr val="dk2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09" name="Google Shape;709;p44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Cost Structure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10" name="Google Shape;710;p44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Revenue Streams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9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711" name="Google Shape;711;p44"/>
          <p:cNvSpPr/>
          <p:nvPr/>
        </p:nvSpPr>
        <p:spPr>
          <a:xfrm>
            <a:off x="4297253" y="3732400"/>
            <a:ext cx="198541" cy="201044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44"/>
          <p:cNvSpPr/>
          <p:nvPr/>
        </p:nvSpPr>
        <p:spPr>
          <a:xfrm>
            <a:off x="6884808" y="543222"/>
            <a:ext cx="196873" cy="174075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44"/>
          <p:cNvSpPr/>
          <p:nvPr/>
        </p:nvSpPr>
        <p:spPr>
          <a:xfrm>
            <a:off x="1718760" y="543289"/>
            <a:ext cx="191034" cy="191868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44"/>
          <p:cNvSpPr/>
          <p:nvPr/>
        </p:nvSpPr>
        <p:spPr>
          <a:xfrm>
            <a:off x="8626235" y="543217"/>
            <a:ext cx="179355" cy="189925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44"/>
          <p:cNvSpPr/>
          <p:nvPr/>
        </p:nvSpPr>
        <p:spPr>
          <a:xfrm>
            <a:off x="8598149" y="3732570"/>
            <a:ext cx="207443" cy="152946"/>
          </a:xfrm>
          <a:custGeom>
            <a:avLst/>
            <a:gdLst/>
            <a:ahLst/>
            <a:cxnLst/>
            <a:rect l="l" t="t" r="r" b="b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44"/>
          <p:cNvSpPr/>
          <p:nvPr/>
        </p:nvSpPr>
        <p:spPr>
          <a:xfrm>
            <a:off x="3443920" y="543312"/>
            <a:ext cx="189925" cy="190199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44"/>
          <p:cNvSpPr/>
          <p:nvPr/>
        </p:nvSpPr>
        <p:spPr>
          <a:xfrm>
            <a:off x="5137800" y="543229"/>
            <a:ext cx="219945" cy="226904"/>
          </a:xfrm>
          <a:custGeom>
            <a:avLst/>
            <a:gdLst/>
            <a:ahLst/>
            <a:cxnLst/>
            <a:rect l="l" t="t" r="r" b="b"/>
            <a:pathLst>
              <a:path w="19247" h="19856" extrusionOk="0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44"/>
          <p:cNvSpPr/>
          <p:nvPr/>
        </p:nvSpPr>
        <p:spPr>
          <a:xfrm>
            <a:off x="6828073" y="2141654"/>
            <a:ext cx="253599" cy="242754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44"/>
          <p:cNvSpPr/>
          <p:nvPr/>
        </p:nvSpPr>
        <p:spPr>
          <a:xfrm>
            <a:off x="3380278" y="2137889"/>
            <a:ext cx="253583" cy="230105"/>
          </a:xfrm>
          <a:custGeom>
            <a:avLst/>
            <a:gdLst/>
            <a:ahLst/>
            <a:cxnLst/>
            <a:rect l="l" t="t" r="r" b="b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4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  <p:sp>
        <p:nvSpPr>
          <p:cNvPr id="724" name="Google Shape;724;p45"/>
          <p:cNvSpPr txBox="1">
            <a:spLocks noGrp="1"/>
          </p:cNvSpPr>
          <p:nvPr>
            <p:ph type="title"/>
          </p:nvPr>
        </p:nvSpPr>
        <p:spPr>
          <a:xfrm>
            <a:off x="457200" y="81870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</a:rPr>
              <a:t>Funnel</a:t>
            </a:r>
            <a:endParaRPr b="1" dirty="0">
              <a:solidFill>
                <a:schemeClr val="bg1"/>
              </a:solidFill>
            </a:endParaRPr>
          </a:p>
        </p:txBody>
      </p:sp>
      <p:grpSp>
        <p:nvGrpSpPr>
          <p:cNvPr id="726" name="Google Shape;726;p45"/>
          <p:cNvGrpSpPr/>
          <p:nvPr/>
        </p:nvGrpSpPr>
        <p:grpSpPr>
          <a:xfrm>
            <a:off x="541117" y="1413043"/>
            <a:ext cx="3608219" cy="3243858"/>
            <a:chOff x="3778727" y="4460423"/>
            <a:chExt cx="720160" cy="647438"/>
          </a:xfrm>
        </p:grpSpPr>
        <p:sp>
          <p:nvSpPr>
            <p:cNvPr id="727" name="Google Shape;727;p45"/>
            <p:cNvSpPr/>
            <p:nvPr/>
          </p:nvSpPr>
          <p:spPr>
            <a:xfrm>
              <a:off x="3957011" y="4902228"/>
              <a:ext cx="364723" cy="110621"/>
            </a:xfrm>
            <a:custGeom>
              <a:avLst/>
              <a:gdLst/>
              <a:ahLst/>
              <a:cxnLst/>
              <a:rect l="l" t="t" r="r" b="b"/>
              <a:pathLst>
                <a:path w="640" h="194" extrusionOk="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200" b="1">
                  <a:solidFill>
                    <a:schemeClr val="lt1"/>
                  </a:solidFill>
                  <a:latin typeface="Shadows Into Light Two"/>
                  <a:ea typeface="Shadows Into Light Two"/>
                  <a:cs typeface="Shadows Into Light Two"/>
                  <a:sym typeface="Shadows Into Light Two"/>
                </a:rPr>
                <a:t>PURCHASE</a:t>
              </a:r>
              <a:endParaRPr sz="1200" b="1" i="0" u="none" strike="noStrike" cap="none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728" name="Google Shape;728;p45"/>
            <p:cNvSpPr/>
            <p:nvPr/>
          </p:nvSpPr>
          <p:spPr>
            <a:xfrm>
              <a:off x="4002092" y="4999728"/>
              <a:ext cx="275015" cy="108132"/>
            </a:xfrm>
            <a:custGeom>
              <a:avLst/>
              <a:gdLst/>
              <a:ahLst/>
              <a:cxnLst/>
              <a:rect l="l" t="t" r="r" b="b"/>
              <a:pathLst>
                <a:path w="483" h="190" extrusionOk="0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200" b="1">
                  <a:solidFill>
                    <a:schemeClr val="lt1"/>
                  </a:solidFill>
                  <a:latin typeface="Shadows Into Light Two"/>
                  <a:ea typeface="Shadows Into Light Two"/>
                  <a:cs typeface="Shadows Into Light Two"/>
                  <a:sym typeface="Shadows Into Light Two"/>
                </a:rPr>
                <a:t>LOYALTY</a:t>
              </a:r>
              <a:endParaRPr sz="1200" b="1" i="0" u="none" strike="noStrike" cap="none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729" name="Google Shape;729;p45"/>
            <p:cNvSpPr/>
            <p:nvPr/>
          </p:nvSpPr>
          <p:spPr>
            <a:xfrm>
              <a:off x="3780312" y="4519014"/>
              <a:ext cx="718575" cy="115145"/>
            </a:xfrm>
            <a:custGeom>
              <a:avLst/>
              <a:gdLst/>
              <a:ahLst/>
              <a:cxnLst/>
              <a:rect l="l" t="t" r="r" b="b"/>
              <a:pathLst>
                <a:path w="1261" h="202" extrusionOk="0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200" b="1">
                  <a:solidFill>
                    <a:schemeClr val="lt1"/>
                  </a:solidFill>
                  <a:latin typeface="Shadows Into Light Two"/>
                  <a:ea typeface="Shadows Into Light Two"/>
                  <a:cs typeface="Shadows Into Light Two"/>
                  <a:sym typeface="Shadows Into Light Two"/>
                </a:rPr>
                <a:t>AWARENESS</a:t>
              </a:r>
              <a:endParaRPr sz="1200" b="1" i="0" u="none" strike="noStrike" cap="none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730" name="Google Shape;730;p45"/>
            <p:cNvSpPr/>
            <p:nvPr/>
          </p:nvSpPr>
          <p:spPr>
            <a:xfrm>
              <a:off x="3868662" y="4710395"/>
              <a:ext cx="541875" cy="112657"/>
            </a:xfrm>
            <a:custGeom>
              <a:avLst/>
              <a:gdLst/>
              <a:ahLst/>
              <a:cxnLst/>
              <a:rect l="l" t="t" r="r" b="b"/>
              <a:pathLst>
                <a:path w="951" h="198" extrusionOk="0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200" b="1">
                  <a:solidFill>
                    <a:schemeClr val="lt1"/>
                  </a:solidFill>
                  <a:latin typeface="Shadows Into Light Two"/>
                  <a:ea typeface="Shadows Into Light Two"/>
                  <a:cs typeface="Shadows Into Light Two"/>
                  <a:sym typeface="Shadows Into Light Two"/>
                </a:rPr>
                <a:t>EVALUATION</a:t>
              </a:r>
              <a:endParaRPr sz="1200" b="1" i="0" u="none" strike="noStrike" cap="none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731" name="Google Shape;731;p45"/>
            <p:cNvSpPr/>
            <p:nvPr/>
          </p:nvSpPr>
          <p:spPr>
            <a:xfrm>
              <a:off x="3824940" y="4614704"/>
              <a:ext cx="629543" cy="114014"/>
            </a:xfrm>
            <a:custGeom>
              <a:avLst/>
              <a:gdLst/>
              <a:ahLst/>
              <a:cxnLst/>
              <a:rect l="l" t="t" r="r" b="b"/>
              <a:pathLst>
                <a:path w="1105" h="200" extrusionOk="0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200" b="1">
                  <a:solidFill>
                    <a:schemeClr val="lt1"/>
                  </a:solidFill>
                  <a:latin typeface="Shadows Into Light Two"/>
                  <a:ea typeface="Shadows Into Light Two"/>
                  <a:cs typeface="Shadows Into Light Two"/>
                  <a:sym typeface="Shadows Into Light Two"/>
                </a:rPr>
                <a:t>DISCOVERY</a:t>
              </a:r>
              <a:endParaRPr sz="1200" b="1" i="0" u="none" strike="noStrike" cap="none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732" name="Google Shape;732;p45"/>
            <p:cNvSpPr/>
            <p:nvPr/>
          </p:nvSpPr>
          <p:spPr>
            <a:xfrm>
              <a:off x="3912610" y="4806085"/>
              <a:ext cx="453525" cy="112204"/>
            </a:xfrm>
            <a:custGeom>
              <a:avLst/>
              <a:gdLst/>
              <a:ahLst/>
              <a:cxnLst/>
              <a:rect l="l" t="t" r="r" b="b"/>
              <a:pathLst>
                <a:path w="796" h="197" extrusionOk="0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1200" b="1">
                  <a:solidFill>
                    <a:schemeClr val="lt1"/>
                  </a:solidFill>
                  <a:latin typeface="Shadows Into Light Two"/>
                  <a:ea typeface="Shadows Into Light Two"/>
                  <a:cs typeface="Shadows Into Light Two"/>
                  <a:sym typeface="Shadows Into Light Two"/>
                </a:rPr>
                <a:t>INTENT</a:t>
              </a:r>
              <a:endParaRPr sz="1200" b="1" i="0" u="none" strike="noStrike" cap="none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733" name="Google Shape;733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200" b="1" i="0" u="none" strike="noStrike" cap="none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</p:grpSp>
      <p:cxnSp>
        <p:nvCxnSpPr>
          <p:cNvPr id="734" name="Google Shape;734;p45"/>
          <p:cNvCxnSpPr/>
          <p:nvPr/>
        </p:nvCxnSpPr>
        <p:spPr>
          <a:xfrm>
            <a:off x="4069375" y="1950075"/>
            <a:ext cx="10569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35" name="Google Shape;735;p45"/>
          <p:cNvSpPr txBox="1"/>
          <p:nvPr/>
        </p:nvSpPr>
        <p:spPr>
          <a:xfrm>
            <a:off x="5187875" y="1778025"/>
            <a:ext cx="16221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>
                    <a:lumMod val="75000"/>
                  </a:schemeClr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1000">
              <a:solidFill>
                <a:schemeClr val="accent1">
                  <a:lumMod val="75000"/>
                </a:schemeClr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736" name="Google Shape;736;p45"/>
          <p:cNvCxnSpPr/>
          <p:nvPr/>
        </p:nvCxnSpPr>
        <p:spPr>
          <a:xfrm>
            <a:off x="3913700" y="2431700"/>
            <a:ext cx="12126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37" name="Google Shape;737;p45"/>
          <p:cNvSpPr txBox="1"/>
          <p:nvPr/>
        </p:nvSpPr>
        <p:spPr>
          <a:xfrm>
            <a:off x="5187875" y="2259640"/>
            <a:ext cx="16221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>
                    <a:lumMod val="75000"/>
                  </a:schemeClr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1000">
              <a:solidFill>
                <a:schemeClr val="accent1">
                  <a:lumMod val="75000"/>
                </a:schemeClr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738" name="Google Shape;738;p45"/>
          <p:cNvCxnSpPr/>
          <p:nvPr/>
        </p:nvCxnSpPr>
        <p:spPr>
          <a:xfrm>
            <a:off x="3692475" y="2913325"/>
            <a:ext cx="1433700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39" name="Google Shape;739;p45"/>
          <p:cNvSpPr txBox="1"/>
          <p:nvPr/>
        </p:nvSpPr>
        <p:spPr>
          <a:xfrm>
            <a:off x="5187875" y="2741255"/>
            <a:ext cx="16221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>
                    <a:lumMod val="75000"/>
                  </a:schemeClr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1000">
              <a:solidFill>
                <a:schemeClr val="accent1">
                  <a:lumMod val="75000"/>
                </a:schemeClr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740" name="Google Shape;740;p45"/>
          <p:cNvCxnSpPr/>
          <p:nvPr/>
        </p:nvCxnSpPr>
        <p:spPr>
          <a:xfrm>
            <a:off x="3504025" y="3394925"/>
            <a:ext cx="16221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41" name="Google Shape;741;p45"/>
          <p:cNvSpPr txBox="1"/>
          <p:nvPr/>
        </p:nvSpPr>
        <p:spPr>
          <a:xfrm>
            <a:off x="5187875" y="3222870"/>
            <a:ext cx="16221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>
                    <a:lumMod val="75000"/>
                  </a:schemeClr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1000">
              <a:solidFill>
                <a:schemeClr val="accent1">
                  <a:lumMod val="75000"/>
                </a:schemeClr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742" name="Google Shape;742;p45"/>
          <p:cNvCxnSpPr/>
          <p:nvPr/>
        </p:nvCxnSpPr>
        <p:spPr>
          <a:xfrm>
            <a:off x="3299175" y="3876550"/>
            <a:ext cx="18270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43" name="Google Shape;743;p45"/>
          <p:cNvSpPr txBox="1"/>
          <p:nvPr/>
        </p:nvSpPr>
        <p:spPr>
          <a:xfrm>
            <a:off x="5187875" y="3704485"/>
            <a:ext cx="16221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>
                    <a:lumMod val="75000"/>
                  </a:schemeClr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1000">
              <a:solidFill>
                <a:schemeClr val="accent1">
                  <a:lumMod val="75000"/>
                </a:schemeClr>
              </a:solidFill>
              <a:latin typeface="Chivo"/>
              <a:ea typeface="Chivo"/>
              <a:cs typeface="Chivo"/>
              <a:sym typeface="Chivo"/>
            </a:endParaRPr>
          </a:p>
        </p:txBody>
      </p:sp>
      <p:cxnSp>
        <p:nvCxnSpPr>
          <p:cNvPr id="744" name="Google Shape;744;p45"/>
          <p:cNvCxnSpPr/>
          <p:nvPr/>
        </p:nvCxnSpPr>
        <p:spPr>
          <a:xfrm>
            <a:off x="3094700" y="4358150"/>
            <a:ext cx="20316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45" name="Google Shape;745;p45"/>
          <p:cNvSpPr txBox="1"/>
          <p:nvPr/>
        </p:nvSpPr>
        <p:spPr>
          <a:xfrm>
            <a:off x="5187875" y="4186100"/>
            <a:ext cx="16221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>
                    <a:lumMod val="75000"/>
                  </a:schemeClr>
                </a:solidFill>
                <a:latin typeface="Chivo"/>
                <a:ea typeface="Chivo"/>
                <a:cs typeface="Chivo"/>
                <a:sym typeface="Chivo"/>
              </a:rPr>
              <a:t>Insert your content</a:t>
            </a:r>
            <a:endParaRPr sz="1000">
              <a:solidFill>
                <a:schemeClr val="accent1">
                  <a:lumMod val="75000"/>
                </a:schemeClr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23" y="228429"/>
            <a:ext cx="6095635" cy="887664"/>
          </a:xfrm>
          <a:prstGeom prst="rect">
            <a:avLst/>
          </a:prstGeom>
        </p:spPr>
      </p:pic>
      <p:sp>
        <p:nvSpPr>
          <p:cNvPr id="750" name="Google Shape;750;p46"/>
          <p:cNvSpPr txBox="1">
            <a:spLocks noGrp="1"/>
          </p:cNvSpPr>
          <p:nvPr>
            <p:ph type="title"/>
          </p:nvPr>
        </p:nvSpPr>
        <p:spPr>
          <a:xfrm>
            <a:off x="1958984" y="112913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Team Presentation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51" name="Google Shape;751;p4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  <p:pic>
        <p:nvPicPr>
          <p:cNvPr id="752" name="Google Shape;752;p46"/>
          <p:cNvPicPr preferRelativeResize="0"/>
          <p:nvPr/>
        </p:nvPicPr>
        <p:blipFill rotWithShape="1">
          <a:blip r:embed="rId4">
            <a:alphaModFix/>
          </a:blip>
          <a:srcRect l="19633" t="9820" b="9812"/>
          <a:stretch/>
        </p:blipFill>
        <p:spPr>
          <a:xfrm>
            <a:off x="490000" y="1791550"/>
            <a:ext cx="1324500" cy="132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53" name="Google Shape;753;p46"/>
          <p:cNvSpPr txBox="1"/>
          <p:nvPr/>
        </p:nvSpPr>
        <p:spPr>
          <a:xfrm>
            <a:off x="494469" y="3231566"/>
            <a:ext cx="1324500" cy="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Imani Jackson</a:t>
            </a:r>
            <a:r>
              <a:rPr lang="en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/>
            </a:r>
            <a:br>
              <a:rPr lang="en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</a:br>
            <a:r>
              <a:rPr lang="en" sz="800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JOB TITLE</a:t>
            </a:r>
            <a:endParaRPr sz="800" dirty="0"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 dirty="0"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754" name="Google Shape;754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50843" y="1791550"/>
            <a:ext cx="1324500" cy="132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55" name="Google Shape;755;p46"/>
          <p:cNvSpPr txBox="1"/>
          <p:nvPr/>
        </p:nvSpPr>
        <p:spPr>
          <a:xfrm>
            <a:off x="2255312" y="3231566"/>
            <a:ext cx="1324500" cy="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Marcos Galán</a:t>
            </a:r>
            <a:r>
              <a:rPr lang="en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/>
            </a:r>
            <a:br>
              <a:rPr lang="en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</a:br>
            <a:r>
              <a:rPr lang="en" sz="800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JOB TITLE</a:t>
            </a:r>
            <a:endParaRPr sz="800" dirty="0"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 dirty="0"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 dirty="0"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756" name="Google Shape;756;p46"/>
          <p:cNvPicPr preferRelativeResize="0"/>
          <p:nvPr/>
        </p:nvPicPr>
        <p:blipFill rotWithShape="1">
          <a:blip r:embed="rId6">
            <a:alphaModFix/>
          </a:blip>
          <a:srcRect l="47271" t="22330" b="24940"/>
          <a:stretch/>
        </p:blipFill>
        <p:spPr>
          <a:xfrm>
            <a:off x="4011686" y="1791550"/>
            <a:ext cx="1324500" cy="132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57" name="Google Shape;757;p46"/>
          <p:cNvSpPr txBox="1"/>
          <p:nvPr/>
        </p:nvSpPr>
        <p:spPr>
          <a:xfrm>
            <a:off x="4016156" y="3231566"/>
            <a:ext cx="1324500" cy="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Ixchel Valdía</a:t>
            </a:r>
            <a:r>
              <a:rPr lang="en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/>
            </a:r>
            <a:br>
              <a:rPr lang="en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</a:br>
            <a:r>
              <a:rPr lang="en" sz="80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JOB TITLE</a:t>
            </a:r>
            <a:endParaRPr sz="800"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pic>
        <p:nvPicPr>
          <p:cNvPr id="758" name="Google Shape;758;p46"/>
          <p:cNvPicPr preferRelativeResize="0"/>
          <p:nvPr/>
        </p:nvPicPr>
        <p:blipFill rotWithShape="1">
          <a:blip r:embed="rId7">
            <a:alphaModFix/>
          </a:blip>
          <a:srcRect t="3926" b="29406"/>
          <a:stretch/>
        </p:blipFill>
        <p:spPr>
          <a:xfrm>
            <a:off x="5772529" y="1791550"/>
            <a:ext cx="1324500" cy="132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59" name="Google Shape;759;p46"/>
          <p:cNvSpPr txBox="1"/>
          <p:nvPr/>
        </p:nvSpPr>
        <p:spPr>
          <a:xfrm>
            <a:off x="5776999" y="3231566"/>
            <a:ext cx="1324500" cy="6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Nils Årud</a:t>
            </a:r>
            <a:r>
              <a:rPr lang="en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/>
            </a:r>
            <a:br>
              <a:rPr lang="en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</a:br>
            <a:r>
              <a:rPr lang="en" sz="80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JOB TITLE</a:t>
            </a:r>
            <a:endParaRPr sz="800"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4AC21"/>
                </a:solidFill>
                <a:latin typeface="Chivo"/>
                <a:ea typeface="Chivo"/>
                <a:cs typeface="Chivo"/>
                <a:sym typeface="Chivo"/>
              </a:rPr>
              <a:t>Blue is the colour of the clear sky and the deep sea</a:t>
            </a:r>
            <a:endParaRPr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>
              <a:solidFill>
                <a:srgbClr val="F4AC2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79111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3833508D-E8C2-42C9-9140-1F67A798D00C}"/>
              </a:ext>
            </a:extLst>
          </p:cNvPr>
          <p:cNvSpPr txBox="1"/>
          <p:nvPr/>
        </p:nvSpPr>
        <p:spPr>
          <a:xfrm>
            <a:off x="4732523" y="2940428"/>
            <a:ext cx="3890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accent1"/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09" y="1709265"/>
            <a:ext cx="3251305" cy="2800823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5830" y="611543"/>
            <a:ext cx="5984700" cy="857400"/>
          </a:xfrm>
        </p:spPr>
        <p:txBody>
          <a:bodyPr/>
          <a:lstStyle/>
          <a:p>
            <a:r>
              <a:rPr lang="es-PE" sz="5400" b="1" dirty="0" smtClean="0">
                <a:solidFill>
                  <a:schemeClr val="accent1"/>
                </a:solidFill>
              </a:rPr>
              <a:t>Free Template</a:t>
            </a:r>
            <a:endParaRPr lang="es-PE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774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  <p:sp>
        <p:nvSpPr>
          <p:cNvPr id="854" name="Google Shape;854;p48"/>
          <p:cNvSpPr txBox="1">
            <a:spLocks noGrp="1"/>
          </p:cNvSpPr>
          <p:nvPr>
            <p:ph type="title"/>
          </p:nvPr>
        </p:nvSpPr>
        <p:spPr>
          <a:xfrm>
            <a:off x="580490" y="116076"/>
            <a:ext cx="5984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bg1"/>
                </a:solidFill>
              </a:rPr>
              <a:t>Weekly Planner</a:t>
            </a:r>
            <a:endParaRPr b="1" dirty="0">
              <a:solidFill>
                <a:schemeClr val="bg1"/>
              </a:solidFill>
            </a:endParaRPr>
          </a:p>
        </p:txBody>
      </p:sp>
      <p:graphicFrame>
        <p:nvGraphicFramePr>
          <p:cNvPr id="856" name="Google Shape;856;p48"/>
          <p:cNvGraphicFramePr/>
          <p:nvPr>
            <p:extLst>
              <p:ext uri="{D42A27DB-BD31-4B8C-83A1-F6EECF244321}">
                <p14:modId xmlns:p14="http://schemas.microsoft.com/office/powerpoint/2010/main" val="4050334897"/>
              </p:ext>
            </p:extLst>
          </p:nvPr>
        </p:nvGraphicFramePr>
        <p:xfrm>
          <a:off x="559475" y="1474725"/>
          <a:ext cx="6211775" cy="2986825"/>
        </p:xfrm>
        <a:graphic>
          <a:graphicData uri="http://schemas.openxmlformats.org/drawingml/2006/table">
            <a:tbl>
              <a:tblPr>
                <a:noFill/>
                <a:tableStyleId>{B169A5A5-A56F-4BE8-AC51-C8CF7680FB18}</a:tableStyleId>
              </a:tblPr>
              <a:tblGrid>
                <a:gridCol w="86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47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SUNDAY</a:t>
                      </a:r>
                      <a:endParaRPr sz="700" dirty="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AC2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MONDAY</a:t>
                      </a:r>
                      <a:endParaRPr sz="700" dirty="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AC2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TUESDAY</a:t>
                      </a:r>
                      <a:endParaRPr sz="700" dirty="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AC2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WEDNESDAY</a:t>
                      </a:r>
                      <a:endParaRPr sz="700" dirty="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AC2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THURSDAY</a:t>
                      </a:r>
                      <a:endParaRPr sz="700" dirty="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AC2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FRIDAY</a:t>
                      </a:r>
                      <a:endParaRPr sz="700" dirty="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AC2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lt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SATURDAY</a:t>
                      </a:r>
                      <a:endParaRPr sz="700" dirty="0">
                        <a:solidFill>
                          <a:schemeClr val="lt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AC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09:00 - 09:45</a:t>
                      </a:r>
                      <a:endParaRPr sz="7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10:00 - 10:45</a:t>
                      </a:r>
                      <a:endParaRPr sz="7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11:00 - 11:45</a:t>
                      </a:r>
                      <a:endParaRPr sz="7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12:00 - 13:15</a:t>
                      </a:r>
                      <a:endParaRPr sz="7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✔ Free time</a:t>
                      </a:r>
                      <a:endParaRPr sz="8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✔ Free time</a:t>
                      </a:r>
                      <a:endParaRPr sz="8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✔ Free time</a:t>
                      </a:r>
                      <a:endParaRPr sz="8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✔ Free time</a:t>
                      </a:r>
                      <a:endParaRPr sz="8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✔ Free time</a:t>
                      </a:r>
                      <a:endParaRPr sz="8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✔ Free time</a:t>
                      </a:r>
                      <a:endParaRPr sz="8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✔ Free time</a:t>
                      </a:r>
                      <a:endParaRPr sz="8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13:30 - 14:15</a:t>
                      </a:r>
                      <a:endParaRPr sz="7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14:30 - 15:15</a:t>
                      </a:r>
                      <a:endParaRPr sz="7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1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15:30 - 16:15</a:t>
                      </a:r>
                      <a:endParaRPr sz="7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Task</a:t>
                      </a:r>
                      <a:endParaRPr sz="800" dirty="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6"/>
          <p:cNvSpPr txBox="1">
            <a:spLocks noGrp="1"/>
          </p:cNvSpPr>
          <p:nvPr>
            <p:ph type="ctrTitle" idx="4294967295"/>
          </p:nvPr>
        </p:nvSpPr>
        <p:spPr>
          <a:xfrm>
            <a:off x="2140050" y="1126150"/>
            <a:ext cx="4863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</a:rPr>
              <a:t>Thanks!</a:t>
            </a:r>
            <a:endParaRPr sz="6000">
              <a:solidFill>
                <a:schemeClr val="accent1"/>
              </a:solidFill>
            </a:endParaRPr>
          </a:p>
        </p:txBody>
      </p:sp>
      <p:sp>
        <p:nvSpPr>
          <p:cNvPr id="572" name="Google Shape;572;p36"/>
          <p:cNvSpPr txBox="1">
            <a:spLocks noGrp="1"/>
          </p:cNvSpPr>
          <p:nvPr>
            <p:ph type="subTitle" idx="4294967295"/>
          </p:nvPr>
        </p:nvSpPr>
        <p:spPr>
          <a:xfrm>
            <a:off x="2140050" y="2037397"/>
            <a:ext cx="4863900" cy="4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/>
              <a:t>Any questions?</a:t>
            </a:r>
            <a:endParaRPr sz="1800" b="1" dirty="0"/>
          </a:p>
        </p:txBody>
      </p:sp>
      <p:sp>
        <p:nvSpPr>
          <p:cNvPr id="574" name="Google Shape;574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sp>
        <p:nvSpPr>
          <p:cNvPr id="6" name="Google Shape;500;p31"/>
          <p:cNvSpPr txBox="1">
            <a:spLocks/>
          </p:cNvSpPr>
          <p:nvPr/>
        </p:nvSpPr>
        <p:spPr>
          <a:xfrm>
            <a:off x="3558600" y="2522497"/>
            <a:ext cx="2026800" cy="14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200" dirty="0" smtClean="0">
                <a:solidFill>
                  <a:srgbClr val="65677F"/>
                </a:solidFill>
              </a:rPr>
              <a:t>Is the color of gold, butter and ripe lemons. In the spectrum of visible light, yellow is found between green and orange.</a:t>
            </a:r>
            <a:endParaRPr lang="en-US" sz="1200" dirty="0">
              <a:solidFill>
                <a:srgbClr val="65677F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03" y="1743945"/>
            <a:ext cx="3013306" cy="27263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400" y="1613043"/>
            <a:ext cx="3069997" cy="298813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  <p:sp>
        <p:nvSpPr>
          <p:cNvPr id="8" name="Google Shape;861;p49"/>
          <p:cNvSpPr txBox="1">
            <a:spLocks/>
          </p:cNvSpPr>
          <p:nvPr/>
        </p:nvSpPr>
        <p:spPr>
          <a:xfrm>
            <a:off x="2484205" y="2123560"/>
            <a:ext cx="4160435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r>
              <a:rPr lang="es-PE" sz="2800" b="1" dirty="0" smtClean="0">
                <a:solidFill>
                  <a:srgbClr val="65677F"/>
                </a:solidFill>
              </a:rPr>
              <a:t>https://plantillaspowerpoint.org</a:t>
            </a:r>
            <a:endParaRPr lang="es-PE" sz="2800" b="1" dirty="0">
              <a:solidFill>
                <a:srgbClr val="6567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5703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  <p:sp>
        <p:nvSpPr>
          <p:cNvPr id="8" name="Google Shape;861;p49"/>
          <p:cNvSpPr txBox="1">
            <a:spLocks/>
          </p:cNvSpPr>
          <p:nvPr/>
        </p:nvSpPr>
        <p:spPr>
          <a:xfrm>
            <a:off x="498296" y="362656"/>
            <a:ext cx="598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r>
              <a:rPr lang="es-PE" sz="4400" b="1" dirty="0" smtClean="0">
                <a:solidFill>
                  <a:srgbClr val="65677F"/>
                </a:solidFill>
              </a:rPr>
              <a:t>Extra graphics</a:t>
            </a:r>
            <a:endParaRPr lang="es-PE" sz="4400" b="1" dirty="0">
              <a:solidFill>
                <a:srgbClr val="65677F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5" y="1797851"/>
            <a:ext cx="2949812" cy="323913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84" y="2325734"/>
            <a:ext cx="2711250" cy="27112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767" y="2964003"/>
            <a:ext cx="1736194" cy="20729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4698" y="643073"/>
            <a:ext cx="2115000" cy="14737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949" y="840294"/>
            <a:ext cx="1788682" cy="201925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8142" y="1797851"/>
            <a:ext cx="1181250" cy="102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104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  <p:sp>
        <p:nvSpPr>
          <p:cNvPr id="8" name="Google Shape;861;p49"/>
          <p:cNvSpPr txBox="1">
            <a:spLocks/>
          </p:cNvSpPr>
          <p:nvPr/>
        </p:nvSpPr>
        <p:spPr>
          <a:xfrm>
            <a:off x="258931" y="214373"/>
            <a:ext cx="598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r>
              <a:rPr lang="es-PE" sz="4400" b="1" dirty="0" smtClean="0">
                <a:solidFill>
                  <a:srgbClr val="65677F"/>
                </a:solidFill>
              </a:rPr>
              <a:t>Extra graphics</a:t>
            </a:r>
            <a:endParaRPr lang="es-PE" sz="4400" b="1" dirty="0">
              <a:solidFill>
                <a:srgbClr val="65677F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31" y="1199618"/>
            <a:ext cx="4567462" cy="374703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925" y="1270432"/>
            <a:ext cx="1867500" cy="1608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9806" y="3876957"/>
            <a:ext cx="1205942" cy="9588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7429" y="3125848"/>
            <a:ext cx="1890000" cy="1710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957" y="213298"/>
            <a:ext cx="1552500" cy="34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0288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48</a:t>
            </a:fld>
            <a:endParaRPr/>
          </a:p>
        </p:txBody>
      </p:sp>
      <p:sp>
        <p:nvSpPr>
          <p:cNvPr id="8" name="Google Shape;861;p49"/>
          <p:cNvSpPr txBox="1">
            <a:spLocks/>
          </p:cNvSpPr>
          <p:nvPr/>
        </p:nvSpPr>
        <p:spPr>
          <a:xfrm>
            <a:off x="258931" y="214373"/>
            <a:ext cx="5984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adows Into Light Two"/>
              <a:buNone/>
              <a:defRPr sz="3000" b="0" i="0" u="none" strike="noStrike" cap="none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defRPr>
            </a:lvl9pPr>
          </a:lstStyle>
          <a:p>
            <a:r>
              <a:rPr lang="es-PE" sz="4400" b="1" dirty="0" smtClean="0">
                <a:solidFill>
                  <a:srgbClr val="65677F"/>
                </a:solidFill>
              </a:rPr>
              <a:t>Extra graphics</a:t>
            </a:r>
            <a:endParaRPr lang="es-PE" sz="4400" b="1" dirty="0">
              <a:solidFill>
                <a:srgbClr val="65677F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07" y="914019"/>
            <a:ext cx="2944041" cy="238458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224" y="3388425"/>
            <a:ext cx="1771910" cy="16453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888" y="3272243"/>
            <a:ext cx="1916047" cy="176152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6269" y="3388425"/>
            <a:ext cx="1965744" cy="16708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0814" y="870453"/>
            <a:ext cx="2539433" cy="247171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9658" y="1071773"/>
            <a:ext cx="2191042" cy="168385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8340" y="3459500"/>
            <a:ext cx="1794686" cy="164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2295"/>
      </p:ext>
    </p:extLst>
  </p:cSld>
  <p:clrMapOvr>
    <a:masterClrMapping/>
  </p:clrMapOvr>
</p:sld>
</file>

<file path=ppt/theme/theme1.xml><?xml version="1.0" encoding="utf-8"?>
<a:theme xmlns:a="http://schemas.openxmlformats.org/drawingml/2006/main" name="Aumerle template">
  <a:themeElements>
    <a:clrScheme name="Custom 347">
      <a:dk1>
        <a:srgbClr val="65677F"/>
      </a:dk1>
      <a:lt1>
        <a:srgbClr val="FFFFFF"/>
      </a:lt1>
      <a:dk2>
        <a:srgbClr val="CDCFE5"/>
      </a:dk2>
      <a:lt2>
        <a:srgbClr val="EDEEF8"/>
      </a:lt2>
      <a:accent1>
        <a:srgbClr val="FFA105"/>
      </a:accent1>
      <a:accent2>
        <a:srgbClr val="FFD03C"/>
      </a:accent2>
      <a:accent3>
        <a:srgbClr val="D2F264"/>
      </a:accent3>
      <a:accent4>
        <a:srgbClr val="AAED97"/>
      </a:accent4>
      <a:accent5>
        <a:srgbClr val="96B5F5"/>
      </a:accent5>
      <a:accent6>
        <a:srgbClr val="7A7D99"/>
      </a:accent6>
      <a:hlink>
        <a:srgbClr val="FF7B59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2022</Words>
  <Application>Microsoft Office PowerPoint</Application>
  <PresentationFormat>Presentación en pantalla (16:9)</PresentationFormat>
  <Paragraphs>475</Paragraphs>
  <Slides>48</Slides>
  <Notes>48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8" baseType="lpstr">
      <vt:lpstr>Roboto</vt:lpstr>
      <vt:lpstr>Chivo Light</vt:lpstr>
      <vt:lpstr>Calibri</vt:lpstr>
      <vt:lpstr>Chivo</vt:lpstr>
      <vt:lpstr>HY견명조</vt:lpstr>
      <vt:lpstr>Shadows Into Light Two</vt:lpstr>
      <vt:lpstr>Arial</vt:lpstr>
      <vt:lpstr>맑은 고딕</vt:lpstr>
      <vt:lpstr>Fira Sans Extra Condensed Medium</vt:lpstr>
      <vt:lpstr>Aumerle template</vt:lpstr>
      <vt:lpstr>ORANGE</vt:lpstr>
      <vt:lpstr>Presentación de PowerPoint</vt:lpstr>
      <vt:lpstr>Instructions for use</vt:lpstr>
      <vt:lpstr>This is a slide title</vt:lpstr>
      <vt:lpstr>Presentación de PowerPoint</vt:lpstr>
      <vt:lpstr>Hello!</vt:lpstr>
      <vt:lpstr>1.Transition headline</vt:lpstr>
      <vt:lpstr>Presentación de PowerPoint</vt:lpstr>
      <vt:lpstr>Big concept</vt:lpstr>
      <vt:lpstr>You can also split your content</vt:lpstr>
      <vt:lpstr>You can also split your content</vt:lpstr>
      <vt:lpstr>.</vt:lpstr>
      <vt:lpstr>In two or three columns</vt:lpstr>
      <vt:lpstr>In two or three columns</vt:lpstr>
      <vt:lpstr>Presentación de PowerPoint</vt:lpstr>
      <vt:lpstr>In two or three columns</vt:lpstr>
      <vt:lpstr>A picture is worth a thousand words</vt:lpstr>
      <vt:lpstr>Use diagrams to explain your ideas</vt:lpstr>
      <vt:lpstr>And tables to compare data</vt:lpstr>
      <vt:lpstr>And tables to compare data</vt:lpstr>
      <vt:lpstr>Presentación de PowerPoint</vt:lpstr>
      <vt:lpstr>Instructions for use</vt:lpstr>
      <vt:lpstr>89,526,124</vt:lpstr>
      <vt:lpstr>Presentación de PowerPoint</vt:lpstr>
      <vt:lpstr>Want big impact? Use big image.</vt:lpstr>
      <vt:lpstr>Presentación de PowerPoint</vt:lpstr>
      <vt:lpstr>89,526,124$</vt:lpstr>
      <vt:lpstr>Our process is easy</vt:lpstr>
      <vt:lpstr>Let’s review some concepts</vt:lpstr>
      <vt:lpstr>Presentación de PowerPoint</vt:lpstr>
      <vt:lpstr>Credits</vt:lpstr>
      <vt:lpstr>Presentation design</vt:lpstr>
      <vt:lpstr>2. Extra Resources</vt:lpstr>
      <vt:lpstr>Timeline</vt:lpstr>
      <vt:lpstr>Roadmap</vt:lpstr>
      <vt:lpstr>Presentación de PowerPoint</vt:lpstr>
      <vt:lpstr>Gantt chart</vt:lpstr>
      <vt:lpstr>SWOT Analysis</vt:lpstr>
      <vt:lpstr>Business Model Canvas</vt:lpstr>
      <vt:lpstr>Funnel</vt:lpstr>
      <vt:lpstr>Team Presentation</vt:lpstr>
      <vt:lpstr>Free Template</vt:lpstr>
      <vt:lpstr>Weekly Planner</vt:lpstr>
      <vt:lpstr>Thanks!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Sr GRYM</dc:creator>
  <cp:lastModifiedBy>eduardo</cp:lastModifiedBy>
  <cp:revision>30</cp:revision>
  <dcterms:modified xsi:type="dcterms:W3CDTF">2023-11-19T18:29:09Z</dcterms:modified>
</cp:coreProperties>
</file>