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embeddedFontLst>
    <p:embeddedFont>
      <p:font typeface="Libre Franklin" panose="020B0604020202020204" charset="0"/>
      <p:regular r:id="rId31"/>
      <p:bold r:id="rId32"/>
      <p:italic r:id="rId33"/>
      <p:boldItalic r:id="rId34"/>
    </p:embeddedFont>
    <p:embeddedFont>
      <p:font typeface="Open Sans" panose="020B0604020202020204" charset="0"/>
      <p:regular r:id="rId35"/>
      <p:bold r:id="rId36"/>
      <p:italic r:id="rId37"/>
      <p:boldItalic r:id="rId38"/>
    </p:embeddedFont>
    <p:embeddedFont>
      <p:font typeface="Montserrat" panose="02000505000000020004" pitchFamily="2" charset="0"/>
      <p:regular r:id="rId39"/>
      <p:bold r:id="rId40"/>
      <p:italic r:id="rId41"/>
      <p:boldItalic r:id="rId42"/>
    </p:embeddedFont>
    <p:embeddedFont>
      <p:font typeface="Calibri" panose="020F0502020204030204" pitchFamily="34" charset="0"/>
      <p:regular r:id="rId43"/>
      <p:bold r:id="rId44"/>
      <p:italic r:id="rId45"/>
      <p:boldItalic r:id="rId46"/>
    </p:embeddedFont>
    <p:embeddedFont>
      <p:font typeface="Open Sans Light" panose="020B0604020202020204" charset="0"/>
      <p:regular r:id="rId47"/>
      <p:bold r:id="rId48"/>
      <p:italic r:id="rId49"/>
      <p:boldItalic r:id="rId50"/>
    </p:embeddedFont>
    <p:embeddedFont>
      <p:font typeface="Arial Black" panose="020B0A04020102020204" pitchFamily="34" charset="0"/>
      <p:regular r:id="rId51"/>
      <p:bold r:id="rId52"/>
    </p:embeddedFont>
    <p:embeddedFont>
      <p:font typeface="Play" panose="020B0604020202020204" charset="0"/>
      <p:regular r:id="rId53"/>
      <p:bold r:id="rId54"/>
    </p:embeddedFont>
    <p:embeddedFont>
      <p:font typeface="Montserrat Medium" panose="020B0604020202020204" charset="0"/>
      <p:regular r:id="rId55"/>
      <p:bold r:id="rId56"/>
      <p:italic r:id="rId57"/>
      <p:boldItalic r:id="rId58"/>
    </p:embeddedFont>
    <p:embeddedFont>
      <p:font typeface="Arimo" panose="020B0604020202020204"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3" roundtripDataSignature="AMtx7mhb0rObPNxuh0o3lPCT7IZoDUS/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font" Target="fonts/font25.fntdata"/><Relationship Id="rId63"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font" Target="fonts/font23.fntdata"/><Relationship Id="rId58" Type="http://schemas.openxmlformats.org/officeDocument/2006/relationships/font" Target="fonts/font28.fntdata"/><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font" Target="fonts/font27.fntdata"/><Relationship Id="rId61" Type="http://schemas.openxmlformats.org/officeDocument/2006/relationships/font" Target="fonts/font3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60" Type="http://schemas.openxmlformats.org/officeDocument/2006/relationships/font" Target="fonts/font30.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font" Target="fonts/font26.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2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59" Type="http://schemas.openxmlformats.org/officeDocument/2006/relationships/font" Target="fonts/font29.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1.fntdata"/><Relationship Id="rId54" Type="http://schemas.openxmlformats.org/officeDocument/2006/relationships/font" Target="fonts/font24.fntdata"/><Relationship Id="rId62" Type="http://schemas.openxmlformats.org/officeDocument/2006/relationships/font" Target="fonts/font3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87" name="Google Shape;87;p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89" name="Google Shape;8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266" name="Google Shape;266;p1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268" name="Google Shape;26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317" name="Google Shape;317;p13: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13: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319" name="Google Shape;31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356" name="Google Shape;356;p15: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p15: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358" name="Google Shape;35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402" name="Google Shape;402;p17: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17: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404" name="Google Shape;40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443" name="Google Shape;443;p19: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19: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445" name="Google Shape;44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 name="Google Shape;46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478" name="Google Shape;478;p2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2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480" name="Google Shape;48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3" name="Google Shape;51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a:solidFill>
                  <a:schemeClr val="lt1"/>
                </a:solidFill>
                <a:latin typeface="Arial"/>
                <a:ea typeface="Arial"/>
                <a:cs typeface="Arial"/>
                <a:sym typeface="Arial"/>
              </a:rPr>
              <a:t>plantillaspowerpoint.org</a:t>
            </a:r>
            <a:endParaRPr sz="1100">
              <a:solidFill>
                <a:schemeClr val="lt1"/>
              </a:solidFill>
              <a:latin typeface="Arial"/>
              <a:ea typeface="Arial"/>
              <a:cs typeface="Arial"/>
              <a:sym typeface="Arial"/>
            </a:endParaRPr>
          </a:p>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US" sz="1100">
                <a:solidFill>
                  <a:srgbClr val="143A78"/>
                </a:solidFill>
                <a:latin typeface="Arial"/>
                <a:ea typeface="Arial"/>
                <a:cs typeface="Arial"/>
                <a:sym typeface="Arial"/>
              </a:rPr>
              <a:t>plantillaspowerpoint.org</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565" name="Google Shape;56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2" name="Google Shape;67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1200"/>
              <a:buFont typeface="Arial"/>
              <a:buNone/>
            </a:pPr>
            <a:r>
              <a:rPr lang="en-US" sz="1200">
                <a:solidFill>
                  <a:srgbClr val="0070C0"/>
                </a:solidFill>
                <a:latin typeface="Arial"/>
                <a:ea typeface="Arial"/>
                <a:cs typeface="Arial"/>
                <a:sym typeface="Arial"/>
              </a:rPr>
              <a:t>plantillaspowerpoint.org</a:t>
            </a:r>
            <a:endParaRPr sz="1200">
              <a:solidFill>
                <a:srgbClr val="0070C0"/>
              </a:solidFill>
              <a:latin typeface="Arial"/>
              <a:ea typeface="Arial"/>
              <a:cs typeface="Arial"/>
              <a:sym typeface="Arial"/>
            </a:endParaRPr>
          </a:p>
          <a:p>
            <a:pPr marL="0" lvl="0" indent="0" algn="l" rtl="0">
              <a:spcBef>
                <a:spcPts val="0"/>
              </a:spcBef>
              <a:spcAft>
                <a:spcPts val="0"/>
              </a:spcAft>
              <a:buNone/>
            </a:pPr>
            <a:endParaRPr/>
          </a:p>
        </p:txBody>
      </p:sp>
      <p:sp>
        <p:nvSpPr>
          <p:cNvPr id="673" name="Google Shape;67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3" name="Google Shape;79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plantillaspowerpoint.org</a:t>
            </a:r>
            <a:endParaRPr sz="1200">
              <a:latin typeface="Arial"/>
              <a:ea typeface="Arial"/>
              <a:cs typeface="Arial"/>
              <a:sym typeface="Arial"/>
            </a:endParaRPr>
          </a:p>
          <a:p>
            <a:pPr marL="0" lvl="0" indent="0" algn="l" rtl="0">
              <a:spcBef>
                <a:spcPts val="0"/>
              </a:spcBef>
              <a:spcAft>
                <a:spcPts val="0"/>
              </a:spcAft>
              <a:buNone/>
            </a:pPr>
            <a:endParaRPr/>
          </a:p>
        </p:txBody>
      </p:sp>
      <p:sp>
        <p:nvSpPr>
          <p:cNvPr id="794" name="Google Shape;79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8" name="Google Shape;100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1200"/>
              <a:buFont typeface="Arial"/>
              <a:buNone/>
            </a:pPr>
            <a:r>
              <a:rPr lang="en-US" sz="1200">
                <a:solidFill>
                  <a:srgbClr val="0070C0"/>
                </a:solidFill>
                <a:latin typeface="Arial"/>
                <a:ea typeface="Arial"/>
                <a:cs typeface="Arial"/>
                <a:sym typeface="Arial"/>
              </a:rPr>
              <a:t>plantillaspowerpoint.org</a:t>
            </a:r>
            <a:endParaRPr sz="1200">
              <a:solidFill>
                <a:srgbClr val="0070C0"/>
              </a:solidFill>
              <a:latin typeface="Arial"/>
              <a:ea typeface="Arial"/>
              <a:cs typeface="Arial"/>
              <a:sym typeface="Arial"/>
            </a:endParaRPr>
          </a:p>
          <a:p>
            <a:pPr marL="0" lvl="0" indent="0" algn="l" rtl="0">
              <a:spcBef>
                <a:spcPts val="0"/>
              </a:spcBef>
              <a:spcAft>
                <a:spcPts val="0"/>
              </a:spcAft>
              <a:buNone/>
            </a:pPr>
            <a:endParaRPr/>
          </a:p>
        </p:txBody>
      </p:sp>
      <p:sp>
        <p:nvSpPr>
          <p:cNvPr id="1009" name="Google Shape;100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131" name="Google Shape;131;p3: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3: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133" name="Google Shape;13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158" name="Google Shape;158;p5: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5: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160" name="Google Shape;16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187" name="Google Shape;187;p7: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7: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189" name="Google Shape;18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plantillaspowerpoint.org</a:t>
            </a:r>
            <a:endParaRPr sz="1200">
              <a:solidFill>
                <a:schemeClr val="lt1"/>
              </a:solidFill>
              <a:latin typeface="Arial"/>
              <a:ea typeface="Arial"/>
              <a:cs typeface="Arial"/>
              <a:sym typeface="Arial"/>
            </a:endParaRPr>
          </a:p>
          <a:p>
            <a:pPr marL="0" lvl="0" indent="0" algn="l" rtl="0">
              <a:spcBef>
                <a:spcPts val="0"/>
              </a:spcBef>
              <a:spcAft>
                <a:spcPts val="0"/>
              </a:spcAft>
              <a:buNone/>
            </a:pPr>
            <a:endParaRPr/>
          </a:p>
        </p:txBody>
      </p:sp>
      <p:sp>
        <p:nvSpPr>
          <p:cNvPr id="226" name="Google Shape;226;p9: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9: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228" name="Google Shape;22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Title Page">
  <p:cSld name="3_Title Page">
    <p:spTree>
      <p:nvGrpSpPr>
        <p:cNvPr id="1" name="Shape 15"/>
        <p:cNvGrpSpPr/>
        <p:nvPr/>
      </p:nvGrpSpPr>
      <p:grpSpPr>
        <a:xfrm>
          <a:off x="0" y="0"/>
          <a:ext cx="0" cy="0"/>
          <a:chOff x="0" y="0"/>
          <a:chExt cx="0" cy="0"/>
        </a:xfrm>
      </p:grpSpPr>
      <p:sp>
        <p:nvSpPr>
          <p:cNvPr id="16" name="Google Shape;16;p30"/>
          <p:cNvSpPr>
            <a:spLocks noGrp="1"/>
          </p:cNvSpPr>
          <p:nvPr>
            <p:ph type="pic" idx="2"/>
          </p:nvPr>
        </p:nvSpPr>
        <p:spPr>
          <a:xfrm>
            <a:off x="10" y="0"/>
            <a:ext cx="12191999" cy="68580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40_Title Page">
  <p:cSld name="40_Title Page">
    <p:spTree>
      <p:nvGrpSpPr>
        <p:cNvPr id="1" name="Shape 33"/>
        <p:cNvGrpSpPr/>
        <p:nvPr/>
      </p:nvGrpSpPr>
      <p:grpSpPr>
        <a:xfrm>
          <a:off x="0" y="0"/>
          <a:ext cx="0" cy="0"/>
          <a:chOff x="0" y="0"/>
          <a:chExt cx="0" cy="0"/>
        </a:xfrm>
      </p:grpSpPr>
      <p:sp>
        <p:nvSpPr>
          <p:cNvPr id="34" name="Google Shape;34;p39"/>
          <p:cNvSpPr>
            <a:spLocks noGrp="1"/>
          </p:cNvSpPr>
          <p:nvPr>
            <p:ph type="pic" idx="2"/>
          </p:nvPr>
        </p:nvSpPr>
        <p:spPr>
          <a:xfrm>
            <a:off x="7066861" y="1257300"/>
            <a:ext cx="4144071" cy="43434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3_Title Page">
  <p:cSld name="33_Title Page">
    <p:spTree>
      <p:nvGrpSpPr>
        <p:cNvPr id="1" name="Shape 35"/>
        <p:cNvGrpSpPr/>
        <p:nvPr/>
      </p:nvGrpSpPr>
      <p:grpSpPr>
        <a:xfrm>
          <a:off x="0" y="0"/>
          <a:ext cx="0" cy="0"/>
          <a:chOff x="0" y="0"/>
          <a:chExt cx="0" cy="0"/>
        </a:xfrm>
      </p:grpSpPr>
      <p:sp>
        <p:nvSpPr>
          <p:cNvPr id="36" name="Google Shape;36;p40"/>
          <p:cNvSpPr>
            <a:spLocks noGrp="1"/>
          </p:cNvSpPr>
          <p:nvPr>
            <p:ph type="pic" idx="2"/>
          </p:nvPr>
        </p:nvSpPr>
        <p:spPr>
          <a:xfrm>
            <a:off x="3530599" y="0"/>
            <a:ext cx="3695700" cy="68580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0_Title Page">
  <p:cSld name="20_Title Page">
    <p:spTree>
      <p:nvGrpSpPr>
        <p:cNvPr id="1" name="Shape 37"/>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4_Title Page">
  <p:cSld name="34_Title Page">
    <p:spTree>
      <p:nvGrpSpPr>
        <p:cNvPr id="1" name="Shape 38"/>
        <p:cNvGrpSpPr/>
        <p:nvPr/>
      </p:nvGrpSpPr>
      <p:grpSpPr>
        <a:xfrm>
          <a:off x="0" y="0"/>
          <a:ext cx="0" cy="0"/>
          <a:chOff x="0" y="0"/>
          <a:chExt cx="0" cy="0"/>
        </a:xfrm>
      </p:grpSpPr>
      <p:sp>
        <p:nvSpPr>
          <p:cNvPr id="39" name="Google Shape;39;p42"/>
          <p:cNvSpPr>
            <a:spLocks noGrp="1"/>
          </p:cNvSpPr>
          <p:nvPr>
            <p:ph type="pic" idx="2"/>
          </p:nvPr>
        </p:nvSpPr>
        <p:spPr>
          <a:xfrm>
            <a:off x="3" y="1332205"/>
            <a:ext cx="4914900" cy="5525795"/>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5_Title Page">
  <p:cSld name="35_Title Page">
    <p:spTree>
      <p:nvGrpSpPr>
        <p:cNvPr id="1" name="Shape 40"/>
        <p:cNvGrpSpPr/>
        <p:nvPr/>
      </p:nvGrpSpPr>
      <p:grpSpPr>
        <a:xfrm>
          <a:off x="0" y="0"/>
          <a:ext cx="0" cy="0"/>
          <a:chOff x="0" y="0"/>
          <a:chExt cx="0" cy="0"/>
        </a:xfrm>
      </p:grpSpPr>
      <p:sp>
        <p:nvSpPr>
          <p:cNvPr id="41" name="Google Shape;41;p43"/>
          <p:cNvSpPr>
            <a:spLocks noGrp="1"/>
          </p:cNvSpPr>
          <p:nvPr>
            <p:ph type="pic" idx="2"/>
          </p:nvPr>
        </p:nvSpPr>
        <p:spPr>
          <a:xfrm>
            <a:off x="4834956" y="2751916"/>
            <a:ext cx="2522085" cy="2530477"/>
          </a:xfrm>
          <a:prstGeom prst="rect">
            <a:avLst/>
          </a:prstGeom>
          <a:noFill/>
          <a:ln>
            <a:noFill/>
          </a:ln>
        </p:spPr>
      </p:sp>
      <p:sp>
        <p:nvSpPr>
          <p:cNvPr id="42" name="Google Shape;42;p43"/>
          <p:cNvSpPr>
            <a:spLocks noGrp="1"/>
          </p:cNvSpPr>
          <p:nvPr>
            <p:ph type="pic" idx="3"/>
          </p:nvPr>
        </p:nvSpPr>
        <p:spPr>
          <a:xfrm>
            <a:off x="8389588" y="2751916"/>
            <a:ext cx="2522085" cy="2530477"/>
          </a:xfrm>
          <a:prstGeom prst="rect">
            <a:avLst/>
          </a:prstGeom>
          <a:noFill/>
          <a:ln>
            <a:noFill/>
          </a:ln>
        </p:spPr>
      </p:sp>
      <p:sp>
        <p:nvSpPr>
          <p:cNvPr id="43" name="Google Shape;43;p43"/>
          <p:cNvSpPr>
            <a:spLocks noGrp="1"/>
          </p:cNvSpPr>
          <p:nvPr>
            <p:ph type="pic" idx="4"/>
          </p:nvPr>
        </p:nvSpPr>
        <p:spPr>
          <a:xfrm>
            <a:off x="1280332" y="2751916"/>
            <a:ext cx="2522085" cy="2530477"/>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7_Title Page">
  <p:cSld name="37_Title Page">
    <p:spTree>
      <p:nvGrpSpPr>
        <p:cNvPr id="1" name="Shape 44"/>
        <p:cNvGrpSpPr/>
        <p:nvPr/>
      </p:nvGrpSpPr>
      <p:grpSpPr>
        <a:xfrm>
          <a:off x="0" y="0"/>
          <a:ext cx="0" cy="0"/>
          <a:chOff x="0" y="0"/>
          <a:chExt cx="0" cy="0"/>
        </a:xfrm>
      </p:grpSpPr>
      <p:sp>
        <p:nvSpPr>
          <p:cNvPr id="45" name="Google Shape;45;p44"/>
          <p:cNvSpPr>
            <a:spLocks noGrp="1"/>
          </p:cNvSpPr>
          <p:nvPr>
            <p:ph type="pic" idx="2"/>
          </p:nvPr>
        </p:nvSpPr>
        <p:spPr>
          <a:xfrm>
            <a:off x="1376313" y="1587730"/>
            <a:ext cx="4719689" cy="3732415"/>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1_Title Page">
  <p:cSld name="41_Title Page">
    <p:spTree>
      <p:nvGrpSpPr>
        <p:cNvPr id="1" name="Shape 46"/>
        <p:cNvGrpSpPr/>
        <p:nvPr/>
      </p:nvGrpSpPr>
      <p:grpSpPr>
        <a:xfrm>
          <a:off x="0" y="0"/>
          <a:ext cx="0" cy="0"/>
          <a:chOff x="0" y="0"/>
          <a:chExt cx="0" cy="0"/>
        </a:xfrm>
      </p:grpSpPr>
      <p:sp>
        <p:nvSpPr>
          <p:cNvPr id="47" name="Google Shape;47;p45"/>
          <p:cNvSpPr>
            <a:spLocks noGrp="1"/>
          </p:cNvSpPr>
          <p:nvPr>
            <p:ph type="pic" idx="2"/>
          </p:nvPr>
        </p:nvSpPr>
        <p:spPr>
          <a:xfrm>
            <a:off x="8412483" y="2588102"/>
            <a:ext cx="2598004" cy="1383824"/>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42_Title Page">
  <p:cSld name="42_Title Page">
    <p:spTree>
      <p:nvGrpSpPr>
        <p:cNvPr id="1" name="Shape 48"/>
        <p:cNvGrpSpPr/>
        <p:nvPr/>
      </p:nvGrpSpPr>
      <p:grpSpPr>
        <a:xfrm>
          <a:off x="0" y="0"/>
          <a:ext cx="0" cy="0"/>
          <a:chOff x="0" y="0"/>
          <a:chExt cx="0" cy="0"/>
        </a:xfrm>
      </p:grpSpPr>
      <p:sp>
        <p:nvSpPr>
          <p:cNvPr id="49" name="Google Shape;49;p46"/>
          <p:cNvSpPr>
            <a:spLocks noGrp="1"/>
          </p:cNvSpPr>
          <p:nvPr>
            <p:ph type="pic" idx="2"/>
          </p:nvPr>
        </p:nvSpPr>
        <p:spPr>
          <a:xfrm>
            <a:off x="1" y="4171950"/>
            <a:ext cx="12192000" cy="268605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lt1"/>
        </a:solidFill>
        <a:effectLst/>
      </p:bgPr>
    </p:bg>
    <p:spTree>
      <p:nvGrpSpPr>
        <p:cNvPr id="1" name="Shape 50"/>
        <p:cNvGrpSpPr/>
        <p:nvPr/>
      </p:nvGrpSpPr>
      <p:grpSpPr>
        <a:xfrm>
          <a:off x="0" y="0"/>
          <a:ext cx="0" cy="0"/>
          <a:chOff x="0" y="0"/>
          <a:chExt cx="0" cy="0"/>
        </a:xfrm>
      </p:grpSpPr>
      <p:sp>
        <p:nvSpPr>
          <p:cNvPr id="51" name="Google Shape;51;p47"/>
          <p:cNvSpPr txBox="1">
            <a:spLocks noGrp="1"/>
          </p:cNvSpPr>
          <p:nvPr>
            <p:ph type="subTitle" idx="1"/>
          </p:nvPr>
        </p:nvSpPr>
        <p:spPr>
          <a:xfrm>
            <a:off x="821600" y="2169000"/>
            <a:ext cx="4492800" cy="2039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None/>
              <a:defRPr sz="2133"/>
            </a:lvl1pPr>
            <a:lvl2pPr lvl="1" algn="ctr">
              <a:lnSpc>
                <a:spcPct val="90000"/>
              </a:lnSpc>
              <a:spcBef>
                <a:spcPts val="0"/>
              </a:spcBef>
              <a:spcAft>
                <a:spcPts val="0"/>
              </a:spcAft>
              <a:buClr>
                <a:schemeClr val="dk1"/>
              </a:buClr>
              <a:buSzPts val="1400"/>
              <a:buNone/>
              <a:defRPr/>
            </a:lvl2pPr>
            <a:lvl3pPr lvl="2" algn="ctr">
              <a:lnSpc>
                <a:spcPct val="90000"/>
              </a:lnSpc>
              <a:spcBef>
                <a:spcPts val="2133"/>
              </a:spcBef>
              <a:spcAft>
                <a:spcPts val="0"/>
              </a:spcAft>
              <a:buClr>
                <a:schemeClr val="dk1"/>
              </a:buClr>
              <a:buSzPts val="1400"/>
              <a:buNone/>
              <a:defRPr/>
            </a:lvl3pPr>
            <a:lvl4pPr lvl="3" algn="ctr">
              <a:lnSpc>
                <a:spcPct val="90000"/>
              </a:lnSpc>
              <a:spcBef>
                <a:spcPts val="2133"/>
              </a:spcBef>
              <a:spcAft>
                <a:spcPts val="0"/>
              </a:spcAft>
              <a:buClr>
                <a:schemeClr val="dk1"/>
              </a:buClr>
              <a:buSzPts val="1400"/>
              <a:buNone/>
              <a:defRPr/>
            </a:lvl4pPr>
            <a:lvl5pPr lvl="4" algn="ctr">
              <a:lnSpc>
                <a:spcPct val="90000"/>
              </a:lnSpc>
              <a:spcBef>
                <a:spcPts val="2133"/>
              </a:spcBef>
              <a:spcAft>
                <a:spcPts val="0"/>
              </a:spcAft>
              <a:buClr>
                <a:schemeClr val="dk1"/>
              </a:buClr>
              <a:buSzPts val="1400"/>
              <a:buNone/>
              <a:defRPr/>
            </a:lvl5pPr>
            <a:lvl6pPr lvl="5" algn="l">
              <a:lnSpc>
                <a:spcPct val="90000"/>
              </a:lnSpc>
              <a:spcBef>
                <a:spcPts val="2133"/>
              </a:spcBef>
              <a:spcAft>
                <a:spcPts val="0"/>
              </a:spcAft>
              <a:buClr>
                <a:schemeClr val="dk1"/>
              </a:buClr>
              <a:buSzPts val="1400"/>
              <a:buNone/>
              <a:defRPr/>
            </a:lvl6pPr>
            <a:lvl7pPr lvl="6" algn="l">
              <a:lnSpc>
                <a:spcPct val="90000"/>
              </a:lnSpc>
              <a:spcBef>
                <a:spcPts val="2133"/>
              </a:spcBef>
              <a:spcAft>
                <a:spcPts val="0"/>
              </a:spcAft>
              <a:buClr>
                <a:schemeClr val="dk1"/>
              </a:buClr>
              <a:buSzPts val="1400"/>
              <a:buNone/>
              <a:defRPr/>
            </a:lvl7pPr>
            <a:lvl8pPr lvl="7" algn="l">
              <a:lnSpc>
                <a:spcPct val="90000"/>
              </a:lnSpc>
              <a:spcBef>
                <a:spcPts val="2133"/>
              </a:spcBef>
              <a:spcAft>
                <a:spcPts val="0"/>
              </a:spcAft>
              <a:buClr>
                <a:schemeClr val="dk1"/>
              </a:buClr>
              <a:buSzPts val="1400"/>
              <a:buNone/>
              <a:defRPr/>
            </a:lvl8pPr>
            <a:lvl9pPr lvl="8" algn="l">
              <a:lnSpc>
                <a:spcPct val="90000"/>
              </a:lnSpc>
              <a:spcBef>
                <a:spcPts val="2133"/>
              </a:spcBef>
              <a:spcAft>
                <a:spcPts val="2133"/>
              </a:spcAft>
              <a:buClr>
                <a:schemeClr val="dk1"/>
              </a:buClr>
              <a:buSzPts val="1400"/>
              <a:buNone/>
              <a:defRPr/>
            </a:lvl9pPr>
          </a:lstStyle>
          <a:p>
            <a:endParaRPr/>
          </a:p>
        </p:txBody>
      </p:sp>
      <p:sp>
        <p:nvSpPr>
          <p:cNvPr id="52" name="Google Shape;52;p47"/>
          <p:cNvSpPr txBox="1">
            <a:spLocks noGrp="1"/>
          </p:cNvSpPr>
          <p:nvPr>
            <p:ph type="title"/>
          </p:nvPr>
        </p:nvSpPr>
        <p:spPr>
          <a:xfrm>
            <a:off x="821600" y="655200"/>
            <a:ext cx="5376000" cy="12636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1"/>
              </a:buClr>
              <a:buSzPts val="4100"/>
              <a:buFont typeface="Montserrat"/>
              <a:buNone/>
              <a:defRPr sz="8000"/>
            </a:lvl1pPr>
            <a:lvl2pPr lvl="1">
              <a:spcBef>
                <a:spcPts val="0"/>
              </a:spcBef>
              <a:spcAft>
                <a:spcPts val="0"/>
              </a:spcAft>
              <a:buSzPts val="4100"/>
              <a:buNone/>
              <a:defRPr/>
            </a:lvl2pPr>
            <a:lvl3pPr lvl="2">
              <a:spcBef>
                <a:spcPts val="0"/>
              </a:spcBef>
              <a:spcAft>
                <a:spcPts val="0"/>
              </a:spcAft>
              <a:buSzPts val="4100"/>
              <a:buNone/>
              <a:defRPr/>
            </a:lvl3pPr>
            <a:lvl4pPr lvl="3">
              <a:spcBef>
                <a:spcPts val="0"/>
              </a:spcBef>
              <a:spcAft>
                <a:spcPts val="0"/>
              </a:spcAft>
              <a:buSzPts val="4100"/>
              <a:buNone/>
              <a:defRPr/>
            </a:lvl4pPr>
            <a:lvl5pPr lvl="4">
              <a:spcBef>
                <a:spcPts val="0"/>
              </a:spcBef>
              <a:spcAft>
                <a:spcPts val="0"/>
              </a:spcAft>
              <a:buSzPts val="4100"/>
              <a:buNone/>
              <a:defRPr/>
            </a:lvl5pPr>
            <a:lvl6pPr lvl="5">
              <a:spcBef>
                <a:spcPts val="0"/>
              </a:spcBef>
              <a:spcAft>
                <a:spcPts val="0"/>
              </a:spcAft>
              <a:buSzPts val="4100"/>
              <a:buNone/>
              <a:defRPr/>
            </a:lvl6pPr>
            <a:lvl7pPr lvl="6">
              <a:spcBef>
                <a:spcPts val="0"/>
              </a:spcBef>
              <a:spcAft>
                <a:spcPts val="0"/>
              </a:spcAft>
              <a:buSzPts val="4100"/>
              <a:buNone/>
              <a:defRPr/>
            </a:lvl7pPr>
            <a:lvl8pPr lvl="7">
              <a:spcBef>
                <a:spcPts val="0"/>
              </a:spcBef>
              <a:spcAft>
                <a:spcPts val="0"/>
              </a:spcAft>
              <a:buSzPts val="4100"/>
              <a:buNone/>
              <a:defRPr/>
            </a:lvl8pPr>
            <a:lvl9pPr lvl="8">
              <a:spcBef>
                <a:spcPts val="0"/>
              </a:spcBef>
              <a:spcAft>
                <a:spcPts val="0"/>
              </a:spcAft>
              <a:buSzPts val="41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1 column">
  <p:cSld name="Title + 1 column">
    <p:spTree>
      <p:nvGrpSpPr>
        <p:cNvPr id="1" name="Shape 53"/>
        <p:cNvGrpSpPr/>
        <p:nvPr/>
      </p:nvGrpSpPr>
      <p:grpSpPr>
        <a:xfrm>
          <a:off x="0" y="0"/>
          <a:ext cx="0" cy="0"/>
          <a:chOff x="0" y="0"/>
          <a:chExt cx="0" cy="0"/>
        </a:xfrm>
      </p:grpSpPr>
      <p:sp>
        <p:nvSpPr>
          <p:cNvPr id="54" name="Google Shape;54;p48"/>
          <p:cNvSpPr txBox="1">
            <a:spLocks noGrp="1"/>
          </p:cNvSpPr>
          <p:nvPr>
            <p:ph type="ctrTitle"/>
          </p:nvPr>
        </p:nvSpPr>
        <p:spPr>
          <a:xfrm>
            <a:off x="1317424" y="131813"/>
            <a:ext cx="9559077" cy="865721"/>
          </a:xfrm>
          <a:prstGeom prst="rect">
            <a:avLst/>
          </a:prstGeom>
          <a:noFill/>
          <a:ln>
            <a:noFill/>
          </a:ln>
        </p:spPr>
        <p:txBody>
          <a:bodyPr spcFirstLastPara="1" wrap="square" lIns="0" tIns="0" rIns="0" bIns="0" anchor="ctr" anchorCtr="0">
            <a:noAutofit/>
          </a:bodyPr>
          <a:lstStyle>
            <a:lvl1pPr lvl="0" algn="ctr">
              <a:lnSpc>
                <a:spcPct val="80000"/>
              </a:lnSpc>
              <a:spcBef>
                <a:spcPts val="0"/>
              </a:spcBef>
              <a:spcAft>
                <a:spcPts val="0"/>
              </a:spcAft>
              <a:buClr>
                <a:srgbClr val="27348B"/>
              </a:buClr>
              <a:buSzPts val="4800"/>
              <a:buFont typeface="Montserrat"/>
              <a:buNone/>
              <a:defRPr sz="4800">
                <a:solidFill>
                  <a:srgbClr val="27348B"/>
                </a:solidFill>
              </a:defRPr>
            </a:lvl1pPr>
            <a:lvl2pPr lvl="1">
              <a:lnSpc>
                <a:spcPct val="80000"/>
              </a:lnSpc>
              <a:spcBef>
                <a:spcPts val="0"/>
              </a:spcBef>
              <a:spcAft>
                <a:spcPts val="0"/>
              </a:spcAft>
              <a:buSzPts val="4800"/>
              <a:buNone/>
              <a:defRPr sz="6400"/>
            </a:lvl2pPr>
            <a:lvl3pPr lvl="2">
              <a:lnSpc>
                <a:spcPct val="80000"/>
              </a:lnSpc>
              <a:spcBef>
                <a:spcPts val="0"/>
              </a:spcBef>
              <a:spcAft>
                <a:spcPts val="0"/>
              </a:spcAft>
              <a:buSzPts val="4800"/>
              <a:buNone/>
              <a:defRPr sz="6400"/>
            </a:lvl3pPr>
            <a:lvl4pPr lvl="3">
              <a:lnSpc>
                <a:spcPct val="80000"/>
              </a:lnSpc>
              <a:spcBef>
                <a:spcPts val="0"/>
              </a:spcBef>
              <a:spcAft>
                <a:spcPts val="0"/>
              </a:spcAft>
              <a:buSzPts val="4800"/>
              <a:buNone/>
              <a:defRPr sz="6400"/>
            </a:lvl4pPr>
            <a:lvl5pPr lvl="4">
              <a:lnSpc>
                <a:spcPct val="80000"/>
              </a:lnSpc>
              <a:spcBef>
                <a:spcPts val="0"/>
              </a:spcBef>
              <a:spcAft>
                <a:spcPts val="0"/>
              </a:spcAft>
              <a:buSzPts val="4800"/>
              <a:buNone/>
              <a:defRPr sz="6400"/>
            </a:lvl5pPr>
            <a:lvl6pPr lvl="5">
              <a:lnSpc>
                <a:spcPct val="80000"/>
              </a:lnSpc>
              <a:spcBef>
                <a:spcPts val="0"/>
              </a:spcBef>
              <a:spcAft>
                <a:spcPts val="0"/>
              </a:spcAft>
              <a:buSzPts val="4800"/>
              <a:buNone/>
              <a:defRPr sz="6400"/>
            </a:lvl6pPr>
            <a:lvl7pPr lvl="6">
              <a:lnSpc>
                <a:spcPct val="80000"/>
              </a:lnSpc>
              <a:spcBef>
                <a:spcPts val="0"/>
              </a:spcBef>
              <a:spcAft>
                <a:spcPts val="0"/>
              </a:spcAft>
              <a:buSzPts val="4800"/>
              <a:buNone/>
              <a:defRPr sz="6400"/>
            </a:lvl7pPr>
            <a:lvl8pPr lvl="7">
              <a:lnSpc>
                <a:spcPct val="80000"/>
              </a:lnSpc>
              <a:spcBef>
                <a:spcPts val="0"/>
              </a:spcBef>
              <a:spcAft>
                <a:spcPts val="0"/>
              </a:spcAft>
              <a:buSzPts val="4800"/>
              <a:buNone/>
              <a:defRPr sz="6400"/>
            </a:lvl8pPr>
            <a:lvl9pPr lvl="8">
              <a:lnSpc>
                <a:spcPct val="80000"/>
              </a:lnSpc>
              <a:spcBef>
                <a:spcPts val="0"/>
              </a:spcBef>
              <a:spcAft>
                <a:spcPts val="0"/>
              </a:spcAft>
              <a:buSzPts val="4800"/>
              <a:buNone/>
              <a:defRPr sz="64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_Title Page">
  <p:cSld name="4_Title Page">
    <p:spTree>
      <p:nvGrpSpPr>
        <p:cNvPr id="1" name="Shape 17"/>
        <p:cNvGrpSpPr/>
        <p:nvPr/>
      </p:nvGrpSpPr>
      <p:grpSpPr>
        <a:xfrm>
          <a:off x="0" y="0"/>
          <a:ext cx="0" cy="0"/>
          <a:chOff x="0" y="0"/>
          <a:chExt cx="0" cy="0"/>
        </a:xfrm>
      </p:grpSpPr>
      <p:sp>
        <p:nvSpPr>
          <p:cNvPr id="18" name="Google Shape;18;p31"/>
          <p:cNvSpPr>
            <a:spLocks noGrp="1"/>
          </p:cNvSpPr>
          <p:nvPr>
            <p:ph type="pic" idx="2"/>
          </p:nvPr>
        </p:nvSpPr>
        <p:spPr>
          <a:xfrm>
            <a:off x="9059337" y="2425700"/>
            <a:ext cx="2275417" cy="35433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9_Contents slide layout">
  <p:cSld name="9_Contents slide layout">
    <p:spTree>
      <p:nvGrpSpPr>
        <p:cNvPr id="1" name="Shape 55"/>
        <p:cNvGrpSpPr/>
        <p:nvPr/>
      </p:nvGrpSpPr>
      <p:grpSpPr>
        <a:xfrm>
          <a:off x="0" y="0"/>
          <a:ext cx="0" cy="0"/>
          <a:chOff x="0" y="0"/>
          <a:chExt cx="0" cy="0"/>
        </a:xfrm>
      </p:grpSpPr>
      <p:sp>
        <p:nvSpPr>
          <p:cNvPr id="56" name="Google Shape;56;p49"/>
          <p:cNvSpPr txBox="1">
            <a:spLocks noGrp="1"/>
          </p:cNvSpPr>
          <p:nvPr>
            <p:ph type="body" idx="1"/>
          </p:nvPr>
        </p:nvSpPr>
        <p:spPr>
          <a:xfrm>
            <a:off x="309404" y="339511"/>
            <a:ext cx="11573197" cy="72424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751"/>
              </a:spcBef>
              <a:spcAft>
                <a:spcPts val="0"/>
              </a:spcAft>
              <a:buClr>
                <a:schemeClr val="accent2"/>
              </a:buClr>
              <a:buSzPts val="5400"/>
              <a:buNone/>
              <a:defRPr sz="5400" b="0">
                <a:solidFill>
                  <a:schemeClr val="accent2"/>
                </a:solidFill>
                <a:latin typeface="Montserrat"/>
                <a:ea typeface="Montserrat"/>
                <a:cs typeface="Montserrat"/>
                <a:sym typeface="Montserrat"/>
              </a:defRPr>
            </a:lvl1pPr>
            <a:lvl2pPr marL="914400" lvl="1" indent="-342900" algn="ctr">
              <a:lnSpc>
                <a:spcPct val="90000"/>
              </a:lnSpc>
              <a:spcBef>
                <a:spcPts val="375"/>
              </a:spcBef>
              <a:spcAft>
                <a:spcPts val="0"/>
              </a:spcAft>
              <a:buClr>
                <a:schemeClr val="dk1"/>
              </a:buClr>
              <a:buSzPts val="1800"/>
              <a:buChar char="•"/>
              <a:defRPr/>
            </a:lvl2pPr>
            <a:lvl3pPr marL="1371600" lvl="2" indent="-342900" algn="ctr">
              <a:lnSpc>
                <a:spcPct val="90000"/>
              </a:lnSpc>
              <a:spcBef>
                <a:spcPts val="375"/>
              </a:spcBef>
              <a:spcAft>
                <a:spcPts val="0"/>
              </a:spcAft>
              <a:buClr>
                <a:schemeClr val="dk1"/>
              </a:buClr>
              <a:buSzPts val="1800"/>
              <a:buChar char="•"/>
              <a:defRPr/>
            </a:lvl3pPr>
            <a:lvl4pPr marL="1828800" lvl="3" indent="-342900" algn="ctr">
              <a:lnSpc>
                <a:spcPct val="90000"/>
              </a:lnSpc>
              <a:spcBef>
                <a:spcPts val="375"/>
              </a:spcBef>
              <a:spcAft>
                <a:spcPts val="0"/>
              </a:spcAft>
              <a:buClr>
                <a:schemeClr val="dk1"/>
              </a:buClr>
              <a:buSzPts val="1800"/>
              <a:buChar char="•"/>
              <a:defRPr/>
            </a:lvl4pPr>
            <a:lvl5pPr marL="2286000" lvl="4" indent="-342900" algn="ctr">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9_Icon sets layout">
  <p:cSld name="9_Icon sets layout">
    <p:spTree>
      <p:nvGrpSpPr>
        <p:cNvPr id="1" name="Shape 57"/>
        <p:cNvGrpSpPr/>
        <p:nvPr/>
      </p:nvGrpSpPr>
      <p:grpSpPr>
        <a:xfrm>
          <a:off x="0" y="0"/>
          <a:ext cx="0" cy="0"/>
          <a:chOff x="0" y="0"/>
          <a:chExt cx="0" cy="0"/>
        </a:xfrm>
      </p:grpSpPr>
      <p:sp>
        <p:nvSpPr>
          <p:cNvPr id="58" name="Google Shape;58;p50"/>
          <p:cNvSpPr txBox="1">
            <a:spLocks noGrp="1"/>
          </p:cNvSpPr>
          <p:nvPr>
            <p:ph type="body" idx="1"/>
          </p:nvPr>
        </p:nvSpPr>
        <p:spPr>
          <a:xfrm>
            <a:off x="323528" y="123484"/>
            <a:ext cx="11573197" cy="72424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751"/>
              </a:spcBef>
              <a:spcAft>
                <a:spcPts val="0"/>
              </a:spcAft>
              <a:buClr>
                <a:srgbClr val="000000"/>
              </a:buClr>
              <a:buSzPts val="5400"/>
              <a:buNone/>
              <a:defRPr sz="5400" b="0">
                <a:solidFill>
                  <a:srgbClr val="000000"/>
                </a:solidFill>
                <a:latin typeface="Montserrat"/>
                <a:ea typeface="Montserrat"/>
                <a:cs typeface="Montserrat"/>
                <a:sym typeface="Montserrat"/>
              </a:defRPr>
            </a:lvl1pPr>
            <a:lvl2pPr marL="914400" lvl="1" indent="-342900" algn="ctr">
              <a:lnSpc>
                <a:spcPct val="90000"/>
              </a:lnSpc>
              <a:spcBef>
                <a:spcPts val="375"/>
              </a:spcBef>
              <a:spcAft>
                <a:spcPts val="0"/>
              </a:spcAft>
              <a:buClr>
                <a:schemeClr val="dk1"/>
              </a:buClr>
              <a:buSzPts val="1800"/>
              <a:buChar char="•"/>
              <a:defRPr/>
            </a:lvl2pPr>
            <a:lvl3pPr marL="1371600" lvl="2" indent="-342900" algn="ctr">
              <a:lnSpc>
                <a:spcPct val="90000"/>
              </a:lnSpc>
              <a:spcBef>
                <a:spcPts val="375"/>
              </a:spcBef>
              <a:spcAft>
                <a:spcPts val="0"/>
              </a:spcAft>
              <a:buClr>
                <a:schemeClr val="dk1"/>
              </a:buClr>
              <a:buSzPts val="1800"/>
              <a:buChar char="•"/>
              <a:defRPr/>
            </a:lvl3pPr>
            <a:lvl4pPr marL="1828800" lvl="3" indent="-342900" algn="ctr">
              <a:lnSpc>
                <a:spcPct val="90000"/>
              </a:lnSpc>
              <a:spcBef>
                <a:spcPts val="375"/>
              </a:spcBef>
              <a:spcAft>
                <a:spcPts val="0"/>
              </a:spcAft>
              <a:buClr>
                <a:schemeClr val="dk1"/>
              </a:buClr>
              <a:buSzPts val="1800"/>
              <a:buChar char="•"/>
              <a:defRPr/>
            </a:lvl4pPr>
            <a:lvl5pPr marL="2286000" lvl="4" indent="-342900" algn="ctr">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9" name="Google Shape;59;p50"/>
          <p:cNvSpPr/>
          <p:nvPr/>
        </p:nvSpPr>
        <p:spPr>
          <a:xfrm>
            <a:off x="354015" y="1131597"/>
            <a:ext cx="3560767" cy="5402561"/>
          </a:xfrm>
          <a:prstGeom prst="roundRect">
            <a:avLst>
              <a:gd name="adj" fmla="val 3968"/>
            </a:avLst>
          </a:prstGeom>
          <a:solidFill>
            <a:srgbClr val="F3DE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5E4028"/>
              </a:solidFill>
              <a:latin typeface="Montserrat"/>
              <a:ea typeface="Montserrat"/>
              <a:cs typeface="Montserrat"/>
              <a:sym typeface="Montserrat"/>
            </a:endParaRPr>
          </a:p>
        </p:txBody>
      </p:sp>
      <p:sp>
        <p:nvSpPr>
          <p:cNvPr id="60" name="Google Shape;60;p50"/>
          <p:cNvSpPr/>
          <p:nvPr/>
        </p:nvSpPr>
        <p:spPr>
          <a:xfrm>
            <a:off x="456477" y="1296675"/>
            <a:ext cx="130875" cy="4265764"/>
          </a:xfrm>
          <a:prstGeom prst="roundRect">
            <a:avLst>
              <a:gd name="adj" fmla="val 50000"/>
            </a:avLst>
          </a:prstGeom>
          <a:solidFill>
            <a:srgbClr val="FFFFFF">
              <a:alpha val="7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grpSp>
        <p:nvGrpSpPr>
          <p:cNvPr id="61" name="Google Shape;61;p50"/>
          <p:cNvGrpSpPr/>
          <p:nvPr/>
        </p:nvGrpSpPr>
        <p:grpSpPr>
          <a:xfrm>
            <a:off x="1396049" y="1837567"/>
            <a:ext cx="2232248" cy="1861364"/>
            <a:chOff x="1476865" y="1876875"/>
            <a:chExt cx="2232248" cy="1316119"/>
          </a:xfrm>
        </p:grpSpPr>
        <p:sp>
          <p:nvSpPr>
            <p:cNvPr id="62" name="Google Shape;62;p50"/>
            <p:cNvSpPr txBox="1"/>
            <p:nvPr/>
          </p:nvSpPr>
          <p:spPr>
            <a:xfrm>
              <a:off x="1476865" y="1876875"/>
              <a:ext cx="2232248" cy="71814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000" b="1">
                  <a:solidFill>
                    <a:srgbClr val="FFFFFF"/>
                  </a:solidFill>
                  <a:latin typeface="Arial"/>
                  <a:ea typeface="Arial"/>
                  <a:cs typeface="Arial"/>
                  <a:sym typeface="Arial"/>
                </a:rPr>
                <a:t>You can Resize without losing quality</a:t>
              </a:r>
              <a:endParaRPr sz="2000" b="1">
                <a:solidFill>
                  <a:srgbClr val="FFFFFF"/>
                </a:solidFill>
                <a:latin typeface="Arial"/>
                <a:ea typeface="Arial"/>
                <a:cs typeface="Arial"/>
                <a:sym typeface="Arial"/>
              </a:endParaRPr>
            </a:p>
          </p:txBody>
        </p:sp>
        <p:sp>
          <p:nvSpPr>
            <p:cNvPr id="63" name="Google Shape;63;p50"/>
            <p:cNvSpPr txBox="1"/>
            <p:nvPr/>
          </p:nvSpPr>
          <p:spPr>
            <a:xfrm>
              <a:off x="1476865" y="2474847"/>
              <a:ext cx="2232248" cy="71814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000" b="1">
                  <a:solidFill>
                    <a:srgbClr val="FFFFFF"/>
                  </a:solidFill>
                  <a:latin typeface="Arial"/>
                  <a:ea typeface="Arial"/>
                  <a:cs typeface="Arial"/>
                  <a:sym typeface="Arial"/>
                </a:rPr>
                <a:t>You can Change Fill Color &amp;</a:t>
              </a:r>
              <a:endParaRPr/>
            </a:p>
            <a:p>
              <a:pPr marL="0" marR="0" lvl="0" indent="0" algn="r" rtl="0">
                <a:spcBef>
                  <a:spcPts val="0"/>
                </a:spcBef>
                <a:spcAft>
                  <a:spcPts val="0"/>
                </a:spcAft>
                <a:buNone/>
              </a:pPr>
              <a:r>
                <a:rPr lang="en-US" sz="2000" b="1">
                  <a:solidFill>
                    <a:srgbClr val="FFFFFF"/>
                  </a:solidFill>
                  <a:latin typeface="Arial"/>
                  <a:ea typeface="Arial"/>
                  <a:cs typeface="Arial"/>
                  <a:sym typeface="Arial"/>
                </a:rPr>
                <a:t>Line Color</a:t>
              </a:r>
              <a:endParaRPr sz="2000" b="1">
                <a:solidFill>
                  <a:srgbClr val="FFFFFF"/>
                </a:solidFill>
                <a:latin typeface="Arial"/>
                <a:ea typeface="Arial"/>
                <a:cs typeface="Arial"/>
                <a:sym typeface="Arial"/>
              </a:endParaRPr>
            </a:p>
          </p:txBody>
        </p:sp>
      </p:grpSp>
      <p:sp>
        <p:nvSpPr>
          <p:cNvPr id="64" name="Google Shape;64;p50"/>
          <p:cNvSpPr txBox="1"/>
          <p:nvPr/>
        </p:nvSpPr>
        <p:spPr>
          <a:xfrm>
            <a:off x="1097280" y="5849291"/>
            <a:ext cx="2747913"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a:solidFill>
                  <a:srgbClr val="FFFFFF"/>
                </a:solidFill>
                <a:latin typeface="Arial"/>
                <a:ea typeface="Arial"/>
                <a:cs typeface="Arial"/>
                <a:sym typeface="Arial"/>
              </a:rPr>
              <a:t>plantillaspowerpoint.org</a:t>
            </a:r>
            <a:endParaRPr sz="1800">
              <a:solidFill>
                <a:srgbClr val="FFFFFF"/>
              </a:solidFill>
              <a:latin typeface="Arial"/>
              <a:ea typeface="Arial"/>
              <a:cs typeface="Arial"/>
              <a:sym typeface="Arial"/>
            </a:endParaRPr>
          </a:p>
        </p:txBody>
      </p:sp>
      <p:sp>
        <p:nvSpPr>
          <p:cNvPr id="65" name="Google Shape;65;p50"/>
          <p:cNvSpPr txBox="1"/>
          <p:nvPr/>
        </p:nvSpPr>
        <p:spPr>
          <a:xfrm>
            <a:off x="911001" y="4221968"/>
            <a:ext cx="2717296" cy="1569660"/>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400" b="1">
                <a:solidFill>
                  <a:srgbClr val="FFFFFF"/>
                </a:solidFill>
                <a:latin typeface="Montserrat"/>
                <a:ea typeface="Montserrat"/>
                <a:cs typeface="Montserrat"/>
                <a:sym typeface="Montserrat"/>
              </a:rPr>
              <a:t>GOOGLE SLIDES AND FREE </a:t>
            </a:r>
            <a:endParaRPr/>
          </a:p>
          <a:p>
            <a:pPr marL="0" marR="0" lvl="0" indent="0" algn="r" rtl="0">
              <a:spcBef>
                <a:spcPts val="0"/>
              </a:spcBef>
              <a:spcAft>
                <a:spcPts val="0"/>
              </a:spcAft>
              <a:buNone/>
            </a:pPr>
            <a:r>
              <a:rPr lang="en-US" sz="2400" b="1">
                <a:solidFill>
                  <a:srgbClr val="FFFFFF"/>
                </a:solidFill>
                <a:latin typeface="Montserrat"/>
                <a:ea typeface="Montserrat"/>
                <a:cs typeface="Montserrat"/>
                <a:sym typeface="Montserrat"/>
              </a:rPr>
              <a:t>PPT </a:t>
            </a:r>
            <a:endParaRPr/>
          </a:p>
          <a:p>
            <a:pPr marL="0" marR="0" lvl="0" indent="0" algn="r" rtl="0">
              <a:spcBef>
                <a:spcPts val="0"/>
              </a:spcBef>
              <a:spcAft>
                <a:spcPts val="0"/>
              </a:spcAft>
              <a:buNone/>
            </a:pPr>
            <a:r>
              <a:rPr lang="en-US" sz="2400" b="1">
                <a:solidFill>
                  <a:srgbClr val="FFFFFF"/>
                </a:solidFill>
                <a:latin typeface="Montserrat"/>
                <a:ea typeface="Montserrat"/>
                <a:cs typeface="Montserrat"/>
                <a:sym typeface="Montserrat"/>
              </a:rPr>
              <a:t>TEMPLATES  </a:t>
            </a:r>
            <a:endParaRPr/>
          </a:p>
        </p:txBody>
      </p:sp>
      <p:sp>
        <p:nvSpPr>
          <p:cNvPr id="66" name="Google Shape;66;p50"/>
          <p:cNvSpPr/>
          <p:nvPr/>
        </p:nvSpPr>
        <p:spPr>
          <a:xfrm rot="5400000">
            <a:off x="2598578" y="5216749"/>
            <a:ext cx="101647" cy="2224625"/>
          </a:xfrm>
          <a:prstGeom prst="roundRect">
            <a:avLst>
              <a:gd name="adj" fmla="val 50000"/>
            </a:avLst>
          </a:prstGeom>
          <a:solidFill>
            <a:srgbClr val="FFFFFF">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grpSp>
        <p:nvGrpSpPr>
          <p:cNvPr id="67" name="Google Shape;67;p50"/>
          <p:cNvGrpSpPr/>
          <p:nvPr/>
        </p:nvGrpSpPr>
        <p:grpSpPr>
          <a:xfrm>
            <a:off x="2855938" y="1296678"/>
            <a:ext cx="905777" cy="910369"/>
            <a:chOff x="2844390" y="1337313"/>
            <a:chExt cx="905777" cy="910369"/>
          </a:xfrm>
        </p:grpSpPr>
        <p:sp>
          <p:nvSpPr>
            <p:cNvPr id="68" name="Google Shape;68;p50"/>
            <p:cNvSpPr/>
            <p:nvPr/>
          </p:nvSpPr>
          <p:spPr>
            <a:xfrm rot="10800000">
              <a:off x="3620828" y="1341905"/>
              <a:ext cx="129339" cy="905777"/>
            </a:xfrm>
            <a:prstGeom prst="roundRect">
              <a:avLst>
                <a:gd name="adj" fmla="val 50000"/>
              </a:avLst>
            </a:prstGeom>
            <a:solidFill>
              <a:srgbClr val="FFFFFF">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69" name="Google Shape;69;p50"/>
            <p:cNvSpPr/>
            <p:nvPr/>
          </p:nvSpPr>
          <p:spPr>
            <a:xfrm rot="5400000">
              <a:off x="3232609" y="949094"/>
              <a:ext cx="129339" cy="905777"/>
            </a:xfrm>
            <a:prstGeom prst="roundRect">
              <a:avLst>
                <a:gd name="adj" fmla="val 50000"/>
              </a:avLst>
            </a:prstGeom>
            <a:solidFill>
              <a:srgbClr val="FFFFFF">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Title Page">
  <p:cSld name="1_Title Page">
    <p:spTree>
      <p:nvGrpSpPr>
        <p:cNvPr id="1" name="Shape 70"/>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Title Page">
  <p:cSld name="2_Title Page">
    <p:spTree>
      <p:nvGrpSpPr>
        <p:cNvPr id="1" name="Shape 71"/>
        <p:cNvGrpSpPr/>
        <p:nvPr/>
      </p:nvGrpSpPr>
      <p:grpSpPr>
        <a:xfrm>
          <a:off x="0" y="0"/>
          <a:ext cx="0" cy="0"/>
          <a:chOff x="0" y="0"/>
          <a:chExt cx="0" cy="0"/>
        </a:xfrm>
      </p:grpSpPr>
      <p:sp>
        <p:nvSpPr>
          <p:cNvPr id="72" name="Google Shape;72;p52"/>
          <p:cNvSpPr txBox="1">
            <a:spLocks noGrp="1"/>
          </p:cNvSpPr>
          <p:nvPr>
            <p:ph type="sldNum" idx="12"/>
          </p:nvPr>
        </p:nvSpPr>
        <p:spPr>
          <a:xfrm>
            <a:off x="11671077" y="295444"/>
            <a:ext cx="402441"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62626"/>
                </a:solidFill>
                <a:latin typeface="Montserrat Medium"/>
                <a:ea typeface="Montserrat Medium"/>
                <a:cs typeface="Montserrat Medium"/>
                <a:sym typeface="Montserrat Medium"/>
              </a:defRPr>
            </a:lvl1pPr>
            <a:lvl2pPr marL="0" lvl="1" indent="0" algn="r">
              <a:spcBef>
                <a:spcPts val="0"/>
              </a:spcBef>
              <a:buNone/>
              <a:defRPr sz="900">
                <a:solidFill>
                  <a:srgbClr val="262626"/>
                </a:solidFill>
                <a:latin typeface="Montserrat Medium"/>
                <a:ea typeface="Montserrat Medium"/>
                <a:cs typeface="Montserrat Medium"/>
                <a:sym typeface="Montserrat Medium"/>
              </a:defRPr>
            </a:lvl2pPr>
            <a:lvl3pPr marL="0" lvl="2" indent="0" algn="r">
              <a:spcBef>
                <a:spcPts val="0"/>
              </a:spcBef>
              <a:buNone/>
              <a:defRPr sz="900">
                <a:solidFill>
                  <a:srgbClr val="262626"/>
                </a:solidFill>
                <a:latin typeface="Montserrat Medium"/>
                <a:ea typeface="Montserrat Medium"/>
                <a:cs typeface="Montserrat Medium"/>
                <a:sym typeface="Montserrat Medium"/>
              </a:defRPr>
            </a:lvl3pPr>
            <a:lvl4pPr marL="0" lvl="3" indent="0" algn="r">
              <a:spcBef>
                <a:spcPts val="0"/>
              </a:spcBef>
              <a:buNone/>
              <a:defRPr sz="900">
                <a:solidFill>
                  <a:srgbClr val="262626"/>
                </a:solidFill>
                <a:latin typeface="Montserrat Medium"/>
                <a:ea typeface="Montserrat Medium"/>
                <a:cs typeface="Montserrat Medium"/>
                <a:sym typeface="Montserrat Medium"/>
              </a:defRPr>
            </a:lvl4pPr>
            <a:lvl5pPr marL="0" lvl="4" indent="0" algn="r">
              <a:spcBef>
                <a:spcPts val="0"/>
              </a:spcBef>
              <a:buNone/>
              <a:defRPr sz="900">
                <a:solidFill>
                  <a:srgbClr val="262626"/>
                </a:solidFill>
                <a:latin typeface="Montserrat Medium"/>
                <a:ea typeface="Montserrat Medium"/>
                <a:cs typeface="Montserrat Medium"/>
                <a:sym typeface="Montserrat Medium"/>
              </a:defRPr>
            </a:lvl5pPr>
            <a:lvl6pPr marL="0" lvl="5" indent="0" algn="r">
              <a:spcBef>
                <a:spcPts val="0"/>
              </a:spcBef>
              <a:buNone/>
              <a:defRPr sz="900">
                <a:solidFill>
                  <a:srgbClr val="262626"/>
                </a:solidFill>
                <a:latin typeface="Montserrat Medium"/>
                <a:ea typeface="Montserrat Medium"/>
                <a:cs typeface="Montserrat Medium"/>
                <a:sym typeface="Montserrat Medium"/>
              </a:defRPr>
            </a:lvl6pPr>
            <a:lvl7pPr marL="0" lvl="6" indent="0" algn="r">
              <a:spcBef>
                <a:spcPts val="0"/>
              </a:spcBef>
              <a:buNone/>
              <a:defRPr sz="900">
                <a:solidFill>
                  <a:srgbClr val="262626"/>
                </a:solidFill>
                <a:latin typeface="Montserrat Medium"/>
                <a:ea typeface="Montserrat Medium"/>
                <a:cs typeface="Montserrat Medium"/>
                <a:sym typeface="Montserrat Medium"/>
              </a:defRPr>
            </a:lvl7pPr>
            <a:lvl8pPr marL="0" lvl="7" indent="0" algn="r">
              <a:spcBef>
                <a:spcPts val="0"/>
              </a:spcBef>
              <a:buNone/>
              <a:defRPr sz="900">
                <a:solidFill>
                  <a:srgbClr val="262626"/>
                </a:solidFill>
                <a:latin typeface="Montserrat Medium"/>
                <a:ea typeface="Montserrat Medium"/>
                <a:cs typeface="Montserrat Medium"/>
                <a:sym typeface="Montserrat Medium"/>
              </a:defRPr>
            </a:lvl8pPr>
            <a:lvl9pPr marL="0" lvl="8" indent="0" algn="r">
              <a:spcBef>
                <a:spcPts val="0"/>
              </a:spcBef>
              <a:buNone/>
              <a:defRPr sz="900">
                <a:solidFill>
                  <a:srgbClr val="262626"/>
                </a:solidFill>
                <a:latin typeface="Montserrat Medium"/>
                <a:ea typeface="Montserrat Medium"/>
                <a:cs typeface="Montserrat Medium"/>
                <a:sym typeface="Montserrat Medium"/>
              </a:defRPr>
            </a:lvl9pPr>
          </a:lstStyle>
          <a:p>
            <a:pPr marL="0" lvl="0" indent="0" algn="r" rtl="0">
              <a:spcBef>
                <a:spcPts val="0"/>
              </a:spcBef>
              <a:spcAft>
                <a:spcPts val="0"/>
              </a:spcAft>
              <a:buNone/>
            </a:pPr>
            <a:fld id="{00000000-1234-1234-1234-123412341234}" type="slidenum">
              <a:rPr lang="en-US"/>
              <a:t>‹Nº›</a:t>
            </a:fld>
            <a:endParaRPr/>
          </a:p>
        </p:txBody>
      </p:sp>
      <p:cxnSp>
        <p:nvCxnSpPr>
          <p:cNvPr id="73" name="Google Shape;73;p52"/>
          <p:cNvCxnSpPr/>
          <p:nvPr/>
        </p:nvCxnSpPr>
        <p:spPr>
          <a:xfrm rot="10800000">
            <a:off x="11772901" y="727928"/>
            <a:ext cx="419099" cy="0"/>
          </a:xfrm>
          <a:prstGeom prst="straightConnector1">
            <a:avLst/>
          </a:prstGeom>
          <a:noFill/>
          <a:ln w="19050" cap="flat" cmpd="sng">
            <a:solidFill>
              <a:srgbClr val="262626"/>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6_Title Page">
  <p:cSld name="36_Title Page">
    <p:spTree>
      <p:nvGrpSpPr>
        <p:cNvPr id="1" name="Shape 74"/>
        <p:cNvGrpSpPr/>
        <p:nvPr/>
      </p:nvGrpSpPr>
      <p:grpSpPr>
        <a:xfrm>
          <a:off x="0" y="0"/>
          <a:ext cx="0" cy="0"/>
          <a:chOff x="0" y="0"/>
          <a:chExt cx="0" cy="0"/>
        </a:xfrm>
      </p:grpSpPr>
      <p:sp>
        <p:nvSpPr>
          <p:cNvPr id="75" name="Google Shape;75;p53"/>
          <p:cNvSpPr>
            <a:spLocks noGrp="1"/>
          </p:cNvSpPr>
          <p:nvPr>
            <p:ph type="pic" idx="2"/>
          </p:nvPr>
        </p:nvSpPr>
        <p:spPr>
          <a:xfrm>
            <a:off x="1907998" y="1598279"/>
            <a:ext cx="1722663" cy="3657600"/>
          </a:xfrm>
          <a:prstGeom prst="rect">
            <a:avLst/>
          </a:prstGeom>
          <a:noFill/>
          <a:ln>
            <a:noFill/>
          </a:ln>
        </p:spPr>
      </p:sp>
      <p:sp>
        <p:nvSpPr>
          <p:cNvPr id="76" name="Google Shape;76;p53"/>
          <p:cNvSpPr>
            <a:spLocks noGrp="1"/>
          </p:cNvSpPr>
          <p:nvPr>
            <p:ph type="pic" idx="3"/>
          </p:nvPr>
        </p:nvSpPr>
        <p:spPr>
          <a:xfrm>
            <a:off x="3824702" y="1598279"/>
            <a:ext cx="1722663" cy="3657600"/>
          </a:xfrm>
          <a:prstGeom prst="rect">
            <a:avLst/>
          </a:prstGeom>
          <a:noFill/>
          <a:ln>
            <a:noFill/>
          </a:ln>
        </p:spPr>
      </p:sp>
      <p:sp>
        <p:nvSpPr>
          <p:cNvPr id="77" name="Google Shape;77;p53"/>
          <p:cNvSpPr>
            <a:spLocks noGrp="1"/>
          </p:cNvSpPr>
          <p:nvPr>
            <p:ph type="pic" idx="4"/>
          </p:nvPr>
        </p:nvSpPr>
        <p:spPr>
          <a:xfrm>
            <a:off x="10" y="1598024"/>
            <a:ext cx="1722663" cy="36576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8_Title Page">
  <p:cSld name="38_Title Page">
    <p:spTree>
      <p:nvGrpSpPr>
        <p:cNvPr id="1" name="Shape 78"/>
        <p:cNvGrpSpPr/>
        <p:nvPr/>
      </p:nvGrpSpPr>
      <p:grpSpPr>
        <a:xfrm>
          <a:off x="0" y="0"/>
          <a:ext cx="0" cy="0"/>
          <a:chOff x="0" y="0"/>
          <a:chExt cx="0" cy="0"/>
        </a:xfrm>
      </p:grpSpPr>
      <p:sp>
        <p:nvSpPr>
          <p:cNvPr id="79" name="Google Shape;79;p54"/>
          <p:cNvSpPr>
            <a:spLocks noGrp="1"/>
          </p:cNvSpPr>
          <p:nvPr>
            <p:ph type="pic" idx="2"/>
          </p:nvPr>
        </p:nvSpPr>
        <p:spPr>
          <a:xfrm>
            <a:off x="8430602" y="2762250"/>
            <a:ext cx="2524465" cy="1202922"/>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39_Title Page">
  <p:cSld name="39_Title Page">
    <p:spTree>
      <p:nvGrpSpPr>
        <p:cNvPr id="1" name="Shape 80"/>
        <p:cNvGrpSpPr/>
        <p:nvPr/>
      </p:nvGrpSpPr>
      <p:grpSpPr>
        <a:xfrm>
          <a:off x="0" y="0"/>
          <a:ext cx="0" cy="0"/>
          <a:chOff x="0" y="0"/>
          <a:chExt cx="0" cy="0"/>
        </a:xfrm>
      </p:grpSpPr>
      <p:sp>
        <p:nvSpPr>
          <p:cNvPr id="81" name="Google Shape;81;p55"/>
          <p:cNvSpPr>
            <a:spLocks noGrp="1"/>
          </p:cNvSpPr>
          <p:nvPr>
            <p:ph type="pic" idx="2"/>
          </p:nvPr>
        </p:nvSpPr>
        <p:spPr>
          <a:xfrm>
            <a:off x="7143749" y="4"/>
            <a:ext cx="5048251" cy="6857999"/>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43_Title Page">
  <p:cSld name="43_Title Page">
    <p:spTree>
      <p:nvGrpSpPr>
        <p:cNvPr id="1" name="Shape 82"/>
        <p:cNvGrpSpPr/>
        <p:nvPr/>
      </p:nvGrpSpPr>
      <p:grpSpPr>
        <a:xfrm>
          <a:off x="0" y="0"/>
          <a:ext cx="0" cy="0"/>
          <a:chOff x="0" y="0"/>
          <a:chExt cx="0" cy="0"/>
        </a:xfrm>
      </p:grpSpPr>
      <p:sp>
        <p:nvSpPr>
          <p:cNvPr id="83" name="Google Shape;83;p56"/>
          <p:cNvSpPr>
            <a:spLocks noGrp="1"/>
          </p:cNvSpPr>
          <p:nvPr>
            <p:ph type="pic" idx="2"/>
          </p:nvPr>
        </p:nvSpPr>
        <p:spPr>
          <a:xfrm>
            <a:off x="8172555" y="1257301"/>
            <a:ext cx="3017184" cy="43434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1_Title Page">
  <p:cSld name="21_Title Page">
    <p:spTree>
      <p:nvGrpSpPr>
        <p:cNvPr id="1" name="Shape 19"/>
        <p:cNvGrpSpPr/>
        <p:nvPr/>
      </p:nvGrpSpPr>
      <p:grpSpPr>
        <a:xfrm>
          <a:off x="0" y="0"/>
          <a:ext cx="0" cy="0"/>
          <a:chOff x="0" y="0"/>
          <a:chExt cx="0" cy="0"/>
        </a:xfrm>
      </p:grpSpPr>
      <p:sp>
        <p:nvSpPr>
          <p:cNvPr id="20" name="Google Shape;20;p32"/>
          <p:cNvSpPr>
            <a:spLocks noGrp="1"/>
          </p:cNvSpPr>
          <p:nvPr>
            <p:ph type="pic" idx="2"/>
          </p:nvPr>
        </p:nvSpPr>
        <p:spPr>
          <a:xfrm>
            <a:off x="917795" y="2325202"/>
            <a:ext cx="4179140" cy="4532805"/>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Title Page">
  <p:cSld name="6_Title Page">
    <p:spTree>
      <p:nvGrpSpPr>
        <p:cNvPr id="1" name="Shape 21"/>
        <p:cNvGrpSpPr/>
        <p:nvPr/>
      </p:nvGrpSpPr>
      <p:grpSpPr>
        <a:xfrm>
          <a:off x="0" y="0"/>
          <a:ext cx="0" cy="0"/>
          <a:chOff x="0" y="0"/>
          <a:chExt cx="0" cy="0"/>
        </a:xfrm>
      </p:grpSpPr>
      <p:sp>
        <p:nvSpPr>
          <p:cNvPr id="22" name="Google Shape;22;p33"/>
          <p:cNvSpPr>
            <a:spLocks noGrp="1"/>
          </p:cNvSpPr>
          <p:nvPr>
            <p:ph type="pic" idx="2"/>
          </p:nvPr>
        </p:nvSpPr>
        <p:spPr>
          <a:xfrm>
            <a:off x="6096000" y="3904350"/>
            <a:ext cx="6096000" cy="2953657"/>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7_Title Page">
  <p:cSld name="17_Title Page">
    <p:spTree>
      <p:nvGrpSpPr>
        <p:cNvPr id="1" name="Shape 23"/>
        <p:cNvGrpSpPr/>
        <p:nvPr/>
      </p:nvGrpSpPr>
      <p:grpSpPr>
        <a:xfrm>
          <a:off x="0" y="0"/>
          <a:ext cx="0" cy="0"/>
          <a:chOff x="0" y="0"/>
          <a:chExt cx="0" cy="0"/>
        </a:xfrm>
      </p:grpSpPr>
      <p:sp>
        <p:nvSpPr>
          <p:cNvPr id="24" name="Google Shape;24;p34"/>
          <p:cNvSpPr>
            <a:spLocks noGrp="1"/>
          </p:cNvSpPr>
          <p:nvPr>
            <p:ph type="pic" idx="2"/>
          </p:nvPr>
        </p:nvSpPr>
        <p:spPr>
          <a:xfrm>
            <a:off x="841837" y="-6"/>
            <a:ext cx="4455881" cy="68580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8_Title Page">
  <p:cSld name="18_Title Page">
    <p:spTree>
      <p:nvGrpSpPr>
        <p:cNvPr id="1" name="Shape 25"/>
        <p:cNvGrpSpPr/>
        <p:nvPr/>
      </p:nvGrpSpPr>
      <p:grpSpPr>
        <a:xfrm>
          <a:off x="0" y="0"/>
          <a:ext cx="0" cy="0"/>
          <a:chOff x="0" y="0"/>
          <a:chExt cx="0" cy="0"/>
        </a:xfrm>
      </p:grpSpPr>
      <p:sp>
        <p:nvSpPr>
          <p:cNvPr id="26" name="Google Shape;26;p35"/>
          <p:cNvSpPr>
            <a:spLocks noGrp="1"/>
          </p:cNvSpPr>
          <p:nvPr>
            <p:ph type="pic" idx="2"/>
          </p:nvPr>
        </p:nvSpPr>
        <p:spPr>
          <a:xfrm>
            <a:off x="5" y="-6"/>
            <a:ext cx="5184649" cy="68580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31_Title Page">
  <p:cSld name="31_Title Page">
    <p:spTree>
      <p:nvGrpSpPr>
        <p:cNvPr id="1" name="Shape 27"/>
        <p:cNvGrpSpPr/>
        <p:nvPr/>
      </p:nvGrpSpPr>
      <p:grpSpPr>
        <a:xfrm>
          <a:off x="0" y="0"/>
          <a:ext cx="0" cy="0"/>
          <a:chOff x="0" y="0"/>
          <a:chExt cx="0" cy="0"/>
        </a:xfrm>
      </p:grpSpPr>
      <p:sp>
        <p:nvSpPr>
          <p:cNvPr id="28" name="Google Shape;28;p36"/>
          <p:cNvSpPr>
            <a:spLocks noGrp="1"/>
          </p:cNvSpPr>
          <p:nvPr>
            <p:ph type="pic" idx="2"/>
          </p:nvPr>
        </p:nvSpPr>
        <p:spPr>
          <a:xfrm>
            <a:off x="2081352" y="2282839"/>
            <a:ext cx="8029301" cy="2855221"/>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9_Title Page">
  <p:cSld name="19_Title Page">
    <p:spTree>
      <p:nvGrpSpPr>
        <p:cNvPr id="1" name="Shape 29"/>
        <p:cNvGrpSpPr/>
        <p:nvPr/>
      </p:nvGrpSpPr>
      <p:grpSpPr>
        <a:xfrm>
          <a:off x="0" y="0"/>
          <a:ext cx="0" cy="0"/>
          <a:chOff x="0" y="0"/>
          <a:chExt cx="0" cy="0"/>
        </a:xfrm>
      </p:grpSpPr>
      <p:sp>
        <p:nvSpPr>
          <p:cNvPr id="30" name="Google Shape;30;p37"/>
          <p:cNvSpPr>
            <a:spLocks noGrp="1"/>
          </p:cNvSpPr>
          <p:nvPr>
            <p:ph type="pic" idx="2"/>
          </p:nvPr>
        </p:nvSpPr>
        <p:spPr>
          <a:xfrm>
            <a:off x="6831884" y="1466853"/>
            <a:ext cx="2600325" cy="4238625"/>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2_Title Page">
  <p:cSld name="32_Title Page">
    <p:spTree>
      <p:nvGrpSpPr>
        <p:cNvPr id="1" name="Shape 31"/>
        <p:cNvGrpSpPr/>
        <p:nvPr/>
      </p:nvGrpSpPr>
      <p:grpSpPr>
        <a:xfrm>
          <a:off x="0" y="0"/>
          <a:ext cx="0" cy="0"/>
          <a:chOff x="0" y="0"/>
          <a:chExt cx="0" cy="0"/>
        </a:xfrm>
      </p:grpSpPr>
      <p:sp>
        <p:nvSpPr>
          <p:cNvPr id="32" name="Google Shape;32;p38"/>
          <p:cNvSpPr>
            <a:spLocks noGrp="1"/>
          </p:cNvSpPr>
          <p:nvPr>
            <p:ph type="pic" idx="2"/>
          </p:nvPr>
        </p:nvSpPr>
        <p:spPr>
          <a:xfrm>
            <a:off x="6831885" y="1314450"/>
            <a:ext cx="4712075" cy="554355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hyperlink" Target="https://plantillaspowerpoint.or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38201" y="365129"/>
            <a:ext cx="10515600" cy="1325563"/>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dk1"/>
              </a:buClr>
              <a:buSzPts val="3000"/>
              <a:buFont typeface="Montserrat"/>
              <a:buNone/>
              <a:defRPr sz="3000" b="0" i="0" u="none" strike="noStrike" cap="none">
                <a:solidFill>
                  <a:schemeClr val="dk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838201"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23850" algn="ctr" rtl="0">
              <a:lnSpc>
                <a:spcPct val="90000"/>
              </a:lnSpc>
              <a:spcBef>
                <a:spcPts val="751"/>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1pPr>
            <a:lvl2pPr marL="914400" marR="0" lvl="1" indent="-314388" algn="ctr" rtl="0">
              <a:lnSpc>
                <a:spcPct val="90000"/>
              </a:lnSpc>
              <a:spcBef>
                <a:spcPts val="375"/>
              </a:spcBef>
              <a:spcAft>
                <a:spcPts val="0"/>
              </a:spcAft>
              <a:buClr>
                <a:schemeClr val="dk1"/>
              </a:buClr>
              <a:buSzPts val="1351"/>
              <a:buFont typeface="Arial"/>
              <a:buChar char="•"/>
              <a:defRPr sz="1351" b="0" i="0" u="none" strike="noStrike" cap="none">
                <a:solidFill>
                  <a:schemeClr val="dk1"/>
                </a:solidFill>
                <a:latin typeface="Montserrat"/>
                <a:ea typeface="Montserrat"/>
                <a:cs typeface="Montserrat"/>
                <a:sym typeface="Montserrat"/>
              </a:defRPr>
            </a:lvl2pPr>
            <a:lvl3pPr marL="1371600" marR="0" lvl="2" indent="-300037" algn="ctr" rtl="0">
              <a:lnSpc>
                <a:spcPct val="90000"/>
              </a:lnSpc>
              <a:spcBef>
                <a:spcPts val="375"/>
              </a:spcBef>
              <a:spcAft>
                <a:spcPts val="0"/>
              </a:spcAft>
              <a:buClr>
                <a:schemeClr val="dk1"/>
              </a:buClr>
              <a:buSzPts val="1125"/>
              <a:buFont typeface="Arial"/>
              <a:buChar char="•"/>
              <a:defRPr sz="1125" b="0" i="0" u="none" strike="noStrike" cap="none">
                <a:solidFill>
                  <a:schemeClr val="dk1"/>
                </a:solidFill>
                <a:latin typeface="Montserrat"/>
                <a:ea typeface="Montserrat"/>
                <a:cs typeface="Montserrat"/>
                <a:sym typeface="Montserrat"/>
              </a:defRPr>
            </a:lvl3pPr>
            <a:lvl4pPr marL="1828800" marR="0" lvl="3" indent="-285750" algn="ctr" rtl="0">
              <a:lnSpc>
                <a:spcPct val="90000"/>
              </a:lnSpc>
              <a:spcBef>
                <a:spcPts val="375"/>
              </a:spcBef>
              <a:spcAft>
                <a:spcPts val="0"/>
              </a:spcAft>
              <a:buClr>
                <a:schemeClr val="dk1"/>
              </a:buClr>
              <a:buSzPts val="900"/>
              <a:buFont typeface="Arial"/>
              <a:buChar char="•"/>
              <a:defRPr sz="900" b="0" i="0" u="none" strike="noStrike" cap="none">
                <a:solidFill>
                  <a:schemeClr val="dk1"/>
                </a:solidFill>
                <a:latin typeface="Montserrat"/>
                <a:ea typeface="Montserrat"/>
                <a:cs typeface="Montserrat"/>
                <a:sym typeface="Montserrat"/>
              </a:defRPr>
            </a:lvl4pPr>
            <a:lvl5pPr marL="2286000" marR="0" lvl="4" indent="-271462" algn="ctr" rtl="0">
              <a:lnSpc>
                <a:spcPct val="90000"/>
              </a:lnSpc>
              <a:spcBef>
                <a:spcPts val="375"/>
              </a:spcBef>
              <a:spcAft>
                <a:spcPts val="0"/>
              </a:spcAft>
              <a:buClr>
                <a:schemeClr val="dk1"/>
              </a:buClr>
              <a:buSzPts val="675"/>
              <a:buFont typeface="Arial"/>
              <a:buChar char="•"/>
              <a:defRPr sz="675" b="0" i="0" u="none" strike="noStrike" cap="none">
                <a:solidFill>
                  <a:schemeClr val="dk1"/>
                </a:solidFill>
                <a:latin typeface="Montserrat"/>
                <a:ea typeface="Montserrat"/>
                <a:cs typeface="Montserrat"/>
                <a:sym typeface="Montserrat"/>
              </a:defRPr>
            </a:lvl5pPr>
            <a:lvl6pPr marL="2743200" marR="0" lvl="5" indent="-314388" algn="l" rtl="0">
              <a:lnSpc>
                <a:spcPct val="90000"/>
              </a:lnSpc>
              <a:spcBef>
                <a:spcPts val="375"/>
              </a:spcBef>
              <a:spcAft>
                <a:spcPts val="0"/>
              </a:spcAft>
              <a:buClr>
                <a:schemeClr val="dk1"/>
              </a:buClr>
              <a:buSzPts val="1351"/>
              <a:buFont typeface="Arial"/>
              <a:buChar char="•"/>
              <a:defRPr sz="1351" b="0" i="0" u="none" strike="noStrike" cap="none">
                <a:solidFill>
                  <a:schemeClr val="dk1"/>
                </a:solidFill>
                <a:latin typeface="Montserrat"/>
                <a:ea typeface="Montserrat"/>
                <a:cs typeface="Montserrat"/>
                <a:sym typeface="Montserrat"/>
              </a:defRPr>
            </a:lvl6pPr>
            <a:lvl7pPr marL="3200400" marR="0" lvl="6" indent="-314388" algn="l" rtl="0">
              <a:lnSpc>
                <a:spcPct val="90000"/>
              </a:lnSpc>
              <a:spcBef>
                <a:spcPts val="375"/>
              </a:spcBef>
              <a:spcAft>
                <a:spcPts val="0"/>
              </a:spcAft>
              <a:buClr>
                <a:schemeClr val="dk1"/>
              </a:buClr>
              <a:buSzPts val="1351"/>
              <a:buFont typeface="Arial"/>
              <a:buChar char="•"/>
              <a:defRPr sz="1351" b="0" i="0" u="none" strike="noStrike" cap="none">
                <a:solidFill>
                  <a:schemeClr val="dk1"/>
                </a:solidFill>
                <a:latin typeface="Montserrat"/>
                <a:ea typeface="Montserrat"/>
                <a:cs typeface="Montserrat"/>
                <a:sym typeface="Montserrat"/>
              </a:defRPr>
            </a:lvl7pPr>
            <a:lvl8pPr marL="3657600" marR="0" lvl="7" indent="-314388" algn="l" rtl="0">
              <a:lnSpc>
                <a:spcPct val="90000"/>
              </a:lnSpc>
              <a:spcBef>
                <a:spcPts val="375"/>
              </a:spcBef>
              <a:spcAft>
                <a:spcPts val="0"/>
              </a:spcAft>
              <a:buClr>
                <a:schemeClr val="dk1"/>
              </a:buClr>
              <a:buSzPts val="1351"/>
              <a:buFont typeface="Arial"/>
              <a:buChar char="•"/>
              <a:defRPr sz="1351" b="0" i="0" u="none" strike="noStrike" cap="none">
                <a:solidFill>
                  <a:schemeClr val="dk1"/>
                </a:solidFill>
                <a:latin typeface="Montserrat"/>
                <a:ea typeface="Montserrat"/>
                <a:cs typeface="Montserrat"/>
                <a:sym typeface="Montserrat"/>
              </a:defRPr>
            </a:lvl8pPr>
            <a:lvl9pPr marL="4114800" marR="0" lvl="8" indent="-314388" algn="l" rtl="0">
              <a:lnSpc>
                <a:spcPct val="90000"/>
              </a:lnSpc>
              <a:spcBef>
                <a:spcPts val="375"/>
              </a:spcBef>
              <a:spcAft>
                <a:spcPts val="0"/>
              </a:spcAft>
              <a:buClr>
                <a:schemeClr val="dk1"/>
              </a:buClr>
              <a:buSzPts val="1351"/>
              <a:buFont typeface="Arial"/>
              <a:buChar char="•"/>
              <a:defRPr sz="1351" b="0" i="0" u="none" strike="noStrike" cap="none">
                <a:solidFill>
                  <a:schemeClr val="dk1"/>
                </a:solidFill>
                <a:latin typeface="Montserrat"/>
                <a:ea typeface="Montserrat"/>
                <a:cs typeface="Montserrat"/>
                <a:sym typeface="Montserrat"/>
              </a:defRPr>
            </a:lvl9pPr>
          </a:lstStyle>
          <a:p>
            <a:endParaRPr/>
          </a:p>
        </p:txBody>
      </p:sp>
      <p:sp>
        <p:nvSpPr>
          <p:cNvPr id="12" name="Google Shape;12;p29"/>
          <p:cNvSpPr txBox="1">
            <a:spLocks noGrp="1"/>
          </p:cNvSpPr>
          <p:nvPr>
            <p:ph type="dt" idx="10"/>
          </p:nvPr>
        </p:nvSpPr>
        <p:spPr>
          <a:xfrm>
            <a:off x="838201" y="6356364"/>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Montserrat"/>
                <a:ea typeface="Montserrat"/>
                <a:cs typeface="Montserrat"/>
                <a:sym typeface="Montserrat"/>
              </a:defRPr>
            </a:lvl1pPr>
            <a:lvl2pPr marR="0" lvl="1"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2pPr>
            <a:lvl3pPr marR="0" lvl="2"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3pPr>
            <a:lvl4pPr marR="0" lvl="3"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4pPr>
            <a:lvl5pPr marR="0" lvl="4"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5pPr>
            <a:lvl6pPr marR="0" lvl="5"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6pPr>
            <a:lvl7pPr marR="0" lvl="6"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7pPr>
            <a:lvl8pPr marR="0" lvl="7"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8pPr>
            <a:lvl9pPr marR="0" lvl="8"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9pPr>
          </a:lstStyle>
          <a:p>
            <a:endParaRPr/>
          </a:p>
        </p:txBody>
      </p:sp>
      <p:sp>
        <p:nvSpPr>
          <p:cNvPr id="13" name="Google Shape;13;p29"/>
          <p:cNvSpPr txBox="1">
            <a:spLocks noGrp="1"/>
          </p:cNvSpPr>
          <p:nvPr>
            <p:ph type="ftr" idx="11"/>
          </p:nvPr>
        </p:nvSpPr>
        <p:spPr>
          <a:xfrm>
            <a:off x="4038601" y="6356364"/>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Montserrat"/>
                <a:ea typeface="Montserrat"/>
                <a:cs typeface="Montserrat"/>
                <a:sym typeface="Montserrat"/>
              </a:defRPr>
            </a:lvl1pPr>
            <a:lvl2pPr marR="0" lvl="1"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2pPr>
            <a:lvl3pPr marR="0" lvl="2"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3pPr>
            <a:lvl4pPr marR="0" lvl="3"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4pPr>
            <a:lvl5pPr marR="0" lvl="4"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5pPr>
            <a:lvl6pPr marR="0" lvl="5"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6pPr>
            <a:lvl7pPr marR="0" lvl="6"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7pPr>
            <a:lvl8pPr marR="0" lvl="7"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8pPr>
            <a:lvl9pPr marR="0" lvl="8"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9pPr>
          </a:lstStyle>
          <a:p>
            <a:endParaRPr/>
          </a:p>
        </p:txBody>
      </p:sp>
      <p:sp>
        <p:nvSpPr>
          <p:cNvPr id="14" name="Google Shape;14;p29"/>
          <p:cNvSpPr txBox="1">
            <a:spLocks noGrp="1"/>
          </p:cNvSpPr>
          <p:nvPr>
            <p:ph type="sldNum" idx="12"/>
          </p:nvPr>
        </p:nvSpPr>
        <p:spPr>
          <a:xfrm>
            <a:off x="11637829" y="210945"/>
            <a:ext cx="402441"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262626"/>
                </a:solidFill>
                <a:latin typeface="Montserrat Medium"/>
                <a:ea typeface="Montserrat Medium"/>
                <a:cs typeface="Montserrat Medium"/>
                <a:sym typeface="Montserrat Medium"/>
              </a:defRPr>
            </a:lvl1pPr>
            <a:lvl2pPr marL="0" marR="0" lvl="1" indent="0" algn="r" rtl="0">
              <a:spcBef>
                <a:spcPts val="0"/>
              </a:spcBef>
              <a:buNone/>
              <a:defRPr sz="900" b="0" i="0" u="none" strike="noStrike" cap="none">
                <a:solidFill>
                  <a:srgbClr val="262626"/>
                </a:solidFill>
                <a:latin typeface="Montserrat Medium"/>
                <a:ea typeface="Montserrat Medium"/>
                <a:cs typeface="Montserrat Medium"/>
                <a:sym typeface="Montserrat Medium"/>
              </a:defRPr>
            </a:lvl2pPr>
            <a:lvl3pPr marL="0" marR="0" lvl="2" indent="0" algn="r" rtl="0">
              <a:spcBef>
                <a:spcPts val="0"/>
              </a:spcBef>
              <a:buNone/>
              <a:defRPr sz="900" b="0" i="0" u="none" strike="noStrike" cap="none">
                <a:solidFill>
                  <a:srgbClr val="262626"/>
                </a:solidFill>
                <a:latin typeface="Montserrat Medium"/>
                <a:ea typeface="Montserrat Medium"/>
                <a:cs typeface="Montserrat Medium"/>
                <a:sym typeface="Montserrat Medium"/>
              </a:defRPr>
            </a:lvl3pPr>
            <a:lvl4pPr marL="0" marR="0" lvl="3" indent="0" algn="r" rtl="0">
              <a:spcBef>
                <a:spcPts val="0"/>
              </a:spcBef>
              <a:buNone/>
              <a:defRPr sz="900" b="0" i="0" u="none" strike="noStrike" cap="none">
                <a:solidFill>
                  <a:srgbClr val="262626"/>
                </a:solidFill>
                <a:latin typeface="Montserrat Medium"/>
                <a:ea typeface="Montserrat Medium"/>
                <a:cs typeface="Montserrat Medium"/>
                <a:sym typeface="Montserrat Medium"/>
              </a:defRPr>
            </a:lvl4pPr>
            <a:lvl5pPr marL="0" marR="0" lvl="4" indent="0" algn="r" rtl="0">
              <a:spcBef>
                <a:spcPts val="0"/>
              </a:spcBef>
              <a:buNone/>
              <a:defRPr sz="900" b="0" i="0" u="none" strike="noStrike" cap="none">
                <a:solidFill>
                  <a:srgbClr val="262626"/>
                </a:solidFill>
                <a:latin typeface="Montserrat Medium"/>
                <a:ea typeface="Montserrat Medium"/>
                <a:cs typeface="Montserrat Medium"/>
                <a:sym typeface="Montserrat Medium"/>
              </a:defRPr>
            </a:lvl5pPr>
            <a:lvl6pPr marL="0" marR="0" lvl="5" indent="0" algn="r" rtl="0">
              <a:spcBef>
                <a:spcPts val="0"/>
              </a:spcBef>
              <a:buNone/>
              <a:defRPr sz="900" b="0" i="0" u="none" strike="noStrike" cap="none">
                <a:solidFill>
                  <a:srgbClr val="262626"/>
                </a:solidFill>
                <a:latin typeface="Montserrat Medium"/>
                <a:ea typeface="Montserrat Medium"/>
                <a:cs typeface="Montserrat Medium"/>
                <a:sym typeface="Montserrat Medium"/>
              </a:defRPr>
            </a:lvl6pPr>
            <a:lvl7pPr marL="0" marR="0" lvl="6" indent="0" algn="r" rtl="0">
              <a:spcBef>
                <a:spcPts val="0"/>
              </a:spcBef>
              <a:buNone/>
              <a:defRPr sz="900" b="0" i="0" u="none" strike="noStrike" cap="none">
                <a:solidFill>
                  <a:srgbClr val="262626"/>
                </a:solidFill>
                <a:latin typeface="Montserrat Medium"/>
                <a:ea typeface="Montserrat Medium"/>
                <a:cs typeface="Montserrat Medium"/>
                <a:sym typeface="Montserrat Medium"/>
              </a:defRPr>
            </a:lvl7pPr>
            <a:lvl8pPr marL="0" marR="0" lvl="7" indent="0" algn="r" rtl="0">
              <a:spcBef>
                <a:spcPts val="0"/>
              </a:spcBef>
              <a:buNone/>
              <a:defRPr sz="900" b="0" i="0" u="none" strike="noStrike" cap="none">
                <a:solidFill>
                  <a:srgbClr val="262626"/>
                </a:solidFill>
                <a:latin typeface="Montserrat Medium"/>
                <a:ea typeface="Montserrat Medium"/>
                <a:cs typeface="Montserrat Medium"/>
                <a:sym typeface="Montserrat Medium"/>
              </a:defRPr>
            </a:lvl8pPr>
            <a:lvl9pPr marL="0" marR="0" lvl="8" indent="0" algn="r" rtl="0">
              <a:spcBef>
                <a:spcPts val="0"/>
              </a:spcBef>
              <a:buNone/>
              <a:defRPr sz="900" b="0" i="0" u="none" strike="noStrike" cap="none">
                <a:solidFill>
                  <a:srgbClr val="262626"/>
                </a:solidFill>
                <a:latin typeface="Montserrat Medium"/>
                <a:ea typeface="Montserrat Medium"/>
                <a:cs typeface="Montserrat Medium"/>
                <a:sym typeface="Montserrat Medium"/>
              </a:defRPr>
            </a:lvl9pPr>
          </a:lstStyle>
          <a:p>
            <a:pPr marL="0" lvl="0" indent="0" algn="r" rtl="0">
              <a:spcBef>
                <a:spcPts val="0"/>
              </a:spcBef>
              <a:spcAft>
                <a:spcPts val="0"/>
              </a:spcAft>
              <a:buNone/>
            </a:pPr>
            <a:fld id="{00000000-1234-1234-1234-123412341234}" type="slidenum">
              <a:rPr lang="en-US"/>
              <a:t>‹Nº›</a:t>
            </a:fld>
            <a:endParaRPr/>
          </a:p>
        </p:txBody>
      </p:sp>
      <p:sp>
        <p:nvSpPr>
          <p:cNvPr id="7"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29"/>
              </a:rPr>
              <a:t>plantillaspowerpoint.org</a:t>
            </a:r>
            <a:endParaRPr lang="en-US" sz="1200" dirty="0">
              <a:solidFill>
                <a:schemeClr val="bg1">
                  <a:lumMod val="65000"/>
                </a:schemeClr>
              </a:solidFill>
            </a:endParaRPr>
          </a:p>
        </p:txBody>
      </p:sp>
      <p:pic>
        <p:nvPicPr>
          <p:cNvPr id="8" name="Imagen 7"/>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23.jp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
          <p:cNvSpPr/>
          <p:nvPr/>
        </p:nvSpPr>
        <p:spPr>
          <a:xfrm>
            <a:off x="0" y="508074"/>
            <a:ext cx="12192000" cy="5841855"/>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Montserrat"/>
              <a:ea typeface="Montserrat"/>
              <a:cs typeface="Montserrat"/>
              <a:sym typeface="Montserrat"/>
            </a:endParaRPr>
          </a:p>
        </p:txBody>
      </p:sp>
      <p:sp>
        <p:nvSpPr>
          <p:cNvPr id="92" name="Google Shape;92;p1"/>
          <p:cNvSpPr txBox="1"/>
          <p:nvPr/>
        </p:nvSpPr>
        <p:spPr>
          <a:xfrm>
            <a:off x="805072" y="5412059"/>
            <a:ext cx="2776328" cy="276999"/>
          </a:xfrm>
          <a:prstGeom prst="rect">
            <a:avLst/>
          </a:prstGeom>
          <a:solidFill>
            <a:srgbClr val="F2F2F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i="0" u="none" strike="noStrike" cap="none">
                <a:solidFill>
                  <a:schemeClr val="lt1"/>
                </a:solidFill>
                <a:latin typeface="Play"/>
                <a:ea typeface="Play"/>
                <a:cs typeface="Play"/>
                <a:sym typeface="Play"/>
              </a:rPr>
              <a:t>Free Template</a:t>
            </a:r>
            <a:endParaRPr/>
          </a:p>
        </p:txBody>
      </p:sp>
      <p:cxnSp>
        <p:nvCxnSpPr>
          <p:cNvPr id="93" name="Google Shape;93;p1"/>
          <p:cNvCxnSpPr/>
          <p:nvPr/>
        </p:nvCxnSpPr>
        <p:spPr>
          <a:xfrm>
            <a:off x="695029" y="1803400"/>
            <a:ext cx="0" cy="3093625"/>
          </a:xfrm>
          <a:prstGeom prst="straightConnector1">
            <a:avLst/>
          </a:prstGeom>
          <a:noFill/>
          <a:ln w="31750" cap="flat" cmpd="sng">
            <a:solidFill>
              <a:schemeClr val="lt1"/>
            </a:solidFill>
            <a:prstDash val="solid"/>
            <a:miter lim="800000"/>
            <a:headEnd type="none" w="sm" len="sm"/>
            <a:tailEnd type="none" w="sm" len="sm"/>
          </a:ln>
        </p:spPr>
      </p:cxnSp>
      <p:sp>
        <p:nvSpPr>
          <p:cNvPr id="94" name="Google Shape;94;p1"/>
          <p:cNvSpPr txBox="1"/>
          <p:nvPr/>
        </p:nvSpPr>
        <p:spPr>
          <a:xfrm>
            <a:off x="845713" y="4039225"/>
            <a:ext cx="3747314"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cap="none">
                <a:solidFill>
                  <a:schemeClr val="lt1"/>
                </a:solidFill>
                <a:latin typeface="Play"/>
                <a:ea typeface="Play"/>
                <a:cs typeface="Play"/>
                <a:sym typeface="Play"/>
              </a:rPr>
              <a:t>MINIMALIST AESTHETIC</a:t>
            </a:r>
            <a:endParaRPr sz="3200" b="1">
              <a:solidFill>
                <a:schemeClr val="lt1"/>
              </a:solidFill>
              <a:latin typeface="Play"/>
              <a:ea typeface="Play"/>
              <a:cs typeface="Play"/>
              <a:sym typeface="Play"/>
            </a:endParaRPr>
          </a:p>
        </p:txBody>
      </p:sp>
      <p:sp>
        <p:nvSpPr>
          <p:cNvPr id="95" name="Google Shape;95;p1"/>
          <p:cNvSpPr txBox="1"/>
          <p:nvPr/>
        </p:nvSpPr>
        <p:spPr>
          <a:xfrm>
            <a:off x="782029" y="5667554"/>
            <a:ext cx="1949740" cy="605935"/>
          </a:xfrm>
          <a:prstGeom prst="rect">
            <a:avLst/>
          </a:prstGeom>
          <a:noFill/>
          <a:ln>
            <a:noFill/>
          </a:ln>
        </p:spPr>
        <p:txBody>
          <a:bodyPr spcFirstLastPara="1" wrap="square" lIns="91425" tIns="45700" rIns="91425" bIns="45700" anchor="t" anchorCtr="0">
            <a:spAutoFit/>
          </a:bodyPr>
          <a:lstStyle/>
          <a:p>
            <a:pPr marL="0" marR="0" lvl="0" indent="0" algn="l" rtl="0">
              <a:lnSpc>
                <a:spcPct val="337750"/>
              </a:lnSpc>
              <a:spcBef>
                <a:spcPts val="0"/>
              </a:spcBef>
              <a:spcAft>
                <a:spcPts val="0"/>
              </a:spcAft>
              <a:buNone/>
            </a:pPr>
            <a:r>
              <a:rPr lang="en-US" sz="400">
                <a:solidFill>
                  <a:schemeClr val="dk1"/>
                </a:solidFill>
                <a:latin typeface="Open Sans"/>
                <a:ea typeface="Open Sans"/>
                <a:cs typeface="Open Sans"/>
                <a:sym typeface="Open Sans"/>
              </a:rPr>
              <a:t>Have them for one. Living grass to sit gath</a:t>
            </a:r>
            <a:endParaRPr/>
          </a:p>
          <a:p>
            <a:pPr marL="0" marR="0" lvl="0" indent="0" algn="l" rtl="0">
              <a:lnSpc>
                <a:spcPct val="337750"/>
              </a:lnSpc>
              <a:spcBef>
                <a:spcPts val="0"/>
              </a:spcBef>
              <a:spcAft>
                <a:spcPts val="0"/>
              </a:spcAft>
              <a:buNone/>
            </a:pPr>
            <a:r>
              <a:rPr lang="en-US" sz="400">
                <a:solidFill>
                  <a:schemeClr val="dk1"/>
                </a:solidFill>
                <a:latin typeface="Open Sans"/>
                <a:ea typeface="Open Sans"/>
                <a:cs typeface="Open Sans"/>
                <a:sym typeface="Open Sans"/>
              </a:rPr>
              <a:t>dolor its example slogan gose here facer</a:t>
            </a:r>
            <a:endParaRPr/>
          </a:p>
          <a:p>
            <a:pPr marL="0" marR="0" lvl="0" indent="0" algn="l" rtl="0">
              <a:lnSpc>
                <a:spcPct val="337750"/>
              </a:lnSpc>
              <a:spcBef>
                <a:spcPts val="0"/>
              </a:spcBef>
              <a:spcAft>
                <a:spcPts val="0"/>
              </a:spcAft>
              <a:buNone/>
            </a:pPr>
            <a:r>
              <a:rPr lang="en-US" sz="400">
                <a:solidFill>
                  <a:schemeClr val="dk1"/>
                </a:solidFill>
                <a:latin typeface="Open Sans"/>
                <a:ea typeface="Open Sans"/>
                <a:cs typeface="Open Sans"/>
                <a:sym typeface="Open Sans"/>
              </a:rPr>
              <a:t>Aquam lorem ipsum consecteture</a:t>
            </a:r>
            <a:endParaRPr/>
          </a:p>
        </p:txBody>
      </p:sp>
      <p:pic>
        <p:nvPicPr>
          <p:cNvPr id="96" name="Google Shape;96;p1"/>
          <p:cNvPicPr preferRelativeResize="0">
            <a:picLocks noGrp="1"/>
          </p:cNvPicPr>
          <p:nvPr>
            <p:ph type="pic" idx="2"/>
          </p:nvPr>
        </p:nvPicPr>
        <p:blipFill rotWithShape="1">
          <a:blip r:embed="rId3">
            <a:alphaModFix/>
          </a:blip>
          <a:srcRect/>
          <a:stretch/>
        </p:blipFill>
        <p:spPr>
          <a:xfrm>
            <a:off x="5160855" y="114300"/>
            <a:ext cx="6782323" cy="6516815"/>
          </a:xfrm>
          <a:prstGeom prst="rect">
            <a:avLst/>
          </a:prstGeom>
          <a:noFill/>
          <a:ln>
            <a:noFill/>
          </a:ln>
        </p:spPr>
      </p:pic>
      <p:sp>
        <p:nvSpPr>
          <p:cNvPr id="97" name="Google Shape;97;p1"/>
          <p:cNvSpPr/>
          <p:nvPr/>
        </p:nvSpPr>
        <p:spPr>
          <a:xfrm>
            <a:off x="2591292" y="2617261"/>
            <a:ext cx="803898" cy="780239"/>
          </a:xfrm>
          <a:custGeom>
            <a:avLst/>
            <a:gdLst/>
            <a:ahLst/>
            <a:cxnLst/>
            <a:rect l="l" t="t" r="r" b="b"/>
            <a:pathLst>
              <a:path w="803898" h="780239" extrusionOk="0">
                <a:moveTo>
                  <a:pt x="420914" y="2892"/>
                </a:moveTo>
                <a:cubicBezTo>
                  <a:pt x="546849" y="-12898"/>
                  <a:pt x="665467" y="36012"/>
                  <a:pt x="757896" y="148853"/>
                </a:cubicBezTo>
                <a:cubicBezTo>
                  <a:pt x="778307" y="173886"/>
                  <a:pt x="795638" y="201230"/>
                  <a:pt x="801415" y="233580"/>
                </a:cubicBezTo>
                <a:cubicBezTo>
                  <a:pt x="814509" y="305983"/>
                  <a:pt x="775612" y="361826"/>
                  <a:pt x="689729" y="384548"/>
                </a:cubicBezTo>
                <a:cubicBezTo>
                  <a:pt x="653913" y="394176"/>
                  <a:pt x="641204" y="406115"/>
                  <a:pt x="643129" y="444627"/>
                </a:cubicBezTo>
                <a:cubicBezTo>
                  <a:pt x="645055" y="485835"/>
                  <a:pt x="623873" y="521651"/>
                  <a:pt x="584206" y="538982"/>
                </a:cubicBezTo>
                <a:cubicBezTo>
                  <a:pt x="556092" y="550921"/>
                  <a:pt x="553011" y="565170"/>
                  <a:pt x="561484" y="592899"/>
                </a:cubicBezTo>
                <a:cubicBezTo>
                  <a:pt x="603077" y="728077"/>
                  <a:pt x="521816" y="797399"/>
                  <a:pt x="385868" y="776602"/>
                </a:cubicBezTo>
                <a:cubicBezTo>
                  <a:pt x="242988" y="754650"/>
                  <a:pt x="152484" y="667228"/>
                  <a:pt x="87398" y="544759"/>
                </a:cubicBezTo>
                <a:cubicBezTo>
                  <a:pt x="55818" y="485450"/>
                  <a:pt x="26549" y="425371"/>
                  <a:pt x="5367" y="361440"/>
                </a:cubicBezTo>
                <a:cubicBezTo>
                  <a:pt x="-6186" y="327164"/>
                  <a:pt x="361" y="302132"/>
                  <a:pt x="30400" y="277869"/>
                </a:cubicBezTo>
                <a:cubicBezTo>
                  <a:pt x="93560" y="226262"/>
                  <a:pt x="134383" y="160021"/>
                  <a:pt x="141700" y="76835"/>
                </a:cubicBezTo>
                <a:cubicBezTo>
                  <a:pt x="144011" y="47951"/>
                  <a:pt x="158261" y="34472"/>
                  <a:pt x="185604" y="25614"/>
                </a:cubicBezTo>
                <a:cubicBezTo>
                  <a:pt x="256467" y="2892"/>
                  <a:pt x="329255" y="2892"/>
                  <a:pt x="421299" y="28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98" name="Google Shape;98;p1"/>
          <p:cNvSpPr/>
          <p:nvPr/>
        </p:nvSpPr>
        <p:spPr>
          <a:xfrm>
            <a:off x="1425800" y="2351352"/>
            <a:ext cx="724852" cy="782992"/>
          </a:xfrm>
          <a:custGeom>
            <a:avLst/>
            <a:gdLst/>
            <a:ahLst/>
            <a:cxnLst/>
            <a:rect l="l" t="t" r="r" b="b"/>
            <a:pathLst>
              <a:path w="724852" h="782992" extrusionOk="0">
                <a:moveTo>
                  <a:pt x="266207" y="782939"/>
                </a:moveTo>
                <a:cubicBezTo>
                  <a:pt x="224614" y="781398"/>
                  <a:pt x="167230" y="775236"/>
                  <a:pt x="114854" y="744041"/>
                </a:cubicBezTo>
                <a:cubicBezTo>
                  <a:pt x="45147" y="702063"/>
                  <a:pt x="27816" y="640058"/>
                  <a:pt x="68639" y="569581"/>
                </a:cubicBezTo>
                <a:cubicBezTo>
                  <a:pt x="78652" y="551865"/>
                  <a:pt x="90976" y="535690"/>
                  <a:pt x="102915" y="519130"/>
                </a:cubicBezTo>
                <a:cubicBezTo>
                  <a:pt x="112543" y="505651"/>
                  <a:pt x="113698" y="493712"/>
                  <a:pt x="102145" y="479847"/>
                </a:cubicBezTo>
                <a:cubicBezTo>
                  <a:pt x="65173" y="436714"/>
                  <a:pt x="69024" y="388188"/>
                  <a:pt x="88666" y="340433"/>
                </a:cubicBezTo>
                <a:cubicBezTo>
                  <a:pt x="95983" y="322332"/>
                  <a:pt x="97908" y="311549"/>
                  <a:pt x="81348" y="299995"/>
                </a:cubicBezTo>
                <a:cubicBezTo>
                  <a:pt x="72876" y="294218"/>
                  <a:pt x="65943" y="286516"/>
                  <a:pt x="58626" y="279199"/>
                </a:cubicBezTo>
                <a:cubicBezTo>
                  <a:pt x="-28412" y="191776"/>
                  <a:pt x="-19169" y="108975"/>
                  <a:pt x="90591" y="50051"/>
                </a:cubicBezTo>
                <a:cubicBezTo>
                  <a:pt x="196885" y="-6947"/>
                  <a:pt x="309341" y="-17346"/>
                  <a:pt x="423722" y="29639"/>
                </a:cubicBezTo>
                <a:cubicBezTo>
                  <a:pt x="496510" y="59679"/>
                  <a:pt x="566602" y="95110"/>
                  <a:pt x="633613" y="137474"/>
                </a:cubicBezTo>
                <a:cubicBezTo>
                  <a:pt x="668660" y="159811"/>
                  <a:pt x="688301" y="179837"/>
                  <a:pt x="672126" y="228362"/>
                </a:cubicBezTo>
                <a:cubicBezTo>
                  <a:pt x="644012" y="312319"/>
                  <a:pt x="666349" y="393195"/>
                  <a:pt x="712949" y="465983"/>
                </a:cubicBezTo>
                <a:cubicBezTo>
                  <a:pt x="730664" y="493712"/>
                  <a:pt x="727968" y="514123"/>
                  <a:pt x="709097" y="536460"/>
                </a:cubicBezTo>
                <a:cubicBezTo>
                  <a:pt x="627837" y="633126"/>
                  <a:pt x="525779" y="703218"/>
                  <a:pt x="416019" y="761372"/>
                </a:cubicBezTo>
                <a:cubicBezTo>
                  <a:pt x="376737" y="782168"/>
                  <a:pt x="328982" y="783324"/>
                  <a:pt x="266207" y="78293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99" name="Google Shape;99;p1"/>
          <p:cNvSpPr/>
          <p:nvPr/>
        </p:nvSpPr>
        <p:spPr>
          <a:xfrm>
            <a:off x="1894210" y="2906309"/>
            <a:ext cx="784480" cy="744324"/>
          </a:xfrm>
          <a:custGeom>
            <a:avLst/>
            <a:gdLst/>
            <a:ahLst/>
            <a:cxnLst/>
            <a:rect l="l" t="t" r="r" b="b"/>
            <a:pathLst>
              <a:path w="784480" h="744324" extrusionOk="0">
                <a:moveTo>
                  <a:pt x="783710" y="443265"/>
                </a:moveTo>
                <a:cubicBezTo>
                  <a:pt x="768305" y="543782"/>
                  <a:pt x="749819" y="637752"/>
                  <a:pt x="671639" y="706689"/>
                </a:cubicBezTo>
                <a:cubicBezTo>
                  <a:pt x="611175" y="759836"/>
                  <a:pt x="548015" y="756755"/>
                  <a:pt x="494868" y="697061"/>
                </a:cubicBezTo>
                <a:cubicBezTo>
                  <a:pt x="484085" y="685122"/>
                  <a:pt x="472531" y="673183"/>
                  <a:pt x="464829" y="659704"/>
                </a:cubicBezTo>
                <a:cubicBezTo>
                  <a:pt x="452505" y="638907"/>
                  <a:pt x="438640" y="633130"/>
                  <a:pt x="414378" y="640448"/>
                </a:cubicBezTo>
                <a:cubicBezTo>
                  <a:pt x="365852" y="654697"/>
                  <a:pt x="318868" y="652386"/>
                  <a:pt x="282281" y="611178"/>
                </a:cubicBezTo>
                <a:cubicBezTo>
                  <a:pt x="268802" y="596159"/>
                  <a:pt x="256478" y="596929"/>
                  <a:pt x="240688" y="608097"/>
                </a:cubicBezTo>
                <a:cubicBezTo>
                  <a:pt x="102429" y="705918"/>
                  <a:pt x="9614" y="615029"/>
                  <a:pt x="1527" y="490250"/>
                </a:cubicBezTo>
                <a:cubicBezTo>
                  <a:pt x="-5020" y="388192"/>
                  <a:pt x="7689" y="292682"/>
                  <a:pt x="75085" y="210651"/>
                </a:cubicBezTo>
                <a:cubicBezTo>
                  <a:pt x="133239" y="139789"/>
                  <a:pt x="194473" y="71622"/>
                  <a:pt x="268802" y="16550"/>
                </a:cubicBezTo>
                <a:cubicBezTo>
                  <a:pt x="293835" y="-1936"/>
                  <a:pt x="317327" y="-6943"/>
                  <a:pt x="344286" y="11928"/>
                </a:cubicBezTo>
                <a:cubicBezTo>
                  <a:pt x="422080" y="65845"/>
                  <a:pt x="507963" y="77014"/>
                  <a:pt x="599236" y="56217"/>
                </a:cubicBezTo>
                <a:cubicBezTo>
                  <a:pt x="618878" y="51596"/>
                  <a:pt x="636593" y="51981"/>
                  <a:pt x="649302" y="71622"/>
                </a:cubicBezTo>
                <a:cubicBezTo>
                  <a:pt x="723631" y="186388"/>
                  <a:pt x="762528" y="313479"/>
                  <a:pt x="784480" y="4432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100" name="Google Shape;100;p1"/>
          <p:cNvSpPr/>
          <p:nvPr/>
        </p:nvSpPr>
        <p:spPr>
          <a:xfrm>
            <a:off x="1731616" y="1659281"/>
            <a:ext cx="781288" cy="793973"/>
          </a:xfrm>
          <a:custGeom>
            <a:avLst/>
            <a:gdLst/>
            <a:ahLst/>
            <a:cxnLst/>
            <a:rect l="l" t="t" r="r" b="b"/>
            <a:pathLst>
              <a:path w="781288" h="793973" extrusionOk="0">
                <a:moveTo>
                  <a:pt x="140243" y="196789"/>
                </a:moveTo>
                <a:cubicBezTo>
                  <a:pt x="191464" y="222207"/>
                  <a:pt x="249232" y="217201"/>
                  <a:pt x="300069" y="160203"/>
                </a:cubicBezTo>
                <a:cubicBezTo>
                  <a:pt x="318554" y="139791"/>
                  <a:pt x="350905" y="131704"/>
                  <a:pt x="381715" y="145568"/>
                </a:cubicBezTo>
                <a:cubicBezTo>
                  <a:pt x="401356" y="154426"/>
                  <a:pt x="407133" y="140176"/>
                  <a:pt x="413680" y="126697"/>
                </a:cubicBezTo>
                <a:cubicBezTo>
                  <a:pt x="422923" y="107056"/>
                  <a:pt x="431010" y="86259"/>
                  <a:pt x="442564" y="68158"/>
                </a:cubicBezTo>
                <a:cubicBezTo>
                  <a:pt x="490319" y="-6170"/>
                  <a:pt x="552324" y="-21575"/>
                  <a:pt x="623956" y="31187"/>
                </a:cubicBezTo>
                <a:cubicBezTo>
                  <a:pt x="732561" y="111677"/>
                  <a:pt x="789559" y="219126"/>
                  <a:pt x="780316" y="358541"/>
                </a:cubicBezTo>
                <a:cubicBezTo>
                  <a:pt x="775309" y="434410"/>
                  <a:pt x="765296" y="509509"/>
                  <a:pt x="748736" y="583452"/>
                </a:cubicBezTo>
                <a:cubicBezTo>
                  <a:pt x="732176" y="657396"/>
                  <a:pt x="724858" y="661632"/>
                  <a:pt x="651685" y="667409"/>
                </a:cubicBezTo>
                <a:cubicBezTo>
                  <a:pt x="571580" y="673956"/>
                  <a:pt x="502258" y="707461"/>
                  <a:pt x="449111" y="767541"/>
                </a:cubicBezTo>
                <a:cubicBezTo>
                  <a:pt x="421767" y="798350"/>
                  <a:pt x="398275" y="800661"/>
                  <a:pt x="362073" y="782560"/>
                </a:cubicBezTo>
                <a:cubicBezTo>
                  <a:pt x="275421" y="739427"/>
                  <a:pt x="194545" y="687435"/>
                  <a:pt x="121757" y="623890"/>
                </a:cubicBezTo>
                <a:cubicBezTo>
                  <a:pt x="28172" y="541859"/>
                  <a:pt x="-7259" y="435180"/>
                  <a:pt x="1214" y="313866"/>
                </a:cubicBezTo>
                <a:cubicBezTo>
                  <a:pt x="6606" y="234146"/>
                  <a:pt x="50509" y="196404"/>
                  <a:pt x="139858" y="19678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101" name="Google Shape;101;p1"/>
          <p:cNvSpPr/>
          <p:nvPr/>
        </p:nvSpPr>
        <p:spPr>
          <a:xfrm>
            <a:off x="2526298" y="1804405"/>
            <a:ext cx="800812" cy="794994"/>
          </a:xfrm>
          <a:custGeom>
            <a:avLst/>
            <a:gdLst/>
            <a:ahLst/>
            <a:cxnLst/>
            <a:rect l="l" t="t" r="r" b="b"/>
            <a:pathLst>
              <a:path w="800812" h="794994" extrusionOk="0">
                <a:moveTo>
                  <a:pt x="298354" y="794566"/>
                </a:moveTo>
                <a:cubicBezTo>
                  <a:pt x="277942" y="794566"/>
                  <a:pt x="262152" y="793796"/>
                  <a:pt x="245977" y="794566"/>
                </a:cubicBezTo>
                <a:cubicBezTo>
                  <a:pt x="220174" y="796107"/>
                  <a:pt x="207080" y="785323"/>
                  <a:pt x="199762" y="759520"/>
                </a:cubicBezTo>
                <a:cubicBezTo>
                  <a:pt x="173959" y="667861"/>
                  <a:pt x="118887" y="598539"/>
                  <a:pt x="33004" y="555790"/>
                </a:cubicBezTo>
                <a:cubicBezTo>
                  <a:pt x="4890" y="541926"/>
                  <a:pt x="-2427" y="525366"/>
                  <a:pt x="654" y="493786"/>
                </a:cubicBezTo>
                <a:cubicBezTo>
                  <a:pt x="11052" y="377094"/>
                  <a:pt x="39937" y="263482"/>
                  <a:pt x="98475" y="164891"/>
                </a:cubicBezTo>
                <a:cubicBezTo>
                  <a:pt x="156629" y="66685"/>
                  <a:pt x="250598" y="3525"/>
                  <a:pt x="371527" y="59"/>
                </a:cubicBezTo>
                <a:cubicBezTo>
                  <a:pt x="441619" y="-1867"/>
                  <a:pt x="482827" y="43578"/>
                  <a:pt x="487834" y="131000"/>
                </a:cubicBezTo>
                <a:cubicBezTo>
                  <a:pt x="490144" y="172979"/>
                  <a:pt x="496306" y="198782"/>
                  <a:pt x="542136" y="213802"/>
                </a:cubicBezTo>
                <a:cubicBezTo>
                  <a:pt x="576797" y="225355"/>
                  <a:pt x="604526" y="258476"/>
                  <a:pt x="609917" y="299299"/>
                </a:cubicBezTo>
                <a:cubicBezTo>
                  <a:pt x="613384" y="325872"/>
                  <a:pt x="626093" y="334730"/>
                  <a:pt x="650355" y="332419"/>
                </a:cubicBezTo>
                <a:cubicBezTo>
                  <a:pt x="651896" y="332419"/>
                  <a:pt x="653436" y="332419"/>
                  <a:pt x="654592" y="332419"/>
                </a:cubicBezTo>
                <a:cubicBezTo>
                  <a:pt x="802478" y="339737"/>
                  <a:pt x="828667" y="438713"/>
                  <a:pt x="775520" y="551939"/>
                </a:cubicBezTo>
                <a:cubicBezTo>
                  <a:pt x="719677" y="670557"/>
                  <a:pt x="621471" y="740264"/>
                  <a:pt x="492840" y="764527"/>
                </a:cubicBezTo>
                <a:cubicBezTo>
                  <a:pt x="426984" y="776851"/>
                  <a:pt x="362669" y="799573"/>
                  <a:pt x="298354" y="79418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102" name="Google Shape;102;p1"/>
          <p:cNvSpPr/>
          <p:nvPr/>
        </p:nvSpPr>
        <p:spPr>
          <a:xfrm>
            <a:off x="2134119" y="2366739"/>
            <a:ext cx="558053" cy="562675"/>
          </a:xfrm>
          <a:custGeom>
            <a:avLst/>
            <a:gdLst/>
            <a:ahLst/>
            <a:cxnLst/>
            <a:rect l="l" t="t" r="r" b="b"/>
            <a:pathLst>
              <a:path w="558053" h="562675" extrusionOk="0">
                <a:moveTo>
                  <a:pt x="557665" y="286920"/>
                </a:moveTo>
                <a:cubicBezTo>
                  <a:pt x="556510" y="439813"/>
                  <a:pt x="432501" y="563823"/>
                  <a:pt x="281533" y="562667"/>
                </a:cubicBezTo>
                <a:cubicBezTo>
                  <a:pt x="119011" y="561897"/>
                  <a:pt x="-1147" y="439043"/>
                  <a:pt x="8" y="274596"/>
                </a:cubicBezTo>
                <a:cubicBezTo>
                  <a:pt x="779" y="123243"/>
                  <a:pt x="128639" y="-767"/>
                  <a:pt x="283073" y="4"/>
                </a:cubicBezTo>
                <a:cubicBezTo>
                  <a:pt x="436352" y="774"/>
                  <a:pt x="558821" y="128634"/>
                  <a:pt x="558050" y="2869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103" name="Google Shape;103;p1"/>
          <p:cNvSpPr txBox="1"/>
          <p:nvPr/>
        </p:nvSpPr>
        <p:spPr>
          <a:xfrm>
            <a:off x="10232571" y="6296572"/>
            <a:ext cx="1710607" cy="261610"/>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100">
                <a:solidFill>
                  <a:schemeClr val="lt1"/>
                </a:solidFill>
                <a:latin typeface="Arial"/>
                <a:ea typeface="Arial"/>
                <a:cs typeface="Arial"/>
                <a:sym typeface="Arial"/>
              </a:rPr>
              <a:t>plantillaspowerpoint.org</a:t>
            </a:r>
            <a:endParaRPr sz="110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0"/>
          <p:cNvSpPr/>
          <p:nvPr/>
        </p:nvSpPr>
        <p:spPr>
          <a:xfrm>
            <a:off x="0" y="2"/>
            <a:ext cx="10668001" cy="6857999"/>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54" name="Google Shape;254;p10"/>
          <p:cNvSpPr txBox="1"/>
          <p:nvPr/>
        </p:nvSpPr>
        <p:spPr>
          <a:xfrm>
            <a:off x="716249" y="4887684"/>
            <a:ext cx="3723725" cy="1503810"/>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ered water had don't subdue which ut two</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ut had season. dolor sit amet dolor sit amet aquam dolor sit amet quam dolor sit ipsum</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consectetureaquam ipsum aquam ut untils</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dolor its example slogan gose here facer</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Aquam lorem ipsum consecteture</a:t>
            </a:r>
            <a:endParaRPr/>
          </a:p>
        </p:txBody>
      </p:sp>
      <p:sp>
        <p:nvSpPr>
          <p:cNvPr id="255" name="Google Shape;255;p10"/>
          <p:cNvSpPr txBox="1"/>
          <p:nvPr/>
        </p:nvSpPr>
        <p:spPr>
          <a:xfrm>
            <a:off x="1070351" y="690108"/>
            <a:ext cx="2747587" cy="56047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a:solidFill>
                  <a:schemeClr val="dk1"/>
                </a:solidFill>
                <a:latin typeface="Play"/>
                <a:ea typeface="Play"/>
                <a:cs typeface="Play"/>
                <a:sym typeface="Play"/>
              </a:rPr>
              <a:t>Logo Usage</a:t>
            </a:r>
            <a:endParaRPr/>
          </a:p>
        </p:txBody>
      </p:sp>
      <p:cxnSp>
        <p:nvCxnSpPr>
          <p:cNvPr id="256" name="Google Shape;256;p10"/>
          <p:cNvCxnSpPr/>
          <p:nvPr/>
        </p:nvCxnSpPr>
        <p:spPr>
          <a:xfrm>
            <a:off x="9521903" y="0"/>
            <a:ext cx="0" cy="6858000"/>
          </a:xfrm>
          <a:prstGeom prst="straightConnector1">
            <a:avLst/>
          </a:prstGeom>
          <a:noFill/>
          <a:ln w="12700" cap="flat" cmpd="sng">
            <a:solidFill>
              <a:srgbClr val="E7BD9F"/>
            </a:solidFill>
            <a:prstDash val="solid"/>
            <a:miter lim="800000"/>
            <a:headEnd type="none" w="sm" len="sm"/>
            <a:tailEnd type="none" w="sm" len="sm"/>
          </a:ln>
        </p:spPr>
      </p:cxnSp>
      <p:pic>
        <p:nvPicPr>
          <p:cNvPr id="257" name="Google Shape;257;p10"/>
          <p:cNvPicPr preferRelativeResize="0">
            <a:picLocks noGrp="1"/>
          </p:cNvPicPr>
          <p:nvPr>
            <p:ph type="pic" idx="2"/>
          </p:nvPr>
        </p:nvPicPr>
        <p:blipFill rotWithShape="1">
          <a:blip r:embed="rId3">
            <a:alphaModFix/>
          </a:blip>
          <a:srcRect/>
          <a:stretch/>
        </p:blipFill>
        <p:spPr>
          <a:xfrm>
            <a:off x="5613400" y="198438"/>
            <a:ext cx="6070600" cy="6461125"/>
          </a:xfrm>
          <a:prstGeom prst="rect">
            <a:avLst/>
          </a:prstGeom>
          <a:noFill/>
          <a:ln>
            <a:noFill/>
          </a:ln>
        </p:spPr>
      </p:pic>
      <p:sp>
        <p:nvSpPr>
          <p:cNvPr id="258" name="Google Shape;258;p10"/>
          <p:cNvSpPr/>
          <p:nvPr/>
        </p:nvSpPr>
        <p:spPr>
          <a:xfrm>
            <a:off x="965750" y="1643701"/>
            <a:ext cx="1374193" cy="1371310"/>
          </a:xfrm>
          <a:custGeom>
            <a:avLst/>
            <a:gdLst/>
            <a:ahLst/>
            <a:cxnLst/>
            <a:rect l="l" t="t" r="r" b="b"/>
            <a:pathLst>
              <a:path w="1374193" h="1371310" extrusionOk="0">
                <a:moveTo>
                  <a:pt x="921834" y="1370672"/>
                </a:moveTo>
                <a:cubicBezTo>
                  <a:pt x="705748" y="1373295"/>
                  <a:pt x="504744" y="1362146"/>
                  <a:pt x="310299" y="1298861"/>
                </a:cubicBezTo>
                <a:cubicBezTo>
                  <a:pt x="246686" y="1278204"/>
                  <a:pt x="186025" y="1251316"/>
                  <a:pt x="133889" y="1207377"/>
                </a:cubicBezTo>
                <a:cubicBezTo>
                  <a:pt x="18467" y="1109335"/>
                  <a:pt x="-17602" y="981453"/>
                  <a:pt x="7647" y="838816"/>
                </a:cubicBezTo>
                <a:cubicBezTo>
                  <a:pt x="33551" y="691917"/>
                  <a:pt x="124379" y="591251"/>
                  <a:pt x="264393" y="539115"/>
                </a:cubicBezTo>
                <a:cubicBezTo>
                  <a:pt x="334564" y="512883"/>
                  <a:pt x="408342" y="501079"/>
                  <a:pt x="483103" y="515178"/>
                </a:cubicBezTo>
                <a:cubicBezTo>
                  <a:pt x="515237" y="521080"/>
                  <a:pt x="516877" y="508292"/>
                  <a:pt x="514909" y="482060"/>
                </a:cubicBezTo>
                <a:cubicBezTo>
                  <a:pt x="507696" y="395166"/>
                  <a:pt x="514254" y="309584"/>
                  <a:pt x="553930" y="230232"/>
                </a:cubicBezTo>
                <a:cubicBezTo>
                  <a:pt x="628363" y="81693"/>
                  <a:pt x="747391" y="-2249"/>
                  <a:pt x="915276" y="46"/>
                </a:cubicBezTo>
                <a:cubicBezTo>
                  <a:pt x="1081194" y="2341"/>
                  <a:pt x="1203501" y="79398"/>
                  <a:pt x="1271377" y="235479"/>
                </a:cubicBezTo>
                <a:cubicBezTo>
                  <a:pt x="1331383" y="373525"/>
                  <a:pt x="1353352" y="519441"/>
                  <a:pt x="1365484" y="667980"/>
                </a:cubicBezTo>
                <a:cubicBezTo>
                  <a:pt x="1381879" y="869639"/>
                  <a:pt x="1373026" y="1070970"/>
                  <a:pt x="1356303" y="1272302"/>
                </a:cubicBezTo>
                <a:cubicBezTo>
                  <a:pt x="1350073" y="1346735"/>
                  <a:pt x="1350729" y="1346407"/>
                  <a:pt x="1276951" y="1353621"/>
                </a:cubicBezTo>
                <a:cubicBezTo>
                  <a:pt x="1154316" y="1366081"/>
                  <a:pt x="1031681" y="1373623"/>
                  <a:pt x="921834" y="1370672"/>
                </a:cubicBezTo>
                <a:close/>
              </a:path>
            </a:pathLst>
          </a:custGeom>
          <a:solidFill>
            <a:srgbClr val="F3DED0"/>
          </a:solidFill>
          <a:ln w="32725" cap="flat" cmpd="sng">
            <a:solidFill>
              <a:srgbClr val="FEFEF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59" name="Google Shape;259;p10"/>
          <p:cNvSpPr/>
          <p:nvPr/>
        </p:nvSpPr>
        <p:spPr>
          <a:xfrm>
            <a:off x="2453524" y="1642951"/>
            <a:ext cx="1375005" cy="1372832"/>
          </a:xfrm>
          <a:custGeom>
            <a:avLst/>
            <a:gdLst/>
            <a:ahLst/>
            <a:cxnLst/>
            <a:rect l="l" t="t" r="r" b="b"/>
            <a:pathLst>
              <a:path w="1375005" h="1372832" extrusionOk="0">
                <a:moveTo>
                  <a:pt x="463669" y="1370766"/>
                </a:moveTo>
                <a:cubicBezTo>
                  <a:pt x="329886" y="1376013"/>
                  <a:pt x="198397" y="1363552"/>
                  <a:pt x="66909" y="1353060"/>
                </a:cubicBezTo>
                <a:cubicBezTo>
                  <a:pt x="39365" y="1350764"/>
                  <a:pt x="24610" y="1341583"/>
                  <a:pt x="21659" y="1310760"/>
                </a:cubicBezTo>
                <a:cubicBezTo>
                  <a:pt x="345" y="1087460"/>
                  <a:pt x="-9164" y="864487"/>
                  <a:pt x="11494" y="640859"/>
                </a:cubicBezTo>
                <a:cubicBezTo>
                  <a:pt x="22970" y="517896"/>
                  <a:pt x="42644" y="397228"/>
                  <a:pt x="84616" y="280496"/>
                </a:cubicBezTo>
                <a:cubicBezTo>
                  <a:pt x="131178" y="149991"/>
                  <a:pt x="211186" y="55228"/>
                  <a:pt x="349888" y="15552"/>
                </a:cubicBezTo>
                <a:cubicBezTo>
                  <a:pt x="588599" y="-52652"/>
                  <a:pt x="831574" y="110971"/>
                  <a:pt x="856822" y="359848"/>
                </a:cubicBezTo>
                <a:cubicBezTo>
                  <a:pt x="860429" y="396573"/>
                  <a:pt x="865676" y="433297"/>
                  <a:pt x="858462" y="470678"/>
                </a:cubicBezTo>
                <a:cubicBezTo>
                  <a:pt x="851576" y="505436"/>
                  <a:pt x="859774" y="520847"/>
                  <a:pt x="902729" y="514945"/>
                </a:cubicBezTo>
                <a:cubicBezTo>
                  <a:pt x="1122422" y="485434"/>
                  <a:pt x="1321786" y="626103"/>
                  <a:pt x="1366708" y="838583"/>
                </a:cubicBezTo>
                <a:cubicBezTo>
                  <a:pt x="1403433" y="1012698"/>
                  <a:pt x="1315884" y="1185502"/>
                  <a:pt x="1150950" y="1264526"/>
                </a:cubicBezTo>
                <a:cubicBezTo>
                  <a:pt x="1028643" y="1322893"/>
                  <a:pt x="897154" y="1345846"/>
                  <a:pt x="764354" y="1360601"/>
                </a:cubicBezTo>
                <a:cubicBezTo>
                  <a:pt x="664017" y="1371750"/>
                  <a:pt x="563351" y="1375357"/>
                  <a:pt x="463669" y="1371094"/>
                </a:cubicBezTo>
                <a:close/>
              </a:path>
            </a:pathLst>
          </a:custGeom>
          <a:solidFill>
            <a:srgbClr val="F3DED0"/>
          </a:solidFill>
          <a:ln w="32725" cap="flat" cmpd="sng">
            <a:solidFill>
              <a:srgbClr val="FEFEF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60" name="Google Shape;260;p10"/>
          <p:cNvSpPr/>
          <p:nvPr/>
        </p:nvSpPr>
        <p:spPr>
          <a:xfrm>
            <a:off x="2449935" y="3131203"/>
            <a:ext cx="1378970" cy="1373214"/>
          </a:xfrm>
          <a:custGeom>
            <a:avLst/>
            <a:gdLst/>
            <a:ahLst/>
            <a:cxnLst/>
            <a:rect l="l" t="t" r="r" b="b"/>
            <a:pathLst>
              <a:path w="1378970" h="1373214" extrusionOk="0">
                <a:moveTo>
                  <a:pt x="0" y="486180"/>
                </a:moveTo>
                <a:cubicBezTo>
                  <a:pt x="8853" y="338297"/>
                  <a:pt x="9181" y="201890"/>
                  <a:pt x="24921" y="66139"/>
                </a:cubicBezTo>
                <a:cubicBezTo>
                  <a:pt x="28855" y="31710"/>
                  <a:pt x="43611" y="22856"/>
                  <a:pt x="75417" y="19577"/>
                </a:cubicBezTo>
                <a:cubicBezTo>
                  <a:pt x="266256" y="-753"/>
                  <a:pt x="457422" y="-4032"/>
                  <a:pt x="648588" y="4166"/>
                </a:cubicBezTo>
                <a:cubicBezTo>
                  <a:pt x="813194" y="11052"/>
                  <a:pt x="976489" y="31710"/>
                  <a:pt x="1130275" y="97946"/>
                </a:cubicBezTo>
                <a:cubicBezTo>
                  <a:pt x="1304718" y="173035"/>
                  <a:pt x="1397514" y="328132"/>
                  <a:pt x="1375872" y="508478"/>
                </a:cubicBezTo>
                <a:cubicBezTo>
                  <a:pt x="1355215" y="680953"/>
                  <a:pt x="1216840" y="822607"/>
                  <a:pt x="1039446" y="853757"/>
                </a:cubicBezTo>
                <a:cubicBezTo>
                  <a:pt x="995507" y="861627"/>
                  <a:pt x="950585" y="867857"/>
                  <a:pt x="906646" y="859331"/>
                </a:cubicBezTo>
                <a:cubicBezTo>
                  <a:pt x="865003" y="851134"/>
                  <a:pt x="856805" y="866873"/>
                  <a:pt x="861724" y="903270"/>
                </a:cubicBezTo>
                <a:cubicBezTo>
                  <a:pt x="873200" y="986557"/>
                  <a:pt x="857461" y="1065581"/>
                  <a:pt x="824015" y="1141654"/>
                </a:cubicBezTo>
                <a:cubicBezTo>
                  <a:pt x="712857" y="1394138"/>
                  <a:pt x="361675" y="1454800"/>
                  <a:pt x="177067" y="1250517"/>
                </a:cubicBezTo>
                <a:cubicBezTo>
                  <a:pt x="99354" y="1164607"/>
                  <a:pt x="69515" y="1053777"/>
                  <a:pt x="45250" y="942946"/>
                </a:cubicBezTo>
                <a:cubicBezTo>
                  <a:pt x="33774" y="890810"/>
                  <a:pt x="24265" y="838018"/>
                  <a:pt x="19674" y="785226"/>
                </a:cubicBezTo>
                <a:cubicBezTo>
                  <a:pt x="10821" y="681937"/>
                  <a:pt x="5902" y="578320"/>
                  <a:pt x="0" y="486508"/>
                </a:cubicBezTo>
                <a:close/>
              </a:path>
            </a:pathLst>
          </a:custGeom>
          <a:solidFill>
            <a:srgbClr val="F3DED0"/>
          </a:solidFill>
          <a:ln w="32725" cap="flat" cmpd="sng">
            <a:solidFill>
              <a:srgbClr val="FEFEF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61" name="Google Shape;261;p10"/>
          <p:cNvSpPr/>
          <p:nvPr/>
        </p:nvSpPr>
        <p:spPr>
          <a:xfrm>
            <a:off x="965378" y="3131900"/>
            <a:ext cx="1374744" cy="1372704"/>
          </a:xfrm>
          <a:custGeom>
            <a:avLst/>
            <a:gdLst/>
            <a:ahLst/>
            <a:cxnLst/>
            <a:rect l="l" t="t" r="r" b="b"/>
            <a:pathLst>
              <a:path w="1374744" h="1372704" extrusionOk="0">
                <a:moveTo>
                  <a:pt x="931716" y="845"/>
                </a:moveTo>
                <a:cubicBezTo>
                  <a:pt x="1042875" y="-3418"/>
                  <a:pt x="1174035" y="9370"/>
                  <a:pt x="1305851" y="18552"/>
                </a:cubicBezTo>
                <a:cubicBezTo>
                  <a:pt x="1352413" y="21831"/>
                  <a:pt x="1352413" y="52981"/>
                  <a:pt x="1355036" y="82820"/>
                </a:cubicBezTo>
                <a:cubicBezTo>
                  <a:pt x="1366513" y="214309"/>
                  <a:pt x="1375366" y="346125"/>
                  <a:pt x="1374710" y="478269"/>
                </a:cubicBezTo>
                <a:cubicBezTo>
                  <a:pt x="1373399" y="664189"/>
                  <a:pt x="1362250" y="848797"/>
                  <a:pt x="1311098" y="1028814"/>
                </a:cubicBezTo>
                <a:cubicBezTo>
                  <a:pt x="1287817" y="1110790"/>
                  <a:pt x="1255682" y="1189158"/>
                  <a:pt x="1197644" y="1253099"/>
                </a:cubicBezTo>
                <a:cubicBezTo>
                  <a:pt x="1039268" y="1427870"/>
                  <a:pt x="671363" y="1435412"/>
                  <a:pt x="541514" y="1111118"/>
                </a:cubicBezTo>
                <a:cubicBezTo>
                  <a:pt x="513315" y="1040619"/>
                  <a:pt x="508396" y="966513"/>
                  <a:pt x="515610" y="892080"/>
                </a:cubicBezTo>
                <a:cubicBezTo>
                  <a:pt x="518889" y="857978"/>
                  <a:pt x="510036" y="853060"/>
                  <a:pt x="477573" y="857650"/>
                </a:cubicBezTo>
                <a:cubicBezTo>
                  <a:pt x="273947" y="884538"/>
                  <a:pt x="88355" y="771740"/>
                  <a:pt x="19496" y="582541"/>
                </a:cubicBezTo>
                <a:cubicBezTo>
                  <a:pt x="-32313" y="440560"/>
                  <a:pt x="16873" y="214636"/>
                  <a:pt x="194267" y="122496"/>
                </a:cubicBezTo>
                <a:cubicBezTo>
                  <a:pt x="327395" y="53309"/>
                  <a:pt x="471015" y="28717"/>
                  <a:pt x="617259" y="11010"/>
                </a:cubicBezTo>
                <a:cubicBezTo>
                  <a:pt x="714646" y="-467"/>
                  <a:pt x="812688" y="845"/>
                  <a:pt x="931716" y="845"/>
                </a:cubicBezTo>
                <a:close/>
              </a:path>
            </a:pathLst>
          </a:custGeom>
          <a:solidFill>
            <a:srgbClr val="F3DED0"/>
          </a:solidFill>
          <a:ln w="32725" cap="flat" cmpd="sng">
            <a:solidFill>
              <a:srgbClr val="FEFEF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62" name="Google Shape;262;p10"/>
          <p:cNvSpPr/>
          <p:nvPr/>
        </p:nvSpPr>
        <p:spPr>
          <a:xfrm>
            <a:off x="165100" y="198438"/>
            <a:ext cx="11836400" cy="6461124"/>
          </a:xfrm>
          <a:prstGeom prst="rect">
            <a:avLst/>
          </a:prstGeom>
          <a:noFill/>
          <a:ln w="57150" cap="flat" cmpd="sng">
            <a:solidFill>
              <a:srgbClr val="FEFEF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1"/>
          <p:cNvSpPr/>
          <p:nvPr/>
        </p:nvSpPr>
        <p:spPr>
          <a:xfrm>
            <a:off x="0" y="2"/>
            <a:ext cx="10668001" cy="6857999"/>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71" name="Google Shape;271;p11"/>
          <p:cNvSpPr txBox="1"/>
          <p:nvPr/>
        </p:nvSpPr>
        <p:spPr>
          <a:xfrm>
            <a:off x="749879" y="1365591"/>
            <a:ext cx="3480159" cy="5604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a:solidFill>
                  <a:schemeClr val="dk1"/>
                </a:solidFill>
                <a:latin typeface="Play"/>
                <a:ea typeface="Play"/>
                <a:cs typeface="Play"/>
                <a:sym typeface="Play"/>
              </a:rPr>
              <a:t>Logo on Colors</a:t>
            </a:r>
            <a:endParaRPr/>
          </a:p>
        </p:txBody>
      </p:sp>
      <p:cxnSp>
        <p:nvCxnSpPr>
          <p:cNvPr id="272" name="Google Shape;272;p11"/>
          <p:cNvCxnSpPr/>
          <p:nvPr/>
        </p:nvCxnSpPr>
        <p:spPr>
          <a:xfrm>
            <a:off x="162003" y="-2"/>
            <a:ext cx="0" cy="6858000"/>
          </a:xfrm>
          <a:prstGeom prst="straightConnector1">
            <a:avLst/>
          </a:prstGeom>
          <a:noFill/>
          <a:ln w="38100" cap="flat" cmpd="sng">
            <a:solidFill>
              <a:srgbClr val="E7BD9F"/>
            </a:solidFill>
            <a:prstDash val="solid"/>
            <a:miter lim="800000"/>
            <a:headEnd type="none" w="sm" len="sm"/>
            <a:tailEnd type="none" w="sm" len="sm"/>
          </a:ln>
        </p:spPr>
      </p:cxnSp>
      <p:sp>
        <p:nvSpPr>
          <p:cNvPr id="273" name="Google Shape;273;p11"/>
          <p:cNvSpPr/>
          <p:nvPr/>
        </p:nvSpPr>
        <p:spPr>
          <a:xfrm flipH="1">
            <a:off x="832391" y="2316103"/>
            <a:ext cx="1693147" cy="2386219"/>
          </a:xfrm>
          <a:custGeom>
            <a:avLst/>
            <a:gdLst/>
            <a:ahLst/>
            <a:cxnLst/>
            <a:rect l="l" t="t" r="r" b="b"/>
            <a:pathLst>
              <a:path w="3211249" h="2675328" extrusionOk="0">
                <a:moveTo>
                  <a:pt x="3211249" y="0"/>
                </a:moveTo>
                <a:lnTo>
                  <a:pt x="0" y="0"/>
                </a:lnTo>
                <a:lnTo>
                  <a:pt x="0" y="2675328"/>
                </a:lnTo>
                <a:lnTo>
                  <a:pt x="3211249" y="2675328"/>
                </a:lnTo>
                <a:lnTo>
                  <a:pt x="3211249" y="0"/>
                </a:lnTo>
                <a:close/>
              </a:path>
            </a:pathLst>
          </a:custGeom>
          <a:solidFill>
            <a:srgbClr val="F3DECE"/>
          </a:solidFill>
          <a:ln>
            <a:noFill/>
          </a:ln>
          <a:effectLst>
            <a:outerShdw blurRad="190500" sx="103000" sy="103000" algn="tl" rotWithShape="0">
              <a:srgbClr val="000000">
                <a:alpha val="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74" name="Google Shape;274;p11"/>
          <p:cNvSpPr/>
          <p:nvPr/>
        </p:nvSpPr>
        <p:spPr>
          <a:xfrm flipH="1">
            <a:off x="2802197" y="2316103"/>
            <a:ext cx="1693147" cy="2386219"/>
          </a:xfrm>
          <a:custGeom>
            <a:avLst/>
            <a:gdLst/>
            <a:ahLst/>
            <a:cxnLst/>
            <a:rect l="l" t="t" r="r" b="b"/>
            <a:pathLst>
              <a:path w="3211249" h="2675328" extrusionOk="0">
                <a:moveTo>
                  <a:pt x="3211249" y="0"/>
                </a:moveTo>
                <a:lnTo>
                  <a:pt x="0" y="0"/>
                </a:lnTo>
                <a:lnTo>
                  <a:pt x="0" y="2675328"/>
                </a:lnTo>
                <a:lnTo>
                  <a:pt x="3211249" y="2675328"/>
                </a:lnTo>
                <a:lnTo>
                  <a:pt x="3211249" y="0"/>
                </a:lnTo>
                <a:close/>
              </a:path>
            </a:pathLst>
          </a:custGeom>
          <a:solidFill>
            <a:srgbClr val="7F4721"/>
          </a:solidFill>
          <a:ln>
            <a:noFill/>
          </a:ln>
          <a:effectLst>
            <a:outerShdw blurRad="190500" sx="103000" sy="103000" algn="tl" rotWithShape="0">
              <a:srgbClr val="000000">
                <a:alpha val="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75" name="Google Shape;275;p11"/>
          <p:cNvSpPr/>
          <p:nvPr/>
        </p:nvSpPr>
        <p:spPr>
          <a:xfrm flipH="1">
            <a:off x="4771999" y="2316103"/>
            <a:ext cx="1693147" cy="2386219"/>
          </a:xfrm>
          <a:custGeom>
            <a:avLst/>
            <a:gdLst/>
            <a:ahLst/>
            <a:cxnLst/>
            <a:rect l="l" t="t" r="r" b="b"/>
            <a:pathLst>
              <a:path w="3211249" h="2675328" extrusionOk="0">
                <a:moveTo>
                  <a:pt x="3211249" y="0"/>
                </a:moveTo>
                <a:lnTo>
                  <a:pt x="0" y="0"/>
                </a:lnTo>
                <a:lnTo>
                  <a:pt x="0" y="2675328"/>
                </a:lnTo>
                <a:lnTo>
                  <a:pt x="3211249" y="2675328"/>
                </a:lnTo>
                <a:lnTo>
                  <a:pt x="3211249" y="0"/>
                </a:lnTo>
                <a:close/>
              </a:path>
            </a:pathLst>
          </a:custGeom>
          <a:solidFill>
            <a:srgbClr val="F3DECE"/>
          </a:solidFill>
          <a:ln>
            <a:noFill/>
          </a:ln>
          <a:effectLst>
            <a:outerShdw blurRad="190500" sx="103000" sy="103000" algn="tl" rotWithShape="0">
              <a:srgbClr val="000000">
                <a:alpha val="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76" name="Google Shape;276;p11"/>
          <p:cNvSpPr txBox="1"/>
          <p:nvPr/>
        </p:nvSpPr>
        <p:spPr>
          <a:xfrm>
            <a:off x="1030808" y="4018766"/>
            <a:ext cx="1245781" cy="503408"/>
          </a:xfrm>
          <a:prstGeom prst="rect">
            <a:avLst/>
          </a:prstGeom>
          <a:noFill/>
          <a:ln>
            <a:noFill/>
          </a:ln>
        </p:spPr>
        <p:txBody>
          <a:bodyPr spcFirstLastPara="1" wrap="square" lIns="91425" tIns="45700" rIns="91425" bIns="45700" anchor="t" anchorCtr="0">
            <a:spAutoFit/>
          </a:bodyPr>
          <a:lstStyle/>
          <a:p>
            <a:pPr marL="0" marR="0" lvl="0" indent="0" algn="l" rtl="0">
              <a:lnSpc>
                <a:spcPct val="150142"/>
              </a:lnSpc>
              <a:spcBef>
                <a:spcPts val="0"/>
              </a:spcBef>
              <a:spcAft>
                <a:spcPts val="0"/>
              </a:spcAft>
              <a:buNone/>
            </a:pPr>
            <a:r>
              <a:rPr lang="en-US" sz="700">
                <a:solidFill>
                  <a:schemeClr val="dk1"/>
                </a:solidFill>
                <a:latin typeface="Open Sans Light"/>
                <a:ea typeface="Open Sans Light"/>
                <a:cs typeface="Open Sans Light"/>
                <a:sym typeface="Open Sans Light"/>
              </a:rPr>
              <a:t>Have them for one to sit dolor its example gose here facer</a:t>
            </a:r>
            <a:endParaRPr/>
          </a:p>
        </p:txBody>
      </p:sp>
      <p:sp>
        <p:nvSpPr>
          <p:cNvPr id="277" name="Google Shape;277;p11"/>
          <p:cNvSpPr txBox="1"/>
          <p:nvPr/>
        </p:nvSpPr>
        <p:spPr>
          <a:xfrm>
            <a:off x="1030807" y="3574365"/>
            <a:ext cx="80127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Play"/>
                <a:ea typeface="Play"/>
                <a:cs typeface="Play"/>
                <a:sym typeface="Play"/>
              </a:rPr>
              <a:t>Color  One</a:t>
            </a:r>
            <a:endParaRPr/>
          </a:p>
        </p:txBody>
      </p:sp>
      <p:grpSp>
        <p:nvGrpSpPr>
          <p:cNvPr id="278" name="Google Shape;278;p11"/>
          <p:cNvGrpSpPr/>
          <p:nvPr/>
        </p:nvGrpSpPr>
        <p:grpSpPr>
          <a:xfrm>
            <a:off x="1153263" y="2835433"/>
            <a:ext cx="354803" cy="354803"/>
            <a:chOff x="2421335" y="2812833"/>
            <a:chExt cx="354803" cy="354803"/>
          </a:xfrm>
        </p:grpSpPr>
        <p:sp>
          <p:nvSpPr>
            <p:cNvPr id="279" name="Google Shape;279;p11"/>
            <p:cNvSpPr/>
            <p:nvPr/>
          </p:nvSpPr>
          <p:spPr>
            <a:xfrm>
              <a:off x="2421335" y="2812833"/>
              <a:ext cx="354803" cy="354803"/>
            </a:xfrm>
            <a:prstGeom prst="ellipse">
              <a:avLst/>
            </a:prstGeom>
            <a:solidFill>
              <a:srgbClr val="DA9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80" name="Google Shape;280;p11"/>
            <p:cNvSpPr txBox="1"/>
            <p:nvPr/>
          </p:nvSpPr>
          <p:spPr>
            <a:xfrm>
              <a:off x="2443882" y="2885298"/>
              <a:ext cx="302566"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1"/>
                  </a:solidFill>
                  <a:latin typeface="Play"/>
                  <a:ea typeface="Play"/>
                  <a:cs typeface="Play"/>
                  <a:sym typeface="Play"/>
                </a:rPr>
                <a:t>01</a:t>
              </a:r>
              <a:endParaRPr/>
            </a:p>
          </p:txBody>
        </p:sp>
      </p:grpSp>
      <p:sp>
        <p:nvSpPr>
          <p:cNvPr id="281" name="Google Shape;281;p11"/>
          <p:cNvSpPr txBox="1"/>
          <p:nvPr/>
        </p:nvSpPr>
        <p:spPr>
          <a:xfrm>
            <a:off x="832392" y="5317262"/>
            <a:ext cx="5632751" cy="477888"/>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 ered water had  subdue which ut had dolor season. dolor sit amet dolor sit amet quam dolor sit ipsum aquam consectetureaquam ipsum aquam ut untilsdolor its example slogan</a:t>
            </a:r>
            <a:endParaRPr/>
          </a:p>
        </p:txBody>
      </p:sp>
      <p:sp>
        <p:nvSpPr>
          <p:cNvPr id="282" name="Google Shape;282;p11"/>
          <p:cNvSpPr txBox="1"/>
          <p:nvPr/>
        </p:nvSpPr>
        <p:spPr>
          <a:xfrm>
            <a:off x="3000610" y="4018766"/>
            <a:ext cx="1245781" cy="503408"/>
          </a:xfrm>
          <a:prstGeom prst="rect">
            <a:avLst/>
          </a:prstGeom>
          <a:noFill/>
          <a:ln>
            <a:noFill/>
          </a:ln>
        </p:spPr>
        <p:txBody>
          <a:bodyPr spcFirstLastPara="1" wrap="square" lIns="91425" tIns="45700" rIns="91425" bIns="45700" anchor="t" anchorCtr="0">
            <a:spAutoFit/>
          </a:bodyPr>
          <a:lstStyle/>
          <a:p>
            <a:pPr marL="0" marR="0" lvl="0" indent="0" algn="l" rtl="0">
              <a:lnSpc>
                <a:spcPct val="150142"/>
              </a:lnSpc>
              <a:spcBef>
                <a:spcPts val="0"/>
              </a:spcBef>
              <a:spcAft>
                <a:spcPts val="0"/>
              </a:spcAft>
              <a:buNone/>
            </a:pPr>
            <a:r>
              <a:rPr lang="en-US" sz="700">
                <a:solidFill>
                  <a:schemeClr val="lt1"/>
                </a:solidFill>
                <a:latin typeface="Open Sans Light"/>
                <a:ea typeface="Open Sans Light"/>
                <a:cs typeface="Open Sans Light"/>
                <a:sym typeface="Open Sans Light"/>
              </a:rPr>
              <a:t>Have them for one to sit dolor its example gose here facer</a:t>
            </a:r>
            <a:endParaRPr/>
          </a:p>
        </p:txBody>
      </p:sp>
      <p:sp>
        <p:nvSpPr>
          <p:cNvPr id="283" name="Google Shape;283;p11"/>
          <p:cNvSpPr txBox="1"/>
          <p:nvPr/>
        </p:nvSpPr>
        <p:spPr>
          <a:xfrm>
            <a:off x="3000609" y="3574365"/>
            <a:ext cx="80127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lt1"/>
                </a:solidFill>
                <a:latin typeface="Play"/>
                <a:ea typeface="Play"/>
                <a:cs typeface="Play"/>
                <a:sym typeface="Play"/>
              </a:rPr>
              <a:t>Color  Two</a:t>
            </a:r>
            <a:endParaRPr/>
          </a:p>
        </p:txBody>
      </p:sp>
      <p:grpSp>
        <p:nvGrpSpPr>
          <p:cNvPr id="284" name="Google Shape;284;p11"/>
          <p:cNvGrpSpPr/>
          <p:nvPr/>
        </p:nvGrpSpPr>
        <p:grpSpPr>
          <a:xfrm>
            <a:off x="3123066" y="2835433"/>
            <a:ext cx="354803" cy="354803"/>
            <a:chOff x="2421335" y="2812833"/>
            <a:chExt cx="354803" cy="354803"/>
          </a:xfrm>
        </p:grpSpPr>
        <p:sp>
          <p:nvSpPr>
            <p:cNvPr id="285" name="Google Shape;285;p11"/>
            <p:cNvSpPr/>
            <p:nvPr/>
          </p:nvSpPr>
          <p:spPr>
            <a:xfrm>
              <a:off x="2421335" y="2812833"/>
              <a:ext cx="354803" cy="35480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86" name="Google Shape;286;p11"/>
            <p:cNvSpPr txBox="1"/>
            <p:nvPr/>
          </p:nvSpPr>
          <p:spPr>
            <a:xfrm>
              <a:off x="2421335" y="2885298"/>
              <a:ext cx="325114"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1"/>
                  </a:solidFill>
                  <a:latin typeface="Play"/>
                  <a:ea typeface="Play"/>
                  <a:cs typeface="Play"/>
                  <a:sym typeface="Play"/>
                </a:rPr>
                <a:t>02</a:t>
              </a:r>
              <a:endParaRPr/>
            </a:p>
          </p:txBody>
        </p:sp>
      </p:grpSp>
      <p:sp>
        <p:nvSpPr>
          <p:cNvPr id="287" name="Google Shape;287;p11"/>
          <p:cNvSpPr txBox="1"/>
          <p:nvPr/>
        </p:nvSpPr>
        <p:spPr>
          <a:xfrm>
            <a:off x="4970414" y="4018766"/>
            <a:ext cx="1245781" cy="503408"/>
          </a:xfrm>
          <a:prstGeom prst="rect">
            <a:avLst/>
          </a:prstGeom>
          <a:noFill/>
          <a:ln>
            <a:noFill/>
          </a:ln>
        </p:spPr>
        <p:txBody>
          <a:bodyPr spcFirstLastPara="1" wrap="square" lIns="91425" tIns="45700" rIns="91425" bIns="45700" anchor="t" anchorCtr="0">
            <a:spAutoFit/>
          </a:bodyPr>
          <a:lstStyle/>
          <a:p>
            <a:pPr marL="0" marR="0" lvl="0" indent="0" algn="l" rtl="0">
              <a:lnSpc>
                <a:spcPct val="150142"/>
              </a:lnSpc>
              <a:spcBef>
                <a:spcPts val="0"/>
              </a:spcBef>
              <a:spcAft>
                <a:spcPts val="0"/>
              </a:spcAft>
              <a:buNone/>
            </a:pPr>
            <a:r>
              <a:rPr lang="en-US" sz="700">
                <a:solidFill>
                  <a:schemeClr val="dk1"/>
                </a:solidFill>
                <a:latin typeface="Open Sans Light"/>
                <a:ea typeface="Open Sans Light"/>
                <a:cs typeface="Open Sans Light"/>
                <a:sym typeface="Open Sans Light"/>
              </a:rPr>
              <a:t>Have them for one to sit dolor its example gose here facer</a:t>
            </a:r>
            <a:endParaRPr/>
          </a:p>
        </p:txBody>
      </p:sp>
      <p:sp>
        <p:nvSpPr>
          <p:cNvPr id="288" name="Google Shape;288;p11"/>
          <p:cNvSpPr txBox="1"/>
          <p:nvPr/>
        </p:nvSpPr>
        <p:spPr>
          <a:xfrm>
            <a:off x="4970413" y="3574365"/>
            <a:ext cx="84811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Play"/>
                <a:ea typeface="Play"/>
                <a:cs typeface="Play"/>
                <a:sym typeface="Play"/>
              </a:rPr>
              <a:t>Color  Three</a:t>
            </a:r>
            <a:endParaRPr/>
          </a:p>
        </p:txBody>
      </p:sp>
      <p:grpSp>
        <p:nvGrpSpPr>
          <p:cNvPr id="289" name="Google Shape;289;p11"/>
          <p:cNvGrpSpPr/>
          <p:nvPr/>
        </p:nvGrpSpPr>
        <p:grpSpPr>
          <a:xfrm>
            <a:off x="5092871" y="2835433"/>
            <a:ext cx="354803" cy="354803"/>
            <a:chOff x="2421335" y="2812833"/>
            <a:chExt cx="354803" cy="354803"/>
          </a:xfrm>
        </p:grpSpPr>
        <p:sp>
          <p:nvSpPr>
            <p:cNvPr id="290" name="Google Shape;290;p11"/>
            <p:cNvSpPr/>
            <p:nvPr/>
          </p:nvSpPr>
          <p:spPr>
            <a:xfrm>
              <a:off x="2421335" y="2812833"/>
              <a:ext cx="354803" cy="354803"/>
            </a:xfrm>
            <a:prstGeom prst="ellipse">
              <a:avLst/>
            </a:prstGeom>
            <a:solidFill>
              <a:srgbClr val="DA9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91" name="Google Shape;291;p11"/>
            <p:cNvSpPr txBox="1"/>
            <p:nvPr/>
          </p:nvSpPr>
          <p:spPr>
            <a:xfrm>
              <a:off x="2443882" y="2885298"/>
              <a:ext cx="332256"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1"/>
                  </a:solidFill>
                  <a:latin typeface="Play"/>
                  <a:ea typeface="Play"/>
                  <a:cs typeface="Play"/>
                  <a:sym typeface="Play"/>
                </a:rPr>
                <a:t>03</a:t>
              </a:r>
              <a:endParaRPr/>
            </a:p>
          </p:txBody>
        </p:sp>
      </p:grpSp>
      <p:pic>
        <p:nvPicPr>
          <p:cNvPr id="292" name="Google Shape;292;p11"/>
          <p:cNvPicPr preferRelativeResize="0"/>
          <p:nvPr/>
        </p:nvPicPr>
        <p:blipFill rotWithShape="1">
          <a:blip r:embed="rId3">
            <a:alphaModFix/>
          </a:blip>
          <a:srcRect/>
          <a:stretch/>
        </p:blipFill>
        <p:spPr>
          <a:xfrm>
            <a:off x="7124022" y="-2"/>
            <a:ext cx="5124676" cy="6858000"/>
          </a:xfrm>
          <a:prstGeom prst="rect">
            <a:avLst/>
          </a:prstGeom>
          <a:noFill/>
          <a:ln>
            <a:noFill/>
          </a:ln>
        </p:spPr>
      </p:pic>
      <p:sp>
        <p:nvSpPr>
          <p:cNvPr id="293" name="Google Shape;293;p11"/>
          <p:cNvSpPr/>
          <p:nvPr/>
        </p:nvSpPr>
        <p:spPr>
          <a:xfrm>
            <a:off x="355600" y="152400"/>
            <a:ext cx="11674393" cy="6540500"/>
          </a:xfrm>
          <a:prstGeom prst="rect">
            <a:avLst/>
          </a:prstGeom>
          <a:noFill/>
          <a:ln w="38100" cap="flat" cmpd="sng">
            <a:solidFill>
              <a:srgbClr val="FEFEF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2"/>
          <p:cNvSpPr/>
          <p:nvPr/>
        </p:nvSpPr>
        <p:spPr>
          <a:xfrm>
            <a:off x="0" y="2"/>
            <a:ext cx="8360573" cy="6857999"/>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99" name="Google Shape;299;p12"/>
          <p:cNvSpPr/>
          <p:nvPr/>
        </p:nvSpPr>
        <p:spPr>
          <a:xfrm>
            <a:off x="7619166" y="0"/>
            <a:ext cx="3048839" cy="6858000"/>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00" name="Google Shape;300;p12"/>
          <p:cNvSpPr txBox="1"/>
          <p:nvPr/>
        </p:nvSpPr>
        <p:spPr>
          <a:xfrm>
            <a:off x="1786954" y="2071050"/>
            <a:ext cx="3048840" cy="605294"/>
          </a:xfrm>
          <a:prstGeom prst="rect">
            <a:avLst/>
          </a:prstGeom>
          <a:noFill/>
          <a:ln>
            <a:noFill/>
          </a:ln>
        </p:spPr>
        <p:txBody>
          <a:bodyPr spcFirstLastPara="1" wrap="square" lIns="91425" tIns="45700" rIns="91425" bIns="45700" anchor="t" anchorCtr="0">
            <a:spAutoFit/>
          </a:bodyPr>
          <a:lstStyle/>
          <a:p>
            <a:pPr marL="0" marR="0" lvl="0" indent="0" algn="ctr" rtl="0">
              <a:lnSpc>
                <a:spcPct val="111111"/>
              </a:lnSpc>
              <a:spcBef>
                <a:spcPts val="0"/>
              </a:spcBef>
              <a:spcAft>
                <a:spcPts val="0"/>
              </a:spcAft>
              <a:buNone/>
            </a:pPr>
            <a:r>
              <a:rPr lang="en-US" sz="3600">
                <a:solidFill>
                  <a:schemeClr val="dk1"/>
                </a:solidFill>
                <a:latin typeface="Play"/>
                <a:ea typeface="Play"/>
                <a:cs typeface="Play"/>
                <a:sym typeface="Play"/>
              </a:rPr>
              <a:t>Color Palette</a:t>
            </a:r>
            <a:endParaRPr/>
          </a:p>
        </p:txBody>
      </p:sp>
      <p:sp>
        <p:nvSpPr>
          <p:cNvPr id="301" name="Google Shape;301;p12"/>
          <p:cNvSpPr txBox="1"/>
          <p:nvPr/>
        </p:nvSpPr>
        <p:spPr>
          <a:xfrm>
            <a:off x="1384393" y="4864137"/>
            <a:ext cx="1040479" cy="792076"/>
          </a:xfrm>
          <a:prstGeom prst="rect">
            <a:avLst/>
          </a:prstGeom>
          <a:noFill/>
          <a:ln>
            <a:noFill/>
          </a:ln>
        </p:spPr>
        <p:txBody>
          <a:bodyPr spcFirstLastPara="1" wrap="square" lIns="91425" tIns="45700" rIns="91425" bIns="45700" anchor="t" anchorCtr="0">
            <a:spAutoFit/>
          </a:bodyPr>
          <a:lstStyle/>
          <a:p>
            <a:pPr marL="0" marR="0" lvl="0" indent="0" algn="ctr" rtl="0">
              <a:lnSpc>
                <a:spcPct val="175000"/>
              </a:lnSpc>
              <a:spcBef>
                <a:spcPts val="0"/>
              </a:spcBef>
              <a:spcAft>
                <a:spcPts val="0"/>
              </a:spcAft>
              <a:buNone/>
            </a:pPr>
            <a:r>
              <a:rPr lang="en-US" sz="800">
                <a:solidFill>
                  <a:schemeClr val="dk1"/>
                </a:solidFill>
                <a:latin typeface="Open Sans Light"/>
                <a:ea typeface="Open Sans Light"/>
                <a:cs typeface="Open Sans Light"/>
                <a:sym typeface="Open Sans Light"/>
              </a:rPr>
              <a:t>Have them for one dolor its example gose here facer consecteture</a:t>
            </a:r>
            <a:endParaRPr/>
          </a:p>
        </p:txBody>
      </p:sp>
      <p:sp>
        <p:nvSpPr>
          <p:cNvPr id="302" name="Google Shape;302;p12"/>
          <p:cNvSpPr txBox="1"/>
          <p:nvPr/>
        </p:nvSpPr>
        <p:spPr>
          <a:xfrm>
            <a:off x="1487037" y="4495492"/>
            <a:ext cx="835179" cy="2540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1">
                <a:solidFill>
                  <a:schemeClr val="dk1"/>
                </a:solidFill>
                <a:latin typeface="Play"/>
                <a:ea typeface="Play"/>
                <a:cs typeface="Play"/>
                <a:sym typeface="Play"/>
              </a:rPr>
              <a:t>Color One</a:t>
            </a:r>
            <a:endParaRPr/>
          </a:p>
        </p:txBody>
      </p:sp>
      <p:sp>
        <p:nvSpPr>
          <p:cNvPr id="303" name="Google Shape;303;p12"/>
          <p:cNvSpPr/>
          <p:nvPr/>
        </p:nvSpPr>
        <p:spPr>
          <a:xfrm>
            <a:off x="1665317" y="3735357"/>
            <a:ext cx="478629" cy="478629"/>
          </a:xfrm>
          <a:prstGeom prst="ellipse">
            <a:avLst/>
          </a:prstGeom>
          <a:solidFill>
            <a:srgbClr val="E7BD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04" name="Google Shape;304;p12"/>
          <p:cNvSpPr txBox="1"/>
          <p:nvPr/>
        </p:nvSpPr>
        <p:spPr>
          <a:xfrm>
            <a:off x="2786520" y="4864137"/>
            <a:ext cx="1040479" cy="792076"/>
          </a:xfrm>
          <a:prstGeom prst="rect">
            <a:avLst/>
          </a:prstGeom>
          <a:noFill/>
          <a:ln>
            <a:noFill/>
          </a:ln>
        </p:spPr>
        <p:txBody>
          <a:bodyPr spcFirstLastPara="1" wrap="square" lIns="91425" tIns="45700" rIns="91425" bIns="45700" anchor="t" anchorCtr="0">
            <a:spAutoFit/>
          </a:bodyPr>
          <a:lstStyle/>
          <a:p>
            <a:pPr marL="0" marR="0" lvl="0" indent="0" algn="ctr" rtl="0">
              <a:lnSpc>
                <a:spcPct val="175000"/>
              </a:lnSpc>
              <a:spcBef>
                <a:spcPts val="0"/>
              </a:spcBef>
              <a:spcAft>
                <a:spcPts val="0"/>
              </a:spcAft>
              <a:buNone/>
            </a:pPr>
            <a:r>
              <a:rPr lang="en-US" sz="800">
                <a:solidFill>
                  <a:schemeClr val="dk1"/>
                </a:solidFill>
                <a:latin typeface="Open Sans Light"/>
                <a:ea typeface="Open Sans Light"/>
                <a:cs typeface="Open Sans Light"/>
                <a:sym typeface="Open Sans Light"/>
              </a:rPr>
              <a:t>Have them for one dolor its example gose here facer consecteture</a:t>
            </a:r>
            <a:endParaRPr/>
          </a:p>
        </p:txBody>
      </p:sp>
      <p:sp>
        <p:nvSpPr>
          <p:cNvPr id="305" name="Google Shape;305;p12"/>
          <p:cNvSpPr txBox="1"/>
          <p:nvPr/>
        </p:nvSpPr>
        <p:spPr>
          <a:xfrm>
            <a:off x="2889159" y="4495496"/>
            <a:ext cx="835179" cy="2540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1">
                <a:solidFill>
                  <a:schemeClr val="dk1"/>
                </a:solidFill>
                <a:latin typeface="Play"/>
                <a:ea typeface="Play"/>
                <a:cs typeface="Play"/>
                <a:sym typeface="Play"/>
              </a:rPr>
              <a:t>Color Two</a:t>
            </a:r>
            <a:endParaRPr/>
          </a:p>
        </p:txBody>
      </p:sp>
      <p:sp>
        <p:nvSpPr>
          <p:cNvPr id="306" name="Google Shape;306;p12"/>
          <p:cNvSpPr/>
          <p:nvPr/>
        </p:nvSpPr>
        <p:spPr>
          <a:xfrm>
            <a:off x="3067438" y="3735357"/>
            <a:ext cx="478629" cy="478629"/>
          </a:xfrm>
          <a:prstGeom prst="ellipse">
            <a:avLst/>
          </a:prstGeom>
          <a:solidFill>
            <a:srgbClr val="DA9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07" name="Google Shape;307;p12"/>
          <p:cNvSpPr txBox="1"/>
          <p:nvPr/>
        </p:nvSpPr>
        <p:spPr>
          <a:xfrm>
            <a:off x="4188641" y="4864137"/>
            <a:ext cx="1040479" cy="792076"/>
          </a:xfrm>
          <a:prstGeom prst="rect">
            <a:avLst/>
          </a:prstGeom>
          <a:noFill/>
          <a:ln>
            <a:noFill/>
          </a:ln>
        </p:spPr>
        <p:txBody>
          <a:bodyPr spcFirstLastPara="1" wrap="square" lIns="91425" tIns="45700" rIns="91425" bIns="45700" anchor="t" anchorCtr="0">
            <a:spAutoFit/>
          </a:bodyPr>
          <a:lstStyle/>
          <a:p>
            <a:pPr marL="0" marR="0" lvl="0" indent="0" algn="ctr" rtl="0">
              <a:lnSpc>
                <a:spcPct val="175000"/>
              </a:lnSpc>
              <a:spcBef>
                <a:spcPts val="0"/>
              </a:spcBef>
              <a:spcAft>
                <a:spcPts val="0"/>
              </a:spcAft>
              <a:buNone/>
            </a:pPr>
            <a:r>
              <a:rPr lang="en-US" sz="800">
                <a:solidFill>
                  <a:schemeClr val="dk1"/>
                </a:solidFill>
                <a:latin typeface="Open Sans Light"/>
                <a:ea typeface="Open Sans Light"/>
                <a:cs typeface="Open Sans Light"/>
                <a:sym typeface="Open Sans Light"/>
              </a:rPr>
              <a:t>Have them for one dolor its example gose here facer consecteture</a:t>
            </a:r>
            <a:endParaRPr/>
          </a:p>
        </p:txBody>
      </p:sp>
      <p:sp>
        <p:nvSpPr>
          <p:cNvPr id="308" name="Google Shape;308;p12"/>
          <p:cNvSpPr txBox="1"/>
          <p:nvPr/>
        </p:nvSpPr>
        <p:spPr>
          <a:xfrm>
            <a:off x="4229797" y="4495496"/>
            <a:ext cx="958163" cy="2540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1">
                <a:solidFill>
                  <a:schemeClr val="dk1"/>
                </a:solidFill>
                <a:latin typeface="Play"/>
                <a:ea typeface="Play"/>
                <a:cs typeface="Play"/>
                <a:sym typeface="Play"/>
              </a:rPr>
              <a:t>Color Three</a:t>
            </a:r>
            <a:endParaRPr/>
          </a:p>
        </p:txBody>
      </p:sp>
      <p:sp>
        <p:nvSpPr>
          <p:cNvPr id="309" name="Google Shape;309;p12"/>
          <p:cNvSpPr/>
          <p:nvPr/>
        </p:nvSpPr>
        <p:spPr>
          <a:xfrm>
            <a:off x="4469566" y="3735357"/>
            <a:ext cx="478629" cy="47862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10" name="Google Shape;310;p12"/>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311" name="Google Shape;311;p12"/>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312" name="Google Shape;312;p12"/>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pic>
        <p:nvPicPr>
          <p:cNvPr id="313" name="Google Shape;313;p12"/>
          <p:cNvPicPr preferRelativeResize="0">
            <a:picLocks noGrp="1"/>
          </p:cNvPicPr>
          <p:nvPr>
            <p:ph type="pic" idx="2"/>
          </p:nvPr>
        </p:nvPicPr>
        <p:blipFill rotWithShape="1">
          <a:blip r:embed="rId3">
            <a:alphaModFix/>
          </a:blip>
          <a:srcRect/>
          <a:stretch/>
        </p:blipFill>
        <p:spPr>
          <a:xfrm>
            <a:off x="6530455" y="1091858"/>
            <a:ext cx="4712075" cy="5543550"/>
          </a:xfrm>
          <a:prstGeom prst="rect">
            <a:avLst/>
          </a:prstGeom>
          <a:noFill/>
          <a:ln w="38100" cap="flat" cmpd="sng">
            <a:solidFill>
              <a:srgbClr val="FEFEFE"/>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3"/>
          <p:cNvSpPr/>
          <p:nvPr/>
        </p:nvSpPr>
        <p:spPr>
          <a:xfrm>
            <a:off x="1" y="2"/>
            <a:ext cx="10668008" cy="6857999"/>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22" name="Google Shape;322;p13"/>
          <p:cNvSpPr txBox="1"/>
          <p:nvPr/>
        </p:nvSpPr>
        <p:spPr>
          <a:xfrm>
            <a:off x="1810516" y="2425395"/>
            <a:ext cx="1040479" cy="792076"/>
          </a:xfrm>
          <a:prstGeom prst="rect">
            <a:avLst/>
          </a:prstGeom>
          <a:noFill/>
          <a:ln>
            <a:noFill/>
          </a:ln>
        </p:spPr>
        <p:txBody>
          <a:bodyPr spcFirstLastPara="1" wrap="square" lIns="91425" tIns="45700" rIns="91425" bIns="45700" anchor="t" anchorCtr="0">
            <a:spAutoFit/>
          </a:bodyPr>
          <a:lstStyle/>
          <a:p>
            <a:pPr marL="0" marR="0" lvl="0" indent="0" algn="ctr" rtl="0">
              <a:lnSpc>
                <a:spcPct val="175000"/>
              </a:lnSpc>
              <a:spcBef>
                <a:spcPts val="0"/>
              </a:spcBef>
              <a:spcAft>
                <a:spcPts val="0"/>
              </a:spcAft>
              <a:buNone/>
            </a:pPr>
            <a:r>
              <a:rPr lang="en-US" sz="800">
                <a:solidFill>
                  <a:schemeClr val="dk1"/>
                </a:solidFill>
                <a:latin typeface="Open Sans Light"/>
                <a:ea typeface="Open Sans Light"/>
                <a:cs typeface="Open Sans Light"/>
                <a:sym typeface="Open Sans Light"/>
              </a:rPr>
              <a:t>Have them for one dolor its example gose here facer consecteture</a:t>
            </a:r>
            <a:endParaRPr/>
          </a:p>
        </p:txBody>
      </p:sp>
      <p:sp>
        <p:nvSpPr>
          <p:cNvPr id="323" name="Google Shape;323;p13"/>
          <p:cNvSpPr txBox="1"/>
          <p:nvPr/>
        </p:nvSpPr>
        <p:spPr>
          <a:xfrm>
            <a:off x="1913163" y="2180575"/>
            <a:ext cx="835179" cy="2540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1">
                <a:solidFill>
                  <a:schemeClr val="dk1"/>
                </a:solidFill>
                <a:latin typeface="Play"/>
                <a:ea typeface="Play"/>
                <a:cs typeface="Play"/>
                <a:sym typeface="Play"/>
              </a:rPr>
              <a:t>Color One</a:t>
            </a:r>
            <a:endParaRPr/>
          </a:p>
        </p:txBody>
      </p:sp>
      <p:sp>
        <p:nvSpPr>
          <p:cNvPr id="324" name="Google Shape;324;p13"/>
          <p:cNvSpPr txBox="1"/>
          <p:nvPr/>
        </p:nvSpPr>
        <p:spPr>
          <a:xfrm>
            <a:off x="3241217" y="2425395"/>
            <a:ext cx="1040479" cy="792076"/>
          </a:xfrm>
          <a:prstGeom prst="rect">
            <a:avLst/>
          </a:prstGeom>
          <a:noFill/>
          <a:ln>
            <a:noFill/>
          </a:ln>
        </p:spPr>
        <p:txBody>
          <a:bodyPr spcFirstLastPara="1" wrap="square" lIns="91425" tIns="45700" rIns="91425" bIns="45700" anchor="t" anchorCtr="0">
            <a:spAutoFit/>
          </a:bodyPr>
          <a:lstStyle/>
          <a:p>
            <a:pPr marL="0" marR="0" lvl="0" indent="0" algn="ctr" rtl="0">
              <a:lnSpc>
                <a:spcPct val="175000"/>
              </a:lnSpc>
              <a:spcBef>
                <a:spcPts val="0"/>
              </a:spcBef>
              <a:spcAft>
                <a:spcPts val="0"/>
              </a:spcAft>
              <a:buNone/>
            </a:pPr>
            <a:r>
              <a:rPr lang="en-US" sz="800">
                <a:solidFill>
                  <a:schemeClr val="dk1"/>
                </a:solidFill>
                <a:latin typeface="Open Sans Light"/>
                <a:ea typeface="Open Sans Light"/>
                <a:cs typeface="Open Sans Light"/>
                <a:sym typeface="Open Sans Light"/>
              </a:rPr>
              <a:t>Have them for one dolor its example gose here facer consecteture</a:t>
            </a:r>
            <a:endParaRPr/>
          </a:p>
        </p:txBody>
      </p:sp>
      <p:sp>
        <p:nvSpPr>
          <p:cNvPr id="325" name="Google Shape;325;p13"/>
          <p:cNvSpPr txBox="1"/>
          <p:nvPr/>
        </p:nvSpPr>
        <p:spPr>
          <a:xfrm>
            <a:off x="3343865" y="2180579"/>
            <a:ext cx="835179" cy="2540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1">
                <a:solidFill>
                  <a:schemeClr val="dk1"/>
                </a:solidFill>
                <a:latin typeface="Play"/>
                <a:ea typeface="Play"/>
                <a:cs typeface="Play"/>
                <a:sym typeface="Play"/>
              </a:rPr>
              <a:t>Color Two</a:t>
            </a:r>
            <a:endParaRPr/>
          </a:p>
        </p:txBody>
      </p:sp>
      <p:sp>
        <p:nvSpPr>
          <p:cNvPr id="326" name="Google Shape;326;p13"/>
          <p:cNvSpPr/>
          <p:nvPr/>
        </p:nvSpPr>
        <p:spPr>
          <a:xfrm>
            <a:off x="2091441" y="1496640"/>
            <a:ext cx="478629" cy="478629"/>
          </a:xfrm>
          <a:prstGeom prst="ellipse">
            <a:avLst/>
          </a:prstGeom>
          <a:solidFill>
            <a:srgbClr val="DA9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27" name="Google Shape;327;p13"/>
          <p:cNvSpPr/>
          <p:nvPr/>
        </p:nvSpPr>
        <p:spPr>
          <a:xfrm>
            <a:off x="3522142" y="1496640"/>
            <a:ext cx="478629" cy="47862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28" name="Google Shape;328;p13"/>
          <p:cNvSpPr/>
          <p:nvPr/>
        </p:nvSpPr>
        <p:spPr>
          <a:xfrm>
            <a:off x="8360574" y="0"/>
            <a:ext cx="3831424" cy="6858000"/>
          </a:xfrm>
          <a:prstGeom prst="rect">
            <a:avLst/>
          </a:prstGeom>
          <a:solidFill>
            <a:srgbClr val="7F47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29" name="Google Shape;329;p13"/>
          <p:cNvSpPr txBox="1"/>
          <p:nvPr/>
        </p:nvSpPr>
        <p:spPr>
          <a:xfrm>
            <a:off x="1810516" y="4804883"/>
            <a:ext cx="1040479" cy="792076"/>
          </a:xfrm>
          <a:prstGeom prst="rect">
            <a:avLst/>
          </a:prstGeom>
          <a:noFill/>
          <a:ln>
            <a:noFill/>
          </a:ln>
        </p:spPr>
        <p:txBody>
          <a:bodyPr spcFirstLastPara="1" wrap="square" lIns="91425" tIns="45700" rIns="91425" bIns="45700" anchor="t" anchorCtr="0">
            <a:spAutoFit/>
          </a:bodyPr>
          <a:lstStyle/>
          <a:p>
            <a:pPr marL="0" marR="0" lvl="0" indent="0" algn="ctr" rtl="0">
              <a:lnSpc>
                <a:spcPct val="175000"/>
              </a:lnSpc>
              <a:spcBef>
                <a:spcPts val="0"/>
              </a:spcBef>
              <a:spcAft>
                <a:spcPts val="0"/>
              </a:spcAft>
              <a:buNone/>
            </a:pPr>
            <a:r>
              <a:rPr lang="en-US" sz="800">
                <a:solidFill>
                  <a:schemeClr val="dk1"/>
                </a:solidFill>
                <a:latin typeface="Open Sans Light"/>
                <a:ea typeface="Open Sans Light"/>
                <a:cs typeface="Open Sans Light"/>
                <a:sym typeface="Open Sans Light"/>
              </a:rPr>
              <a:t>Have them for one dolor its example gose here facer consecteture</a:t>
            </a:r>
            <a:endParaRPr/>
          </a:p>
        </p:txBody>
      </p:sp>
      <p:sp>
        <p:nvSpPr>
          <p:cNvPr id="330" name="Google Shape;330;p13"/>
          <p:cNvSpPr txBox="1"/>
          <p:nvPr/>
        </p:nvSpPr>
        <p:spPr>
          <a:xfrm>
            <a:off x="1861841" y="4560063"/>
            <a:ext cx="937824" cy="2540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1">
                <a:solidFill>
                  <a:schemeClr val="dk1"/>
                </a:solidFill>
                <a:latin typeface="Play"/>
                <a:ea typeface="Play"/>
                <a:cs typeface="Play"/>
                <a:sym typeface="Play"/>
              </a:rPr>
              <a:t>Color Three</a:t>
            </a:r>
            <a:endParaRPr/>
          </a:p>
        </p:txBody>
      </p:sp>
      <p:sp>
        <p:nvSpPr>
          <p:cNvPr id="331" name="Google Shape;331;p13"/>
          <p:cNvSpPr txBox="1"/>
          <p:nvPr/>
        </p:nvSpPr>
        <p:spPr>
          <a:xfrm>
            <a:off x="3241217" y="4804883"/>
            <a:ext cx="1040479" cy="792076"/>
          </a:xfrm>
          <a:prstGeom prst="rect">
            <a:avLst/>
          </a:prstGeom>
          <a:noFill/>
          <a:ln>
            <a:noFill/>
          </a:ln>
        </p:spPr>
        <p:txBody>
          <a:bodyPr spcFirstLastPara="1" wrap="square" lIns="91425" tIns="45700" rIns="91425" bIns="45700" anchor="t" anchorCtr="0">
            <a:spAutoFit/>
          </a:bodyPr>
          <a:lstStyle/>
          <a:p>
            <a:pPr marL="0" marR="0" lvl="0" indent="0" algn="ctr" rtl="0">
              <a:lnSpc>
                <a:spcPct val="175000"/>
              </a:lnSpc>
              <a:spcBef>
                <a:spcPts val="0"/>
              </a:spcBef>
              <a:spcAft>
                <a:spcPts val="0"/>
              </a:spcAft>
              <a:buNone/>
            </a:pPr>
            <a:r>
              <a:rPr lang="en-US" sz="800">
                <a:solidFill>
                  <a:schemeClr val="dk1"/>
                </a:solidFill>
                <a:latin typeface="Open Sans Light"/>
                <a:ea typeface="Open Sans Light"/>
                <a:cs typeface="Open Sans Light"/>
                <a:sym typeface="Open Sans Light"/>
              </a:rPr>
              <a:t>Have them for one dolor its example gose here facer consecteture</a:t>
            </a:r>
            <a:endParaRPr/>
          </a:p>
        </p:txBody>
      </p:sp>
      <p:sp>
        <p:nvSpPr>
          <p:cNvPr id="332" name="Google Shape;332;p13"/>
          <p:cNvSpPr txBox="1"/>
          <p:nvPr/>
        </p:nvSpPr>
        <p:spPr>
          <a:xfrm>
            <a:off x="3343865" y="4560067"/>
            <a:ext cx="835179" cy="2540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1">
                <a:solidFill>
                  <a:schemeClr val="dk1"/>
                </a:solidFill>
                <a:latin typeface="Play"/>
                <a:ea typeface="Play"/>
                <a:cs typeface="Play"/>
                <a:sym typeface="Play"/>
              </a:rPr>
              <a:t>Color Four</a:t>
            </a:r>
            <a:endParaRPr/>
          </a:p>
        </p:txBody>
      </p:sp>
      <p:sp>
        <p:nvSpPr>
          <p:cNvPr id="333" name="Google Shape;333;p13"/>
          <p:cNvSpPr/>
          <p:nvPr/>
        </p:nvSpPr>
        <p:spPr>
          <a:xfrm>
            <a:off x="2091441" y="3876128"/>
            <a:ext cx="478629" cy="478629"/>
          </a:xfrm>
          <a:prstGeom prst="ellipse">
            <a:avLst/>
          </a:prstGeom>
          <a:solidFill>
            <a:srgbClr val="7F47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34" name="Google Shape;334;p13"/>
          <p:cNvSpPr/>
          <p:nvPr/>
        </p:nvSpPr>
        <p:spPr>
          <a:xfrm>
            <a:off x="3522142" y="3876128"/>
            <a:ext cx="478629" cy="478629"/>
          </a:xfrm>
          <a:prstGeom prst="ellipse">
            <a:avLst/>
          </a:prstGeom>
          <a:solidFill>
            <a:srgbClr val="7F47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pic>
        <p:nvPicPr>
          <p:cNvPr id="335" name="Google Shape;335;p13"/>
          <p:cNvPicPr preferRelativeResize="0">
            <a:picLocks noGrp="1"/>
          </p:cNvPicPr>
          <p:nvPr>
            <p:ph type="pic" idx="2"/>
          </p:nvPr>
        </p:nvPicPr>
        <p:blipFill rotWithShape="1">
          <a:blip r:embed="rId3">
            <a:alphaModFix/>
          </a:blip>
          <a:srcRect/>
          <a:stretch/>
        </p:blipFill>
        <p:spPr>
          <a:xfrm>
            <a:off x="5921375" y="355600"/>
            <a:ext cx="5803900" cy="6083300"/>
          </a:xfrm>
          <a:prstGeom prst="rect">
            <a:avLst/>
          </a:prstGeom>
          <a:noFill/>
          <a:ln>
            <a:noFill/>
          </a:ln>
        </p:spPr>
      </p:pic>
      <p:sp>
        <p:nvSpPr>
          <p:cNvPr id="336" name="Google Shape;336;p13"/>
          <p:cNvSpPr/>
          <p:nvPr/>
        </p:nvSpPr>
        <p:spPr>
          <a:xfrm>
            <a:off x="180441" y="255960"/>
            <a:ext cx="11544834" cy="6386140"/>
          </a:xfrm>
          <a:prstGeom prst="homePlate">
            <a:avLst>
              <a:gd name="adj" fmla="val 50000"/>
            </a:avLst>
          </a:prstGeom>
          <a:noFill/>
          <a:ln w="38100" cap="flat" cmpd="sng">
            <a:solidFill>
              <a:srgbClr val="FEFEF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4"/>
          <p:cNvSpPr/>
          <p:nvPr/>
        </p:nvSpPr>
        <p:spPr>
          <a:xfrm flipH="1">
            <a:off x="1524007" y="2"/>
            <a:ext cx="9143999" cy="2282839"/>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42" name="Google Shape;342;p14"/>
          <p:cNvSpPr txBox="1"/>
          <p:nvPr/>
        </p:nvSpPr>
        <p:spPr>
          <a:xfrm>
            <a:off x="4496679" y="1467159"/>
            <a:ext cx="3198644" cy="56047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a:solidFill>
                  <a:schemeClr val="dk1"/>
                </a:solidFill>
                <a:latin typeface="Play"/>
                <a:ea typeface="Play"/>
                <a:cs typeface="Play"/>
                <a:sym typeface="Play"/>
              </a:rPr>
              <a:t>Color Palette</a:t>
            </a:r>
            <a:endParaRPr/>
          </a:p>
        </p:txBody>
      </p:sp>
      <p:sp>
        <p:nvSpPr>
          <p:cNvPr id="343" name="Google Shape;343;p14"/>
          <p:cNvSpPr/>
          <p:nvPr/>
        </p:nvSpPr>
        <p:spPr>
          <a:xfrm>
            <a:off x="1524001" y="2282840"/>
            <a:ext cx="9144000" cy="4575160"/>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44" name="Google Shape;344;p14"/>
          <p:cNvSpPr/>
          <p:nvPr/>
        </p:nvSpPr>
        <p:spPr>
          <a:xfrm>
            <a:off x="3085018" y="5394968"/>
            <a:ext cx="1505495" cy="228601"/>
          </a:xfrm>
          <a:prstGeom prst="rect">
            <a:avLst/>
          </a:prstGeom>
          <a:solidFill>
            <a:srgbClr val="E7BD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45" name="Google Shape;345;p14"/>
          <p:cNvSpPr/>
          <p:nvPr/>
        </p:nvSpPr>
        <p:spPr>
          <a:xfrm>
            <a:off x="4590510" y="5394968"/>
            <a:ext cx="1505495" cy="228601"/>
          </a:xfrm>
          <a:prstGeom prst="rect">
            <a:avLst/>
          </a:prstGeom>
          <a:solidFill>
            <a:srgbClr val="DA9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46" name="Google Shape;346;p14"/>
          <p:cNvSpPr/>
          <p:nvPr/>
        </p:nvSpPr>
        <p:spPr>
          <a:xfrm>
            <a:off x="6096003" y="5394968"/>
            <a:ext cx="1505495" cy="228601"/>
          </a:xfrm>
          <a:prstGeom prst="rect">
            <a:avLst/>
          </a:prstGeom>
          <a:solidFill>
            <a:srgbClr val="7F47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47" name="Google Shape;347;p14"/>
          <p:cNvSpPr/>
          <p:nvPr/>
        </p:nvSpPr>
        <p:spPr>
          <a:xfrm>
            <a:off x="7601498" y="5394968"/>
            <a:ext cx="1505495" cy="228601"/>
          </a:xfrm>
          <a:prstGeom prst="rect">
            <a:avLst/>
          </a:prstGeom>
          <a:solidFill>
            <a:srgbClr val="552F1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pic>
        <p:nvPicPr>
          <p:cNvPr id="348" name="Google Shape;348;p14"/>
          <p:cNvPicPr preferRelativeResize="0">
            <a:picLocks noGrp="1"/>
          </p:cNvPicPr>
          <p:nvPr>
            <p:ph type="pic" idx="2"/>
          </p:nvPr>
        </p:nvPicPr>
        <p:blipFill rotWithShape="1">
          <a:blip r:embed="rId3">
            <a:alphaModFix/>
          </a:blip>
          <a:srcRect/>
          <a:stretch/>
        </p:blipFill>
        <p:spPr>
          <a:xfrm>
            <a:off x="3085013" y="2282840"/>
            <a:ext cx="6021976" cy="2855221"/>
          </a:xfrm>
          <a:prstGeom prst="rect">
            <a:avLst/>
          </a:prstGeom>
          <a:noFill/>
          <a:ln>
            <a:noFill/>
          </a:ln>
        </p:spPr>
      </p:pic>
      <p:sp>
        <p:nvSpPr>
          <p:cNvPr id="349" name="Google Shape;349;p14"/>
          <p:cNvSpPr txBox="1"/>
          <p:nvPr/>
        </p:nvSpPr>
        <p:spPr>
          <a:xfrm>
            <a:off x="3058888" y="5919894"/>
            <a:ext cx="6074229" cy="246862"/>
          </a:xfrm>
          <a:prstGeom prst="rect">
            <a:avLst/>
          </a:prstGeom>
          <a:noFill/>
          <a:ln>
            <a:noFill/>
          </a:ln>
        </p:spPr>
        <p:txBody>
          <a:bodyPr spcFirstLastPara="1" wrap="square" lIns="91425" tIns="45700" rIns="91425" bIns="45700" anchor="t" anchorCtr="0">
            <a:spAutoFit/>
          </a:bodyPr>
          <a:lstStyle/>
          <a:p>
            <a:pPr marL="0" marR="0" lvl="0" indent="0" algn="ctr" rtl="0">
              <a:lnSpc>
                <a:spcPct val="225166"/>
              </a:lnSpc>
              <a:spcBef>
                <a:spcPts val="0"/>
              </a:spcBef>
              <a:spcAft>
                <a:spcPts val="0"/>
              </a:spcAft>
              <a:buNone/>
            </a:pPr>
            <a:r>
              <a:rPr lang="en-US" sz="600">
                <a:solidFill>
                  <a:schemeClr val="dk1"/>
                </a:solidFill>
                <a:latin typeface="Open Sans"/>
                <a:ea typeface="Open Sans"/>
                <a:cs typeface="Open Sans"/>
                <a:sym typeface="Open Sans"/>
              </a:rPr>
              <a:t>Have them for one. living grass to sit gath ered water had  subdue which ut had dolor season. dolor sit amet dolor sit amet aquam dolor sit amet quam dolor sit ipsum</a:t>
            </a:r>
            <a:endParaRPr/>
          </a:p>
        </p:txBody>
      </p:sp>
      <p:sp>
        <p:nvSpPr>
          <p:cNvPr id="350" name="Google Shape;350;p14"/>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351" name="Google Shape;351;p14"/>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352" name="Google Shape;352;p14"/>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5"/>
          <p:cNvSpPr/>
          <p:nvPr/>
        </p:nvSpPr>
        <p:spPr>
          <a:xfrm>
            <a:off x="5981700" y="-1"/>
            <a:ext cx="6210300" cy="6857999"/>
          </a:xfrm>
          <a:prstGeom prst="rect">
            <a:avLst/>
          </a:prstGeom>
          <a:solidFill>
            <a:srgbClr val="552F1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61" name="Google Shape;361;p15"/>
          <p:cNvSpPr/>
          <p:nvPr/>
        </p:nvSpPr>
        <p:spPr>
          <a:xfrm>
            <a:off x="1" y="1"/>
            <a:ext cx="2762407" cy="6857999"/>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62" name="Google Shape;362;p15"/>
          <p:cNvSpPr txBox="1"/>
          <p:nvPr/>
        </p:nvSpPr>
        <p:spPr>
          <a:xfrm>
            <a:off x="7638386" y="2632311"/>
            <a:ext cx="4185304" cy="995016"/>
          </a:xfrm>
          <a:prstGeom prst="rect">
            <a:avLst/>
          </a:prstGeom>
          <a:solidFill>
            <a:srgbClr val="F2F2F2"/>
          </a:solidFill>
          <a:ln>
            <a:noFill/>
          </a:ln>
        </p:spPr>
        <p:txBody>
          <a:bodyPr spcFirstLastPara="1" wrap="square" lIns="91425" tIns="45700" rIns="91425" bIns="45700" anchor="t" anchorCtr="0">
            <a:spAutoFit/>
          </a:bodyPr>
          <a:lstStyle/>
          <a:p>
            <a:pPr marL="0" marR="0" lvl="0" indent="0" algn="ctr" rtl="0">
              <a:lnSpc>
                <a:spcPct val="128571"/>
              </a:lnSpc>
              <a:spcBef>
                <a:spcPts val="0"/>
              </a:spcBef>
              <a:spcAft>
                <a:spcPts val="0"/>
              </a:spcAft>
              <a:buNone/>
            </a:pPr>
            <a:r>
              <a:rPr lang="en-US" sz="2800">
                <a:solidFill>
                  <a:srgbClr val="AA5F2D"/>
                </a:solidFill>
                <a:latin typeface="Play"/>
                <a:ea typeface="Play"/>
                <a:cs typeface="Play"/>
                <a:sym typeface="Play"/>
              </a:rPr>
              <a:t>Typo</a:t>
            </a:r>
            <a:endParaRPr/>
          </a:p>
          <a:p>
            <a:pPr marL="0" marR="0" lvl="0" indent="0" algn="ctr" rtl="0">
              <a:lnSpc>
                <a:spcPct val="128571"/>
              </a:lnSpc>
              <a:spcBef>
                <a:spcPts val="0"/>
              </a:spcBef>
              <a:spcAft>
                <a:spcPts val="0"/>
              </a:spcAft>
              <a:buNone/>
            </a:pPr>
            <a:r>
              <a:rPr lang="en-US" sz="2800">
                <a:solidFill>
                  <a:srgbClr val="AA5F2D"/>
                </a:solidFill>
                <a:latin typeface="Play"/>
                <a:ea typeface="Play"/>
                <a:cs typeface="Play"/>
                <a:sym typeface="Play"/>
              </a:rPr>
              <a:t>graphy</a:t>
            </a:r>
            <a:endParaRPr/>
          </a:p>
        </p:txBody>
      </p:sp>
      <p:cxnSp>
        <p:nvCxnSpPr>
          <p:cNvPr id="363" name="Google Shape;363;p15"/>
          <p:cNvCxnSpPr/>
          <p:nvPr/>
        </p:nvCxnSpPr>
        <p:spPr>
          <a:xfrm>
            <a:off x="7210503" y="1"/>
            <a:ext cx="0" cy="6858000"/>
          </a:xfrm>
          <a:prstGeom prst="straightConnector1">
            <a:avLst/>
          </a:prstGeom>
          <a:noFill/>
          <a:ln w="12700" cap="flat" cmpd="sng">
            <a:solidFill>
              <a:srgbClr val="FEFEFE"/>
            </a:solidFill>
            <a:prstDash val="solid"/>
            <a:miter lim="800000"/>
            <a:headEnd type="none" w="sm" len="sm"/>
            <a:tailEnd type="none" w="sm" len="sm"/>
          </a:ln>
        </p:spPr>
      </p:cxnSp>
      <p:sp>
        <p:nvSpPr>
          <p:cNvPr id="364" name="Google Shape;364;p15"/>
          <p:cNvSpPr/>
          <p:nvPr/>
        </p:nvSpPr>
        <p:spPr>
          <a:xfrm>
            <a:off x="9383207" y="5670697"/>
            <a:ext cx="695663" cy="20833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65" name="Google Shape;365;p15"/>
          <p:cNvSpPr txBox="1"/>
          <p:nvPr/>
        </p:nvSpPr>
        <p:spPr>
          <a:xfrm>
            <a:off x="9394567" y="5675485"/>
            <a:ext cx="66525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dk1"/>
                </a:solidFill>
                <a:latin typeface="Play"/>
                <a:ea typeface="Play"/>
                <a:cs typeface="Play"/>
                <a:sym typeface="Play"/>
              </a:rPr>
              <a:t>BRAND</a:t>
            </a:r>
            <a:endParaRPr/>
          </a:p>
        </p:txBody>
      </p:sp>
      <p:sp>
        <p:nvSpPr>
          <p:cNvPr id="366" name="Google Shape;366;p15"/>
          <p:cNvSpPr txBox="1"/>
          <p:nvPr/>
        </p:nvSpPr>
        <p:spPr>
          <a:xfrm>
            <a:off x="7806788" y="3728181"/>
            <a:ext cx="3829154" cy="1510413"/>
          </a:xfrm>
          <a:prstGeom prst="rect">
            <a:avLst/>
          </a:prstGeom>
          <a:noFill/>
          <a:ln>
            <a:noFill/>
          </a:ln>
        </p:spPr>
        <p:txBody>
          <a:bodyPr spcFirstLastPara="1" wrap="square" lIns="91425" tIns="45700" rIns="91425" bIns="45700" anchor="t" anchorCtr="0">
            <a:spAutoFit/>
          </a:bodyPr>
          <a:lstStyle/>
          <a:p>
            <a:pPr marL="0" marR="0" lvl="0" indent="0" algn="ctr" rtl="0">
              <a:lnSpc>
                <a:spcPct val="160000"/>
              </a:lnSpc>
              <a:spcBef>
                <a:spcPts val="0"/>
              </a:spcBef>
              <a:spcAft>
                <a:spcPts val="0"/>
              </a:spcAft>
              <a:buNone/>
            </a:pPr>
            <a:r>
              <a:rPr lang="en-US" sz="1000">
                <a:solidFill>
                  <a:schemeClr val="lt1"/>
                </a:solidFill>
                <a:latin typeface="Open Sans"/>
                <a:ea typeface="Open Sans"/>
                <a:cs typeface="Open Sans"/>
                <a:sym typeface="Open Sans"/>
              </a:rPr>
              <a:t>Have them for one. Living grass to sit gath</a:t>
            </a:r>
            <a:endParaRPr/>
          </a:p>
          <a:p>
            <a:pPr marL="0" marR="0" lvl="0" indent="0" algn="ctr" rtl="0">
              <a:lnSpc>
                <a:spcPct val="160000"/>
              </a:lnSpc>
              <a:spcBef>
                <a:spcPts val="0"/>
              </a:spcBef>
              <a:spcAft>
                <a:spcPts val="0"/>
              </a:spcAft>
              <a:buNone/>
            </a:pPr>
            <a:r>
              <a:rPr lang="en-US" sz="1000">
                <a:solidFill>
                  <a:schemeClr val="lt1"/>
                </a:solidFill>
                <a:latin typeface="Open Sans"/>
                <a:ea typeface="Open Sans"/>
                <a:cs typeface="Open Sans"/>
                <a:sym typeface="Open Sans"/>
              </a:rPr>
              <a:t>ered water had don't subdue which ut two</a:t>
            </a:r>
            <a:endParaRPr/>
          </a:p>
          <a:p>
            <a:pPr marL="0" marR="0" lvl="0" indent="0" algn="ctr" rtl="0">
              <a:lnSpc>
                <a:spcPct val="160000"/>
              </a:lnSpc>
              <a:spcBef>
                <a:spcPts val="0"/>
              </a:spcBef>
              <a:spcAft>
                <a:spcPts val="0"/>
              </a:spcAft>
              <a:buNone/>
            </a:pPr>
            <a:r>
              <a:rPr lang="en-US" sz="1000">
                <a:solidFill>
                  <a:schemeClr val="lt1"/>
                </a:solidFill>
                <a:latin typeface="Open Sans"/>
                <a:ea typeface="Open Sans"/>
                <a:cs typeface="Open Sans"/>
                <a:sym typeface="Open Sans"/>
              </a:rPr>
              <a:t>ut had season. dolor sit amet dolor sit amet aquam dolor sit amet quam dolor sit ipsum</a:t>
            </a:r>
            <a:endParaRPr/>
          </a:p>
          <a:p>
            <a:pPr marL="0" marR="0" lvl="0" indent="0" algn="ctr" rtl="0">
              <a:lnSpc>
                <a:spcPct val="160000"/>
              </a:lnSpc>
              <a:spcBef>
                <a:spcPts val="0"/>
              </a:spcBef>
              <a:spcAft>
                <a:spcPts val="0"/>
              </a:spcAft>
              <a:buNone/>
            </a:pPr>
            <a:r>
              <a:rPr lang="en-US" sz="1000">
                <a:solidFill>
                  <a:schemeClr val="lt1"/>
                </a:solidFill>
                <a:latin typeface="Open Sans"/>
                <a:ea typeface="Open Sans"/>
                <a:cs typeface="Open Sans"/>
                <a:sym typeface="Open Sans"/>
              </a:rPr>
              <a:t>consectetureaquam ipsum aquam ut untils</a:t>
            </a:r>
            <a:endParaRPr/>
          </a:p>
          <a:p>
            <a:pPr marL="0" marR="0" lvl="0" indent="0" algn="ctr" rtl="0">
              <a:lnSpc>
                <a:spcPct val="160000"/>
              </a:lnSpc>
              <a:spcBef>
                <a:spcPts val="0"/>
              </a:spcBef>
              <a:spcAft>
                <a:spcPts val="0"/>
              </a:spcAft>
              <a:buNone/>
            </a:pPr>
            <a:r>
              <a:rPr lang="en-US" sz="1000">
                <a:solidFill>
                  <a:schemeClr val="lt1"/>
                </a:solidFill>
                <a:latin typeface="Open Sans"/>
                <a:ea typeface="Open Sans"/>
                <a:cs typeface="Open Sans"/>
                <a:sym typeface="Open Sans"/>
              </a:rPr>
              <a:t>dolor its example slogan gose here facer</a:t>
            </a:r>
            <a:endParaRPr/>
          </a:p>
          <a:p>
            <a:pPr marL="0" marR="0" lvl="0" indent="0" algn="ctr" rtl="0">
              <a:lnSpc>
                <a:spcPct val="160000"/>
              </a:lnSpc>
              <a:spcBef>
                <a:spcPts val="0"/>
              </a:spcBef>
              <a:spcAft>
                <a:spcPts val="0"/>
              </a:spcAft>
              <a:buNone/>
            </a:pPr>
            <a:r>
              <a:rPr lang="en-US" sz="1000">
                <a:solidFill>
                  <a:schemeClr val="lt1"/>
                </a:solidFill>
                <a:latin typeface="Open Sans"/>
                <a:ea typeface="Open Sans"/>
                <a:cs typeface="Open Sans"/>
                <a:sym typeface="Open Sans"/>
              </a:rPr>
              <a:t>Aquam lorem ipsum consecteture</a:t>
            </a:r>
            <a:endParaRPr/>
          </a:p>
        </p:txBody>
      </p:sp>
      <p:pic>
        <p:nvPicPr>
          <p:cNvPr id="367" name="Google Shape;367;p15"/>
          <p:cNvPicPr preferRelativeResize="0">
            <a:picLocks noGrp="1"/>
          </p:cNvPicPr>
          <p:nvPr>
            <p:ph type="pic" idx="2"/>
          </p:nvPr>
        </p:nvPicPr>
        <p:blipFill rotWithShape="1">
          <a:blip r:embed="rId3">
            <a:alphaModFix/>
          </a:blip>
          <a:srcRect/>
          <a:stretch/>
        </p:blipFill>
        <p:spPr>
          <a:xfrm>
            <a:off x="-19050" y="-4"/>
            <a:ext cx="6457947" cy="6858000"/>
          </a:xfrm>
          <a:prstGeom prst="rect">
            <a:avLst/>
          </a:prstGeom>
          <a:noFill/>
          <a:ln>
            <a:noFill/>
          </a:ln>
        </p:spPr>
      </p:pic>
      <p:grpSp>
        <p:nvGrpSpPr>
          <p:cNvPr id="368" name="Google Shape;368;p15"/>
          <p:cNvGrpSpPr/>
          <p:nvPr/>
        </p:nvGrpSpPr>
        <p:grpSpPr>
          <a:xfrm>
            <a:off x="8776958" y="495220"/>
            <a:ext cx="1946028" cy="1921040"/>
            <a:chOff x="8721972" y="187876"/>
            <a:chExt cx="2197303" cy="2169089"/>
          </a:xfrm>
        </p:grpSpPr>
        <p:sp>
          <p:nvSpPr>
            <p:cNvPr id="369" name="Google Shape;369;p15"/>
            <p:cNvSpPr/>
            <p:nvPr/>
          </p:nvSpPr>
          <p:spPr>
            <a:xfrm>
              <a:off x="10046775" y="791328"/>
              <a:ext cx="872500" cy="1067637"/>
            </a:xfrm>
            <a:custGeom>
              <a:avLst/>
              <a:gdLst/>
              <a:ahLst/>
              <a:cxnLst/>
              <a:rect l="l" t="t" r="r" b="b"/>
              <a:pathLst>
                <a:path w="872500" h="1067637" extrusionOk="0">
                  <a:moveTo>
                    <a:pt x="872158" y="498497"/>
                  </a:moveTo>
                  <a:cubicBezTo>
                    <a:pt x="867189" y="746652"/>
                    <a:pt x="729077" y="947610"/>
                    <a:pt x="502533" y="1030328"/>
                  </a:cubicBezTo>
                  <a:cubicBezTo>
                    <a:pt x="339333" y="1089945"/>
                    <a:pt x="178119" y="1075289"/>
                    <a:pt x="20383" y="1006481"/>
                  </a:cubicBezTo>
                  <a:cubicBezTo>
                    <a:pt x="12434" y="1003004"/>
                    <a:pt x="-483" y="1000520"/>
                    <a:pt x="14" y="991081"/>
                  </a:cubicBezTo>
                  <a:cubicBezTo>
                    <a:pt x="511" y="977667"/>
                    <a:pt x="15912" y="978164"/>
                    <a:pt x="25599" y="974189"/>
                  </a:cubicBezTo>
                  <a:cubicBezTo>
                    <a:pt x="330887" y="845516"/>
                    <a:pt x="525138" y="620960"/>
                    <a:pt x="607857" y="300271"/>
                  </a:cubicBezTo>
                  <a:cubicBezTo>
                    <a:pt x="631455" y="209107"/>
                    <a:pt x="631703" y="115956"/>
                    <a:pt x="621519" y="22556"/>
                  </a:cubicBezTo>
                  <a:cubicBezTo>
                    <a:pt x="620773" y="15104"/>
                    <a:pt x="615805" y="5665"/>
                    <a:pt x="624251" y="1194"/>
                  </a:cubicBezTo>
                  <a:cubicBezTo>
                    <a:pt x="632697" y="-3278"/>
                    <a:pt x="638162" y="5913"/>
                    <a:pt x="643875" y="10633"/>
                  </a:cubicBezTo>
                  <a:cubicBezTo>
                    <a:pt x="783229" y="124402"/>
                    <a:pt x="875883" y="322131"/>
                    <a:pt x="872406" y="498745"/>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370" name="Google Shape;370;p15"/>
            <p:cNvSpPr/>
            <p:nvPr/>
          </p:nvSpPr>
          <p:spPr>
            <a:xfrm>
              <a:off x="9667907" y="187876"/>
              <a:ext cx="938756" cy="1016285"/>
            </a:xfrm>
            <a:custGeom>
              <a:avLst/>
              <a:gdLst/>
              <a:ahLst/>
              <a:cxnLst/>
              <a:rect l="l" t="t" r="r" b="b"/>
              <a:pathLst>
                <a:path w="938756" h="1016285" extrusionOk="0">
                  <a:moveTo>
                    <a:pt x="299889" y="529"/>
                  </a:moveTo>
                  <a:cubicBezTo>
                    <a:pt x="458122" y="-1458"/>
                    <a:pt x="594247" y="28351"/>
                    <a:pt x="711990" y="114050"/>
                  </a:cubicBezTo>
                  <a:cubicBezTo>
                    <a:pt x="890344" y="243965"/>
                    <a:pt x="952444" y="425796"/>
                    <a:pt x="936298" y="639919"/>
                  </a:cubicBezTo>
                  <a:cubicBezTo>
                    <a:pt x="926611" y="766108"/>
                    <a:pt x="887611" y="883851"/>
                    <a:pt x="830479" y="995881"/>
                  </a:cubicBezTo>
                  <a:cubicBezTo>
                    <a:pt x="826256" y="1004078"/>
                    <a:pt x="824765" y="1018486"/>
                    <a:pt x="812097" y="1016002"/>
                  </a:cubicBezTo>
                  <a:cubicBezTo>
                    <a:pt x="802657" y="1014263"/>
                    <a:pt x="803651" y="1001594"/>
                    <a:pt x="801167" y="993149"/>
                  </a:cubicBezTo>
                  <a:cubicBezTo>
                    <a:pt x="686653" y="564902"/>
                    <a:pt x="430053" y="256881"/>
                    <a:pt x="24659" y="74554"/>
                  </a:cubicBezTo>
                  <a:cubicBezTo>
                    <a:pt x="15219" y="70331"/>
                    <a:pt x="-1175" y="71076"/>
                    <a:pt x="67" y="56917"/>
                  </a:cubicBezTo>
                  <a:cubicBezTo>
                    <a:pt x="1060" y="45490"/>
                    <a:pt x="16461" y="47229"/>
                    <a:pt x="25404" y="44248"/>
                  </a:cubicBezTo>
                  <a:cubicBezTo>
                    <a:pt x="74588" y="28102"/>
                    <a:pt x="125262" y="17918"/>
                    <a:pt x="176433" y="9720"/>
                  </a:cubicBezTo>
                  <a:cubicBezTo>
                    <a:pt x="221891" y="2268"/>
                    <a:pt x="267845" y="-1458"/>
                    <a:pt x="299889" y="529"/>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371" name="Google Shape;371;p15"/>
            <p:cNvSpPr/>
            <p:nvPr/>
          </p:nvSpPr>
          <p:spPr>
            <a:xfrm>
              <a:off x="8898960" y="298278"/>
              <a:ext cx="911921" cy="994528"/>
            </a:xfrm>
            <a:custGeom>
              <a:avLst/>
              <a:gdLst/>
              <a:ahLst/>
              <a:cxnLst/>
              <a:rect l="l" t="t" r="r" b="b"/>
              <a:pathLst>
                <a:path w="911921" h="994528" extrusionOk="0">
                  <a:moveTo>
                    <a:pt x="183280" y="994528"/>
                  </a:moveTo>
                  <a:cubicBezTo>
                    <a:pt x="87148" y="892186"/>
                    <a:pt x="28028" y="774443"/>
                    <a:pt x="7658" y="638567"/>
                  </a:cubicBezTo>
                  <a:cubicBezTo>
                    <a:pt x="-13456" y="496977"/>
                    <a:pt x="7658" y="361597"/>
                    <a:pt x="88886" y="241867"/>
                  </a:cubicBezTo>
                  <a:cubicBezTo>
                    <a:pt x="214827" y="55813"/>
                    <a:pt x="394422" y="-17963"/>
                    <a:pt x="615501" y="3648"/>
                  </a:cubicBezTo>
                  <a:cubicBezTo>
                    <a:pt x="716850" y="13584"/>
                    <a:pt x="809752" y="48609"/>
                    <a:pt x="894706" y="104748"/>
                  </a:cubicBezTo>
                  <a:cubicBezTo>
                    <a:pt x="901662" y="109468"/>
                    <a:pt x="914082" y="111703"/>
                    <a:pt x="911598" y="122882"/>
                  </a:cubicBezTo>
                  <a:cubicBezTo>
                    <a:pt x="909114" y="134060"/>
                    <a:pt x="896942" y="130582"/>
                    <a:pt x="888745" y="132569"/>
                  </a:cubicBezTo>
                  <a:cubicBezTo>
                    <a:pt x="625934" y="195415"/>
                    <a:pt x="429447" y="347935"/>
                    <a:pt x="294813" y="579695"/>
                  </a:cubicBezTo>
                  <a:cubicBezTo>
                    <a:pt x="227247" y="695948"/>
                    <a:pt x="190732" y="822882"/>
                    <a:pt x="191228" y="959007"/>
                  </a:cubicBezTo>
                  <a:cubicBezTo>
                    <a:pt x="191228" y="967949"/>
                    <a:pt x="190732" y="976892"/>
                    <a:pt x="190235" y="985834"/>
                  </a:cubicBezTo>
                  <a:cubicBezTo>
                    <a:pt x="190235" y="987573"/>
                    <a:pt x="187751" y="989312"/>
                    <a:pt x="183528" y="994528"/>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372" name="Google Shape;372;p15"/>
            <p:cNvSpPr/>
            <p:nvPr/>
          </p:nvSpPr>
          <p:spPr>
            <a:xfrm>
              <a:off x="8721972" y="1126819"/>
              <a:ext cx="918677" cy="1025538"/>
            </a:xfrm>
            <a:custGeom>
              <a:avLst/>
              <a:gdLst/>
              <a:ahLst/>
              <a:cxnLst/>
              <a:rect l="l" t="t" r="r" b="b"/>
              <a:pathLst>
                <a:path w="918677" h="1025538" extrusionOk="0">
                  <a:moveTo>
                    <a:pt x="918678" y="934546"/>
                  </a:moveTo>
                  <a:cubicBezTo>
                    <a:pt x="854093" y="977769"/>
                    <a:pt x="789260" y="1003603"/>
                    <a:pt x="719210" y="1016023"/>
                  </a:cubicBezTo>
                  <a:cubicBezTo>
                    <a:pt x="375917" y="1077130"/>
                    <a:pt x="51006" y="837172"/>
                    <a:pt x="5796" y="489905"/>
                  </a:cubicBezTo>
                  <a:cubicBezTo>
                    <a:pt x="-17305" y="313042"/>
                    <a:pt x="28649" y="156051"/>
                    <a:pt x="143660" y="19677"/>
                  </a:cubicBezTo>
                  <a:cubicBezTo>
                    <a:pt x="150367" y="11729"/>
                    <a:pt x="156577" y="-3672"/>
                    <a:pt x="168749" y="799"/>
                  </a:cubicBezTo>
                  <a:cubicBezTo>
                    <a:pt x="180175" y="5022"/>
                    <a:pt x="176449" y="20423"/>
                    <a:pt x="177443" y="31352"/>
                  </a:cubicBezTo>
                  <a:cubicBezTo>
                    <a:pt x="194583" y="237030"/>
                    <a:pt x="274072" y="417619"/>
                    <a:pt x="398025" y="580323"/>
                  </a:cubicBezTo>
                  <a:cubicBezTo>
                    <a:pt x="504341" y="720175"/>
                    <a:pt x="635498" y="828230"/>
                    <a:pt x="798948" y="895299"/>
                  </a:cubicBezTo>
                  <a:cubicBezTo>
                    <a:pt x="835711" y="910451"/>
                    <a:pt x="874710" y="920387"/>
                    <a:pt x="918678" y="934546"/>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373" name="Google Shape;373;p15"/>
            <p:cNvSpPr/>
            <p:nvPr/>
          </p:nvSpPr>
          <p:spPr>
            <a:xfrm>
              <a:off x="9611223" y="1827393"/>
              <a:ext cx="1125350" cy="529572"/>
            </a:xfrm>
            <a:custGeom>
              <a:avLst/>
              <a:gdLst/>
              <a:ahLst/>
              <a:cxnLst/>
              <a:rect l="l" t="t" r="r" b="b"/>
              <a:pathLst>
                <a:path w="1125350" h="529572" extrusionOk="0">
                  <a:moveTo>
                    <a:pt x="560016" y="529572"/>
                  </a:moveTo>
                  <a:cubicBezTo>
                    <a:pt x="274104" y="523114"/>
                    <a:pt x="61222" y="332340"/>
                    <a:pt x="4586" y="85924"/>
                  </a:cubicBezTo>
                  <a:cubicBezTo>
                    <a:pt x="2102" y="75243"/>
                    <a:pt x="-4356" y="61084"/>
                    <a:pt x="4586" y="54128"/>
                  </a:cubicBezTo>
                  <a:cubicBezTo>
                    <a:pt x="14771" y="46676"/>
                    <a:pt x="24707" y="59593"/>
                    <a:pt x="33898" y="65058"/>
                  </a:cubicBezTo>
                  <a:cubicBezTo>
                    <a:pt x="172258" y="149018"/>
                    <a:pt x="322542" y="191247"/>
                    <a:pt x="484004" y="199444"/>
                  </a:cubicBezTo>
                  <a:cubicBezTo>
                    <a:pt x="658383" y="208387"/>
                    <a:pt x="823571" y="176591"/>
                    <a:pt x="978078" y="94370"/>
                  </a:cubicBezTo>
                  <a:cubicBezTo>
                    <a:pt x="1020803" y="71517"/>
                    <a:pt x="1060796" y="44689"/>
                    <a:pt x="1096815" y="11900"/>
                  </a:cubicBezTo>
                  <a:cubicBezTo>
                    <a:pt x="1103025" y="6187"/>
                    <a:pt x="1109980" y="-3750"/>
                    <a:pt x="1119420" y="1467"/>
                  </a:cubicBezTo>
                  <a:cubicBezTo>
                    <a:pt x="1128611" y="6435"/>
                    <a:pt x="1124636" y="17613"/>
                    <a:pt x="1123642" y="26059"/>
                  </a:cubicBezTo>
                  <a:cubicBezTo>
                    <a:pt x="1099299" y="288621"/>
                    <a:pt x="866048" y="512681"/>
                    <a:pt x="604231" y="525598"/>
                  </a:cubicBezTo>
                  <a:cubicBezTo>
                    <a:pt x="588582" y="526343"/>
                    <a:pt x="572933" y="528330"/>
                    <a:pt x="559767" y="529572"/>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374" name="Google Shape;374;p15"/>
            <p:cNvSpPr/>
            <p:nvPr/>
          </p:nvSpPr>
          <p:spPr>
            <a:xfrm>
              <a:off x="9164609" y="984289"/>
              <a:ext cx="718099" cy="809136"/>
            </a:xfrm>
            <a:custGeom>
              <a:avLst/>
              <a:gdLst/>
              <a:ahLst/>
              <a:cxnLst/>
              <a:rect l="l" t="t" r="r" b="b"/>
              <a:pathLst>
                <a:path w="718099" h="809136" extrusionOk="0">
                  <a:moveTo>
                    <a:pt x="139702" y="0"/>
                  </a:moveTo>
                  <a:cubicBezTo>
                    <a:pt x="153861" y="175373"/>
                    <a:pt x="207268" y="331867"/>
                    <a:pt x="313833" y="467495"/>
                  </a:cubicBezTo>
                  <a:cubicBezTo>
                    <a:pt x="420150" y="602626"/>
                    <a:pt x="555032" y="697268"/>
                    <a:pt x="717985" y="748190"/>
                  </a:cubicBezTo>
                  <a:cubicBezTo>
                    <a:pt x="719227" y="762349"/>
                    <a:pt x="710036" y="762101"/>
                    <a:pt x="704820" y="763840"/>
                  </a:cubicBezTo>
                  <a:cubicBezTo>
                    <a:pt x="549319" y="814763"/>
                    <a:pt x="392328" y="832151"/>
                    <a:pt x="237076" y="766076"/>
                  </a:cubicBezTo>
                  <a:cubicBezTo>
                    <a:pt x="94245" y="705217"/>
                    <a:pt x="16494" y="593435"/>
                    <a:pt x="2335" y="438928"/>
                  </a:cubicBezTo>
                  <a:cubicBezTo>
                    <a:pt x="-12320" y="280199"/>
                    <a:pt x="43570" y="141341"/>
                    <a:pt x="126040" y="10185"/>
                  </a:cubicBezTo>
                  <a:cubicBezTo>
                    <a:pt x="127531" y="7700"/>
                    <a:pt x="131257" y="6210"/>
                    <a:pt x="139454" y="0"/>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375" name="Google Shape;375;p15"/>
            <p:cNvSpPr/>
            <p:nvPr/>
          </p:nvSpPr>
          <p:spPr>
            <a:xfrm>
              <a:off x="9348236" y="567717"/>
              <a:ext cx="810851" cy="388078"/>
            </a:xfrm>
            <a:custGeom>
              <a:avLst/>
              <a:gdLst/>
              <a:ahLst/>
              <a:cxnLst/>
              <a:rect l="l" t="t" r="r" b="b"/>
              <a:pathLst>
                <a:path w="810851" h="388078" extrusionOk="0">
                  <a:moveTo>
                    <a:pt x="409412" y="0"/>
                  </a:moveTo>
                  <a:cubicBezTo>
                    <a:pt x="506289" y="3726"/>
                    <a:pt x="588510" y="52165"/>
                    <a:pt x="657815" y="126189"/>
                  </a:cubicBezTo>
                  <a:cubicBezTo>
                    <a:pt x="721654" y="194251"/>
                    <a:pt x="764877" y="275479"/>
                    <a:pt x="804621" y="358943"/>
                  </a:cubicBezTo>
                  <a:cubicBezTo>
                    <a:pt x="808347" y="366892"/>
                    <a:pt x="814060" y="377324"/>
                    <a:pt x="808595" y="384280"/>
                  </a:cubicBezTo>
                  <a:cubicBezTo>
                    <a:pt x="801392" y="393471"/>
                    <a:pt x="792201" y="383535"/>
                    <a:pt x="784749" y="380057"/>
                  </a:cubicBezTo>
                  <a:cubicBezTo>
                    <a:pt x="534607" y="267530"/>
                    <a:pt x="282974" y="264798"/>
                    <a:pt x="29603" y="368879"/>
                  </a:cubicBezTo>
                  <a:cubicBezTo>
                    <a:pt x="20909" y="372356"/>
                    <a:pt x="11470" y="382789"/>
                    <a:pt x="2776" y="373598"/>
                  </a:cubicBezTo>
                  <a:cubicBezTo>
                    <a:pt x="-4428" y="366146"/>
                    <a:pt x="4266" y="356707"/>
                    <a:pt x="7744" y="349007"/>
                  </a:cubicBezTo>
                  <a:cubicBezTo>
                    <a:pt x="56182" y="239958"/>
                    <a:pt x="118283" y="140596"/>
                    <a:pt x="215160" y="67069"/>
                  </a:cubicBezTo>
                  <a:cubicBezTo>
                    <a:pt x="271051" y="24840"/>
                    <a:pt x="339859" y="248"/>
                    <a:pt x="409660" y="0"/>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376" name="Google Shape;376;p15"/>
            <p:cNvSpPr/>
            <p:nvPr/>
          </p:nvSpPr>
          <p:spPr>
            <a:xfrm>
              <a:off x="9667588" y="1007049"/>
              <a:ext cx="665748" cy="618201"/>
            </a:xfrm>
            <a:custGeom>
              <a:avLst/>
              <a:gdLst/>
              <a:ahLst/>
              <a:cxnLst/>
              <a:rect l="l" t="t" r="r" b="b"/>
              <a:pathLst>
                <a:path w="665748" h="618201" extrusionOk="0">
                  <a:moveTo>
                    <a:pt x="665113" y="248497"/>
                  </a:moveTo>
                  <a:cubicBezTo>
                    <a:pt x="666355" y="365247"/>
                    <a:pt x="643005" y="461875"/>
                    <a:pt x="564261" y="536645"/>
                  </a:cubicBezTo>
                  <a:cubicBezTo>
                    <a:pt x="480301" y="616134"/>
                    <a:pt x="375972" y="626318"/>
                    <a:pt x="267916" y="613650"/>
                  </a:cubicBezTo>
                  <a:cubicBezTo>
                    <a:pt x="181224" y="603465"/>
                    <a:pt x="99499" y="574899"/>
                    <a:pt x="21997" y="535154"/>
                  </a:cubicBezTo>
                  <a:cubicBezTo>
                    <a:pt x="13551" y="530931"/>
                    <a:pt x="-1601" y="530435"/>
                    <a:pt x="138" y="518015"/>
                  </a:cubicBezTo>
                  <a:cubicBezTo>
                    <a:pt x="1628" y="507333"/>
                    <a:pt x="15539" y="506836"/>
                    <a:pt x="24978" y="504352"/>
                  </a:cubicBezTo>
                  <a:cubicBezTo>
                    <a:pt x="147938" y="469824"/>
                    <a:pt x="257732" y="409959"/>
                    <a:pt x="356099" y="329228"/>
                  </a:cubicBezTo>
                  <a:cubicBezTo>
                    <a:pt x="458442" y="245268"/>
                    <a:pt x="537682" y="142926"/>
                    <a:pt x="596554" y="24437"/>
                  </a:cubicBezTo>
                  <a:cubicBezTo>
                    <a:pt x="601025" y="15246"/>
                    <a:pt x="601770" y="-1397"/>
                    <a:pt x="615184" y="94"/>
                  </a:cubicBezTo>
                  <a:cubicBezTo>
                    <a:pt x="628101" y="1584"/>
                    <a:pt x="626114" y="18227"/>
                    <a:pt x="629095" y="28163"/>
                  </a:cubicBezTo>
                  <a:cubicBezTo>
                    <a:pt x="651202" y="103926"/>
                    <a:pt x="668591" y="180435"/>
                    <a:pt x="665361" y="248497"/>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377" name="Google Shape;377;p15"/>
            <p:cNvSpPr/>
            <p:nvPr/>
          </p:nvSpPr>
          <p:spPr>
            <a:xfrm>
              <a:off x="9472582" y="986941"/>
              <a:ext cx="575444" cy="333685"/>
            </a:xfrm>
            <a:custGeom>
              <a:avLst/>
              <a:gdLst/>
              <a:ahLst/>
              <a:cxnLst/>
              <a:rect l="l" t="t" r="r" b="b"/>
              <a:pathLst>
                <a:path w="575444" h="333685" extrusionOk="0">
                  <a:moveTo>
                    <a:pt x="246563" y="333686"/>
                  </a:moveTo>
                  <a:cubicBezTo>
                    <a:pt x="161112" y="329463"/>
                    <a:pt x="85597" y="302884"/>
                    <a:pt x="19025" y="249477"/>
                  </a:cubicBezTo>
                  <a:cubicBezTo>
                    <a:pt x="-3579" y="231344"/>
                    <a:pt x="-4573" y="215198"/>
                    <a:pt x="8344" y="192345"/>
                  </a:cubicBezTo>
                  <a:cubicBezTo>
                    <a:pt x="64980" y="92983"/>
                    <a:pt x="147450" y="28150"/>
                    <a:pt x="260473" y="6539"/>
                  </a:cubicBezTo>
                  <a:cubicBezTo>
                    <a:pt x="371013" y="-14575"/>
                    <a:pt x="469132" y="16475"/>
                    <a:pt x="557067" y="84786"/>
                  </a:cubicBezTo>
                  <a:cubicBezTo>
                    <a:pt x="576442" y="99938"/>
                    <a:pt x="580913" y="113352"/>
                    <a:pt x="568493" y="135709"/>
                  </a:cubicBezTo>
                  <a:cubicBezTo>
                    <a:pt x="498195" y="262891"/>
                    <a:pt x="390140" y="327724"/>
                    <a:pt x="246563" y="333438"/>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6"/>
          <p:cNvSpPr/>
          <p:nvPr/>
        </p:nvSpPr>
        <p:spPr>
          <a:xfrm>
            <a:off x="0" y="0"/>
            <a:ext cx="5105165" cy="6858000"/>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83" name="Google Shape;383;p16"/>
          <p:cNvSpPr/>
          <p:nvPr/>
        </p:nvSpPr>
        <p:spPr>
          <a:xfrm>
            <a:off x="5105171" y="0"/>
            <a:ext cx="5562836" cy="6858000"/>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84" name="Google Shape;384;p16"/>
          <p:cNvSpPr txBox="1"/>
          <p:nvPr/>
        </p:nvSpPr>
        <p:spPr>
          <a:xfrm>
            <a:off x="2280165" y="5135359"/>
            <a:ext cx="1703656" cy="686342"/>
          </a:xfrm>
          <a:prstGeom prst="rect">
            <a:avLst/>
          </a:prstGeom>
          <a:noFill/>
          <a:ln>
            <a:noFill/>
          </a:ln>
        </p:spPr>
        <p:txBody>
          <a:bodyPr spcFirstLastPara="1" wrap="square" lIns="91425" tIns="45700" rIns="91425" bIns="45700" anchor="t" anchorCtr="0">
            <a:spAutoFit/>
          </a:bodyPr>
          <a:lstStyle/>
          <a:p>
            <a:pPr marL="0" marR="0" lvl="0" indent="0" algn="l" rtl="0">
              <a:lnSpc>
                <a:spcPct val="145454"/>
              </a:lnSpc>
              <a:spcBef>
                <a:spcPts val="0"/>
              </a:spcBef>
              <a:spcAft>
                <a:spcPts val="0"/>
              </a:spcAft>
              <a:buNone/>
            </a:pPr>
            <a:r>
              <a:rPr lang="en-US" sz="1100">
                <a:solidFill>
                  <a:schemeClr val="dk1"/>
                </a:solidFill>
                <a:latin typeface="Open Sans"/>
                <a:ea typeface="Open Sans"/>
                <a:cs typeface="Open Sans"/>
                <a:sym typeface="Open Sans"/>
              </a:rPr>
              <a:t>Lorem example ipsum sit amet</a:t>
            </a:r>
            <a:endParaRPr/>
          </a:p>
          <a:p>
            <a:pPr marL="0" marR="0" lvl="0" indent="0" algn="l" rtl="0">
              <a:lnSpc>
                <a:spcPct val="145454"/>
              </a:lnSpc>
              <a:spcBef>
                <a:spcPts val="0"/>
              </a:spcBef>
              <a:spcAft>
                <a:spcPts val="0"/>
              </a:spcAft>
              <a:buNone/>
            </a:pPr>
            <a:r>
              <a:rPr lang="en-US" sz="1100">
                <a:solidFill>
                  <a:schemeClr val="dk1"/>
                </a:solidFill>
                <a:latin typeface="Open Sans"/>
                <a:ea typeface="Open Sans"/>
                <a:cs typeface="Open Sans"/>
                <a:sym typeface="Open Sans"/>
              </a:rPr>
              <a:t>Aquam consecteture</a:t>
            </a:r>
            <a:endParaRPr/>
          </a:p>
        </p:txBody>
      </p:sp>
      <p:sp>
        <p:nvSpPr>
          <p:cNvPr id="385" name="Google Shape;385;p16"/>
          <p:cNvSpPr txBox="1"/>
          <p:nvPr/>
        </p:nvSpPr>
        <p:spPr>
          <a:xfrm>
            <a:off x="2288919" y="3844422"/>
            <a:ext cx="1631767" cy="690445"/>
          </a:xfrm>
          <a:prstGeom prst="rect">
            <a:avLst/>
          </a:prstGeom>
          <a:noFill/>
          <a:ln>
            <a:noFill/>
          </a:ln>
        </p:spPr>
        <p:txBody>
          <a:bodyPr spcFirstLastPara="1" wrap="square" lIns="91425" tIns="45700" rIns="91425" bIns="45700" anchor="t" anchorCtr="0">
            <a:spAutoFit/>
          </a:bodyPr>
          <a:lstStyle/>
          <a:p>
            <a:pPr marL="0" marR="0" lvl="0" indent="0" algn="l" rtl="0">
              <a:lnSpc>
                <a:spcPct val="145454"/>
              </a:lnSpc>
              <a:spcBef>
                <a:spcPts val="0"/>
              </a:spcBef>
              <a:spcAft>
                <a:spcPts val="0"/>
              </a:spcAft>
              <a:buNone/>
            </a:pPr>
            <a:r>
              <a:rPr lang="en-US" sz="1100">
                <a:solidFill>
                  <a:schemeClr val="dk1"/>
                </a:solidFill>
                <a:latin typeface="Play"/>
                <a:ea typeface="Play"/>
                <a:cs typeface="Play"/>
                <a:sym typeface="Play"/>
              </a:rPr>
              <a:t>Lorem example ipsum sit amet</a:t>
            </a:r>
            <a:endParaRPr/>
          </a:p>
          <a:p>
            <a:pPr marL="0" marR="0" lvl="0" indent="0" algn="l" rtl="0">
              <a:lnSpc>
                <a:spcPct val="145454"/>
              </a:lnSpc>
              <a:spcBef>
                <a:spcPts val="0"/>
              </a:spcBef>
              <a:spcAft>
                <a:spcPts val="0"/>
              </a:spcAft>
              <a:buNone/>
            </a:pPr>
            <a:r>
              <a:rPr lang="en-US" sz="1100">
                <a:solidFill>
                  <a:schemeClr val="dk1"/>
                </a:solidFill>
                <a:latin typeface="Play"/>
                <a:ea typeface="Play"/>
                <a:cs typeface="Play"/>
                <a:sym typeface="Play"/>
              </a:rPr>
              <a:t>Aquam consecteture</a:t>
            </a:r>
            <a:endParaRPr/>
          </a:p>
        </p:txBody>
      </p:sp>
      <p:sp>
        <p:nvSpPr>
          <p:cNvPr id="386" name="Google Shape;386;p16"/>
          <p:cNvSpPr txBox="1"/>
          <p:nvPr/>
        </p:nvSpPr>
        <p:spPr>
          <a:xfrm>
            <a:off x="1243937" y="2814099"/>
            <a:ext cx="1041847" cy="601062"/>
          </a:xfrm>
          <a:prstGeom prst="rect">
            <a:avLst/>
          </a:prstGeom>
          <a:noFill/>
          <a:ln>
            <a:noFill/>
          </a:ln>
        </p:spPr>
        <p:txBody>
          <a:bodyPr spcFirstLastPara="1" wrap="square" lIns="91425" tIns="45700" rIns="91425" bIns="45700" anchor="t" anchorCtr="0">
            <a:spAutoFit/>
          </a:bodyPr>
          <a:lstStyle/>
          <a:p>
            <a:pPr marL="0" marR="0" lvl="0" indent="0" algn="l" rtl="0">
              <a:lnSpc>
                <a:spcPct val="75000"/>
              </a:lnSpc>
              <a:spcBef>
                <a:spcPts val="0"/>
              </a:spcBef>
              <a:spcAft>
                <a:spcPts val="0"/>
              </a:spcAft>
              <a:buNone/>
            </a:pPr>
            <a:r>
              <a:rPr lang="en-US" sz="4800">
                <a:solidFill>
                  <a:schemeClr val="dk1"/>
                </a:solidFill>
                <a:latin typeface="Play"/>
                <a:ea typeface="Play"/>
                <a:cs typeface="Play"/>
                <a:sym typeface="Play"/>
              </a:rPr>
              <a:t>Aa</a:t>
            </a:r>
            <a:endParaRPr/>
          </a:p>
        </p:txBody>
      </p:sp>
      <p:sp>
        <p:nvSpPr>
          <p:cNvPr id="387" name="Google Shape;387;p16"/>
          <p:cNvSpPr txBox="1"/>
          <p:nvPr/>
        </p:nvSpPr>
        <p:spPr>
          <a:xfrm>
            <a:off x="2288919" y="2654869"/>
            <a:ext cx="1631767" cy="690445"/>
          </a:xfrm>
          <a:prstGeom prst="rect">
            <a:avLst/>
          </a:prstGeom>
          <a:noFill/>
          <a:ln>
            <a:noFill/>
          </a:ln>
        </p:spPr>
        <p:txBody>
          <a:bodyPr spcFirstLastPara="1" wrap="square" lIns="91425" tIns="45700" rIns="91425" bIns="45700" anchor="t" anchorCtr="0">
            <a:spAutoFit/>
          </a:bodyPr>
          <a:lstStyle/>
          <a:p>
            <a:pPr marL="0" marR="0" lvl="0" indent="0" algn="l" rtl="0">
              <a:lnSpc>
                <a:spcPct val="145454"/>
              </a:lnSpc>
              <a:spcBef>
                <a:spcPts val="0"/>
              </a:spcBef>
              <a:spcAft>
                <a:spcPts val="0"/>
              </a:spcAft>
              <a:buNone/>
            </a:pPr>
            <a:r>
              <a:rPr lang="en-US" sz="1100">
                <a:solidFill>
                  <a:schemeClr val="dk1"/>
                </a:solidFill>
                <a:latin typeface="Play"/>
                <a:ea typeface="Play"/>
                <a:cs typeface="Play"/>
                <a:sym typeface="Play"/>
              </a:rPr>
              <a:t>Lorem example ipsum sit amet</a:t>
            </a:r>
            <a:endParaRPr/>
          </a:p>
          <a:p>
            <a:pPr marL="0" marR="0" lvl="0" indent="0" algn="l" rtl="0">
              <a:lnSpc>
                <a:spcPct val="145454"/>
              </a:lnSpc>
              <a:spcBef>
                <a:spcPts val="0"/>
              </a:spcBef>
              <a:spcAft>
                <a:spcPts val="0"/>
              </a:spcAft>
              <a:buNone/>
            </a:pPr>
            <a:r>
              <a:rPr lang="en-US" sz="1100">
                <a:solidFill>
                  <a:schemeClr val="dk1"/>
                </a:solidFill>
                <a:latin typeface="Play"/>
                <a:ea typeface="Play"/>
                <a:cs typeface="Play"/>
                <a:sym typeface="Play"/>
              </a:rPr>
              <a:t>Aquam consecteture</a:t>
            </a:r>
            <a:endParaRPr/>
          </a:p>
        </p:txBody>
      </p:sp>
      <p:sp>
        <p:nvSpPr>
          <p:cNvPr id="388" name="Google Shape;388;p16"/>
          <p:cNvSpPr txBox="1"/>
          <p:nvPr/>
        </p:nvSpPr>
        <p:spPr>
          <a:xfrm>
            <a:off x="1247072" y="4021653"/>
            <a:ext cx="1041847" cy="601062"/>
          </a:xfrm>
          <a:prstGeom prst="rect">
            <a:avLst/>
          </a:prstGeom>
          <a:noFill/>
          <a:ln>
            <a:noFill/>
          </a:ln>
        </p:spPr>
        <p:txBody>
          <a:bodyPr spcFirstLastPara="1" wrap="square" lIns="91425" tIns="45700" rIns="91425" bIns="45700" anchor="t" anchorCtr="0">
            <a:spAutoFit/>
          </a:bodyPr>
          <a:lstStyle/>
          <a:p>
            <a:pPr marL="0" marR="0" lvl="0" indent="0" algn="l" rtl="0">
              <a:lnSpc>
                <a:spcPct val="75000"/>
              </a:lnSpc>
              <a:spcBef>
                <a:spcPts val="0"/>
              </a:spcBef>
              <a:spcAft>
                <a:spcPts val="0"/>
              </a:spcAft>
              <a:buNone/>
            </a:pPr>
            <a:r>
              <a:rPr lang="en-US" sz="4800">
                <a:solidFill>
                  <a:schemeClr val="dk1"/>
                </a:solidFill>
                <a:latin typeface="Play"/>
                <a:ea typeface="Play"/>
                <a:cs typeface="Play"/>
                <a:sym typeface="Play"/>
              </a:rPr>
              <a:t>A</a:t>
            </a:r>
            <a:r>
              <a:rPr lang="en-US" sz="3600">
                <a:solidFill>
                  <a:schemeClr val="dk1"/>
                </a:solidFill>
                <a:latin typeface="Play"/>
                <a:ea typeface="Play"/>
                <a:cs typeface="Play"/>
                <a:sym typeface="Play"/>
              </a:rPr>
              <a:t>A</a:t>
            </a:r>
            <a:endParaRPr/>
          </a:p>
        </p:txBody>
      </p:sp>
      <p:sp>
        <p:nvSpPr>
          <p:cNvPr id="389" name="Google Shape;389;p16"/>
          <p:cNvSpPr txBox="1"/>
          <p:nvPr/>
        </p:nvSpPr>
        <p:spPr>
          <a:xfrm>
            <a:off x="1158025" y="5311459"/>
            <a:ext cx="1317626" cy="597536"/>
          </a:xfrm>
          <a:prstGeom prst="rect">
            <a:avLst/>
          </a:prstGeom>
          <a:noFill/>
          <a:ln>
            <a:noFill/>
          </a:ln>
        </p:spPr>
        <p:txBody>
          <a:bodyPr spcFirstLastPara="1" wrap="square" lIns="91425" tIns="45700" rIns="91425" bIns="45700" anchor="t" anchorCtr="0">
            <a:spAutoFit/>
          </a:bodyPr>
          <a:lstStyle/>
          <a:p>
            <a:pPr marL="0" marR="0" lvl="0" indent="0" algn="l" rtl="0">
              <a:lnSpc>
                <a:spcPct val="75000"/>
              </a:lnSpc>
              <a:spcBef>
                <a:spcPts val="0"/>
              </a:spcBef>
              <a:spcAft>
                <a:spcPts val="0"/>
              </a:spcAft>
              <a:buNone/>
            </a:pPr>
            <a:r>
              <a:rPr lang="en-US" sz="4800">
                <a:solidFill>
                  <a:schemeClr val="dk1"/>
                </a:solidFill>
                <a:latin typeface="Open Sans"/>
                <a:ea typeface="Open Sans"/>
                <a:cs typeface="Open Sans"/>
                <a:sym typeface="Open Sans"/>
              </a:rPr>
              <a:t>Aa</a:t>
            </a:r>
            <a:endParaRPr/>
          </a:p>
        </p:txBody>
      </p:sp>
      <p:cxnSp>
        <p:nvCxnSpPr>
          <p:cNvPr id="390" name="Google Shape;390;p16"/>
          <p:cNvCxnSpPr/>
          <p:nvPr/>
        </p:nvCxnSpPr>
        <p:spPr>
          <a:xfrm>
            <a:off x="11934903" y="0"/>
            <a:ext cx="0" cy="6858000"/>
          </a:xfrm>
          <a:prstGeom prst="straightConnector1">
            <a:avLst/>
          </a:prstGeom>
          <a:noFill/>
          <a:ln w="12700" cap="flat" cmpd="sng">
            <a:solidFill>
              <a:srgbClr val="E7BD9F"/>
            </a:solidFill>
            <a:prstDash val="solid"/>
            <a:miter lim="800000"/>
            <a:headEnd type="none" w="sm" len="sm"/>
            <a:tailEnd type="none" w="sm" len="sm"/>
          </a:ln>
        </p:spPr>
      </p:cxnSp>
      <p:sp>
        <p:nvSpPr>
          <p:cNvPr id="391" name="Google Shape;391;p16"/>
          <p:cNvSpPr txBox="1"/>
          <p:nvPr/>
        </p:nvSpPr>
        <p:spPr>
          <a:xfrm>
            <a:off x="5969521" y="2599007"/>
            <a:ext cx="1204415" cy="553998"/>
          </a:xfrm>
          <a:prstGeom prst="rect">
            <a:avLst/>
          </a:prstGeom>
          <a:noFill/>
          <a:ln>
            <a:noFill/>
          </a:ln>
        </p:spPr>
        <p:txBody>
          <a:bodyPr spcFirstLastPara="1" wrap="square" lIns="91425" tIns="45700" rIns="91425" bIns="45700" anchor="t" anchorCtr="0">
            <a:spAutoFit/>
          </a:bodyPr>
          <a:lstStyle/>
          <a:p>
            <a:pPr marL="0" marR="0" lvl="0" indent="0" algn="l" rtl="0">
              <a:lnSpc>
                <a:spcPct val="112500"/>
              </a:lnSpc>
              <a:spcBef>
                <a:spcPts val="0"/>
              </a:spcBef>
              <a:spcAft>
                <a:spcPts val="0"/>
              </a:spcAft>
              <a:buNone/>
            </a:pPr>
            <a:r>
              <a:rPr lang="en-US" sz="3200">
                <a:solidFill>
                  <a:schemeClr val="dk1"/>
                </a:solidFill>
                <a:latin typeface="Play"/>
                <a:ea typeface="Play"/>
                <a:cs typeface="Play"/>
                <a:sym typeface="Play"/>
              </a:rPr>
              <a:t>Type</a:t>
            </a:r>
            <a:endParaRPr/>
          </a:p>
        </p:txBody>
      </p:sp>
      <p:sp>
        <p:nvSpPr>
          <p:cNvPr id="392" name="Google Shape;392;p16"/>
          <p:cNvSpPr/>
          <p:nvPr/>
        </p:nvSpPr>
        <p:spPr>
          <a:xfrm>
            <a:off x="6063033" y="5542573"/>
            <a:ext cx="695663" cy="20833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393" name="Google Shape;393;p16"/>
          <p:cNvSpPr txBox="1"/>
          <p:nvPr/>
        </p:nvSpPr>
        <p:spPr>
          <a:xfrm>
            <a:off x="6074393" y="5547361"/>
            <a:ext cx="66525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Play"/>
                <a:ea typeface="Play"/>
                <a:cs typeface="Play"/>
                <a:sym typeface="Play"/>
              </a:rPr>
              <a:t>BRAND</a:t>
            </a:r>
            <a:endParaRPr/>
          </a:p>
        </p:txBody>
      </p:sp>
      <p:sp>
        <p:nvSpPr>
          <p:cNvPr id="394" name="Google Shape;394;p16"/>
          <p:cNvSpPr txBox="1"/>
          <p:nvPr/>
        </p:nvSpPr>
        <p:spPr>
          <a:xfrm>
            <a:off x="5969519" y="3743901"/>
            <a:ext cx="2270896" cy="1503810"/>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ered water had don't subdue which ut two</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ut had season. dolor sit amet dolor sit amet aquam dolor sit amet quam dolor sit ipsum</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consectetureaquam ipsum aquam ut untils</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dolor its example slogan gose here facer</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Aquam lorem ipsum consecteture</a:t>
            </a:r>
            <a:endParaRPr/>
          </a:p>
        </p:txBody>
      </p:sp>
      <p:grpSp>
        <p:nvGrpSpPr>
          <p:cNvPr id="395" name="Google Shape;395;p16"/>
          <p:cNvGrpSpPr/>
          <p:nvPr/>
        </p:nvGrpSpPr>
        <p:grpSpPr>
          <a:xfrm>
            <a:off x="2320168" y="697995"/>
            <a:ext cx="1467176" cy="1468078"/>
            <a:chOff x="2320168" y="697995"/>
            <a:chExt cx="1467176" cy="1468078"/>
          </a:xfrm>
        </p:grpSpPr>
        <p:sp>
          <p:nvSpPr>
            <p:cNvPr id="396" name="Google Shape;396;p16"/>
            <p:cNvSpPr/>
            <p:nvPr/>
          </p:nvSpPr>
          <p:spPr>
            <a:xfrm>
              <a:off x="2320168" y="697995"/>
              <a:ext cx="1467176" cy="1468078"/>
            </a:xfrm>
            <a:custGeom>
              <a:avLst/>
              <a:gdLst/>
              <a:ahLst/>
              <a:cxnLst/>
              <a:rect l="l" t="t" r="r" b="b"/>
              <a:pathLst>
                <a:path w="1467176" h="1468078" extrusionOk="0">
                  <a:moveTo>
                    <a:pt x="622529" y="1001399"/>
                  </a:moveTo>
                  <a:cubicBezTo>
                    <a:pt x="584855" y="1067833"/>
                    <a:pt x="544154" y="1132080"/>
                    <a:pt x="489662" y="1186068"/>
                  </a:cubicBezTo>
                  <a:cubicBezTo>
                    <a:pt x="440215" y="1235010"/>
                    <a:pt x="385722" y="1274702"/>
                    <a:pt x="313571" y="1283952"/>
                  </a:cubicBezTo>
                  <a:cubicBezTo>
                    <a:pt x="233850" y="1294211"/>
                    <a:pt x="170612" y="1229291"/>
                    <a:pt x="183058" y="1149235"/>
                  </a:cubicBezTo>
                  <a:cubicBezTo>
                    <a:pt x="192476" y="1088856"/>
                    <a:pt x="223086" y="1039746"/>
                    <a:pt x="263115" y="995681"/>
                  </a:cubicBezTo>
                  <a:cubicBezTo>
                    <a:pt x="312225" y="941525"/>
                    <a:pt x="371090" y="899815"/>
                    <a:pt x="434328" y="863823"/>
                  </a:cubicBezTo>
                  <a:cubicBezTo>
                    <a:pt x="444083" y="858273"/>
                    <a:pt x="453838" y="852554"/>
                    <a:pt x="463088" y="845491"/>
                  </a:cubicBezTo>
                  <a:cubicBezTo>
                    <a:pt x="411119" y="858945"/>
                    <a:pt x="359149" y="872400"/>
                    <a:pt x="305834" y="877278"/>
                  </a:cubicBezTo>
                  <a:cubicBezTo>
                    <a:pt x="238055" y="883501"/>
                    <a:pt x="170444" y="884678"/>
                    <a:pt x="105356" y="859114"/>
                  </a:cubicBezTo>
                  <a:cubicBezTo>
                    <a:pt x="85342" y="851209"/>
                    <a:pt x="66841" y="841118"/>
                    <a:pt x="50023" y="827663"/>
                  </a:cubicBezTo>
                  <a:cubicBezTo>
                    <a:pt x="-19438" y="772330"/>
                    <a:pt x="-16074" y="684705"/>
                    <a:pt x="57087" y="633408"/>
                  </a:cubicBezTo>
                  <a:cubicBezTo>
                    <a:pt x="107206" y="598257"/>
                    <a:pt x="164558" y="587997"/>
                    <a:pt x="223591" y="585307"/>
                  </a:cubicBezTo>
                  <a:cubicBezTo>
                    <a:pt x="300452" y="581943"/>
                    <a:pt x="374790" y="598257"/>
                    <a:pt x="448456" y="618439"/>
                  </a:cubicBezTo>
                  <a:cubicBezTo>
                    <a:pt x="451315" y="619280"/>
                    <a:pt x="454174" y="619953"/>
                    <a:pt x="458883" y="617766"/>
                  </a:cubicBezTo>
                  <a:cubicBezTo>
                    <a:pt x="447951" y="611207"/>
                    <a:pt x="437187" y="604816"/>
                    <a:pt x="426255" y="598257"/>
                  </a:cubicBezTo>
                  <a:cubicBezTo>
                    <a:pt x="414482" y="591193"/>
                    <a:pt x="402709" y="584129"/>
                    <a:pt x="391273" y="576729"/>
                  </a:cubicBezTo>
                  <a:cubicBezTo>
                    <a:pt x="318448" y="529301"/>
                    <a:pt x="252687" y="474808"/>
                    <a:pt x="209800" y="397106"/>
                  </a:cubicBezTo>
                  <a:cubicBezTo>
                    <a:pt x="194831" y="370028"/>
                    <a:pt x="185581" y="341268"/>
                    <a:pt x="182385" y="310658"/>
                  </a:cubicBezTo>
                  <a:cubicBezTo>
                    <a:pt x="173640" y="227406"/>
                    <a:pt x="241755" y="168037"/>
                    <a:pt x="327362" y="184351"/>
                  </a:cubicBezTo>
                  <a:cubicBezTo>
                    <a:pt x="379668" y="194274"/>
                    <a:pt x="423901" y="220847"/>
                    <a:pt x="463256" y="255325"/>
                  </a:cubicBezTo>
                  <a:cubicBezTo>
                    <a:pt x="524644" y="309145"/>
                    <a:pt x="571400" y="374569"/>
                    <a:pt x="610083" y="446048"/>
                  </a:cubicBezTo>
                  <a:cubicBezTo>
                    <a:pt x="613951" y="453280"/>
                    <a:pt x="618324" y="460512"/>
                    <a:pt x="623706" y="467240"/>
                  </a:cubicBezTo>
                  <a:cubicBezTo>
                    <a:pt x="609410" y="416111"/>
                    <a:pt x="595114" y="364983"/>
                    <a:pt x="590741" y="312172"/>
                  </a:cubicBezTo>
                  <a:cubicBezTo>
                    <a:pt x="583678" y="228247"/>
                    <a:pt x="580482" y="144322"/>
                    <a:pt x="626229" y="68134"/>
                  </a:cubicBezTo>
                  <a:cubicBezTo>
                    <a:pt x="651288" y="27096"/>
                    <a:pt x="685767" y="-822"/>
                    <a:pt x="737063" y="18"/>
                  </a:cubicBezTo>
                  <a:cubicBezTo>
                    <a:pt x="778774" y="691"/>
                    <a:pt x="809215" y="22892"/>
                    <a:pt x="831920" y="55352"/>
                  </a:cubicBezTo>
                  <a:cubicBezTo>
                    <a:pt x="877835" y="120440"/>
                    <a:pt x="884731" y="194946"/>
                    <a:pt x="880526" y="271471"/>
                  </a:cubicBezTo>
                  <a:cubicBezTo>
                    <a:pt x="876826" y="338409"/>
                    <a:pt x="862362" y="403665"/>
                    <a:pt x="843525" y="468249"/>
                  </a:cubicBezTo>
                  <a:cubicBezTo>
                    <a:pt x="873462" y="414261"/>
                    <a:pt x="905754" y="362123"/>
                    <a:pt x="945783" y="315368"/>
                  </a:cubicBezTo>
                  <a:cubicBezTo>
                    <a:pt x="997079" y="255662"/>
                    <a:pt x="1054263" y="203860"/>
                    <a:pt x="1134319" y="186032"/>
                  </a:cubicBezTo>
                  <a:cubicBezTo>
                    <a:pt x="1231363" y="164336"/>
                    <a:pt x="1300824" y="232620"/>
                    <a:pt x="1281482" y="330000"/>
                  </a:cubicBezTo>
                  <a:cubicBezTo>
                    <a:pt x="1267186" y="401479"/>
                    <a:pt x="1223626" y="454794"/>
                    <a:pt x="1172498" y="502727"/>
                  </a:cubicBezTo>
                  <a:cubicBezTo>
                    <a:pt x="1120864" y="551333"/>
                    <a:pt x="1061158" y="589175"/>
                    <a:pt x="999266" y="623989"/>
                  </a:cubicBezTo>
                  <a:cubicBezTo>
                    <a:pt x="1060149" y="606498"/>
                    <a:pt x="1121537" y="592539"/>
                    <a:pt x="1184439" y="587493"/>
                  </a:cubicBezTo>
                  <a:cubicBezTo>
                    <a:pt x="1257600" y="581606"/>
                    <a:pt x="1329079" y="587493"/>
                    <a:pt x="1394672" y="624326"/>
                  </a:cubicBezTo>
                  <a:cubicBezTo>
                    <a:pt x="1437727" y="648545"/>
                    <a:pt x="1468001" y="683359"/>
                    <a:pt x="1467160" y="734992"/>
                  </a:cubicBezTo>
                  <a:cubicBezTo>
                    <a:pt x="1466319" y="787466"/>
                    <a:pt x="1434532" y="821944"/>
                    <a:pt x="1390635" y="845827"/>
                  </a:cubicBezTo>
                  <a:cubicBezTo>
                    <a:pt x="1349934" y="868028"/>
                    <a:pt x="1305533" y="877951"/>
                    <a:pt x="1259282" y="880305"/>
                  </a:cubicBezTo>
                  <a:cubicBezTo>
                    <a:pt x="1172329" y="884846"/>
                    <a:pt x="1088068" y="870046"/>
                    <a:pt x="1003470" y="847341"/>
                  </a:cubicBezTo>
                  <a:cubicBezTo>
                    <a:pt x="1013225" y="852891"/>
                    <a:pt x="1022980" y="858441"/>
                    <a:pt x="1032567" y="863991"/>
                  </a:cubicBezTo>
                  <a:cubicBezTo>
                    <a:pt x="1043162" y="870046"/>
                    <a:pt x="1053758" y="876100"/>
                    <a:pt x="1064017" y="882492"/>
                  </a:cubicBezTo>
                  <a:cubicBezTo>
                    <a:pt x="1138188" y="929247"/>
                    <a:pt x="1205126" y="983571"/>
                    <a:pt x="1251377" y="1059592"/>
                  </a:cubicBezTo>
                  <a:cubicBezTo>
                    <a:pt x="1268700" y="1087847"/>
                    <a:pt x="1279800" y="1118625"/>
                    <a:pt x="1284005" y="1151421"/>
                  </a:cubicBezTo>
                  <a:cubicBezTo>
                    <a:pt x="1295778" y="1243083"/>
                    <a:pt x="1222449" y="1302957"/>
                    <a:pt x="1126751" y="1279411"/>
                  </a:cubicBezTo>
                  <a:cubicBezTo>
                    <a:pt x="1067886" y="1264947"/>
                    <a:pt x="1020962" y="1229964"/>
                    <a:pt x="978915" y="1188254"/>
                  </a:cubicBezTo>
                  <a:cubicBezTo>
                    <a:pt x="923750" y="1133594"/>
                    <a:pt x="882545" y="1069010"/>
                    <a:pt x="844030" y="1001736"/>
                  </a:cubicBezTo>
                  <a:cubicBezTo>
                    <a:pt x="851935" y="1034700"/>
                    <a:pt x="860848" y="1067496"/>
                    <a:pt x="867576" y="1100797"/>
                  </a:cubicBezTo>
                  <a:cubicBezTo>
                    <a:pt x="884058" y="1182872"/>
                    <a:pt x="889945" y="1265115"/>
                    <a:pt x="864212" y="1346854"/>
                  </a:cubicBezTo>
                  <a:cubicBezTo>
                    <a:pt x="853448" y="1381164"/>
                    <a:pt x="837134" y="1412783"/>
                    <a:pt x="809552" y="1436833"/>
                  </a:cubicBezTo>
                  <a:cubicBezTo>
                    <a:pt x="738913" y="1498389"/>
                    <a:pt x="659361" y="1461388"/>
                    <a:pt x="621520" y="1391759"/>
                  </a:cubicBezTo>
                  <a:cubicBezTo>
                    <a:pt x="594610" y="1342481"/>
                    <a:pt x="585696" y="1288829"/>
                    <a:pt x="586873" y="1232992"/>
                  </a:cubicBezTo>
                  <a:cubicBezTo>
                    <a:pt x="587714" y="1193468"/>
                    <a:pt x="588723" y="1154112"/>
                    <a:pt x="596292" y="1114925"/>
                  </a:cubicBezTo>
                  <a:cubicBezTo>
                    <a:pt x="603692" y="1076915"/>
                    <a:pt x="614287" y="1039577"/>
                    <a:pt x="622360" y="1001399"/>
                  </a:cubicBezTo>
                  <a:close/>
                  <a:moveTo>
                    <a:pt x="921059" y="969107"/>
                  </a:moveTo>
                  <a:cubicBezTo>
                    <a:pt x="963610" y="969948"/>
                    <a:pt x="985138" y="930593"/>
                    <a:pt x="960415" y="888883"/>
                  </a:cubicBezTo>
                  <a:cubicBezTo>
                    <a:pt x="946287" y="865000"/>
                    <a:pt x="945278" y="846500"/>
                    <a:pt x="959069" y="824635"/>
                  </a:cubicBezTo>
                  <a:cubicBezTo>
                    <a:pt x="961424" y="820935"/>
                    <a:pt x="962433" y="816058"/>
                    <a:pt x="963610" y="811685"/>
                  </a:cubicBezTo>
                  <a:cubicBezTo>
                    <a:pt x="966974" y="798735"/>
                    <a:pt x="973365" y="790662"/>
                    <a:pt x="988334" y="789316"/>
                  </a:cubicBezTo>
                  <a:cubicBezTo>
                    <a:pt x="1002798" y="787971"/>
                    <a:pt x="1015916" y="780739"/>
                    <a:pt x="1027689" y="772161"/>
                  </a:cubicBezTo>
                  <a:cubicBezTo>
                    <a:pt x="1056954" y="750465"/>
                    <a:pt x="1057122" y="718005"/>
                    <a:pt x="1028867" y="695468"/>
                  </a:cubicBezTo>
                  <a:cubicBezTo>
                    <a:pt x="1016084" y="685209"/>
                    <a:pt x="1001116" y="679995"/>
                    <a:pt x="985474" y="676127"/>
                  </a:cubicBezTo>
                  <a:cubicBezTo>
                    <a:pt x="978074" y="674277"/>
                    <a:pt x="970842" y="673268"/>
                    <a:pt x="967647" y="664186"/>
                  </a:cubicBezTo>
                  <a:cubicBezTo>
                    <a:pt x="956546" y="633912"/>
                    <a:pt x="933505" y="604648"/>
                    <a:pt x="963610" y="572356"/>
                  </a:cubicBezTo>
                  <a:cubicBezTo>
                    <a:pt x="967310" y="568320"/>
                    <a:pt x="967647" y="561088"/>
                    <a:pt x="968824" y="555033"/>
                  </a:cubicBezTo>
                  <a:cubicBezTo>
                    <a:pt x="976561" y="516855"/>
                    <a:pt x="946960" y="488599"/>
                    <a:pt x="909286" y="498018"/>
                  </a:cubicBezTo>
                  <a:cubicBezTo>
                    <a:pt x="895158" y="501550"/>
                    <a:pt x="881872" y="507604"/>
                    <a:pt x="870099" y="516014"/>
                  </a:cubicBezTo>
                  <a:cubicBezTo>
                    <a:pt x="862530" y="521396"/>
                    <a:pt x="855803" y="521732"/>
                    <a:pt x="846889" y="518032"/>
                  </a:cubicBezTo>
                  <a:cubicBezTo>
                    <a:pt x="817120" y="505250"/>
                    <a:pt x="784828" y="496336"/>
                    <a:pt x="781969" y="455467"/>
                  </a:cubicBezTo>
                  <a:cubicBezTo>
                    <a:pt x="781633" y="450758"/>
                    <a:pt x="777428" y="445880"/>
                    <a:pt x="774401" y="441675"/>
                  </a:cubicBezTo>
                  <a:cubicBezTo>
                    <a:pt x="752200" y="410393"/>
                    <a:pt x="718227" y="409552"/>
                    <a:pt x="694512" y="439657"/>
                  </a:cubicBezTo>
                  <a:cubicBezTo>
                    <a:pt x="687280" y="448739"/>
                    <a:pt x="680553" y="458999"/>
                    <a:pt x="679712" y="470099"/>
                  </a:cubicBezTo>
                  <a:cubicBezTo>
                    <a:pt x="678198" y="491122"/>
                    <a:pt x="667603" y="501382"/>
                    <a:pt x="647925" y="505082"/>
                  </a:cubicBezTo>
                  <a:cubicBezTo>
                    <a:pt x="642038" y="506091"/>
                    <a:pt x="636152" y="508782"/>
                    <a:pt x="631274" y="512314"/>
                  </a:cubicBezTo>
                  <a:cubicBezTo>
                    <a:pt x="617315" y="522237"/>
                    <a:pt x="604533" y="523750"/>
                    <a:pt x="590237" y="512314"/>
                  </a:cubicBezTo>
                  <a:cubicBezTo>
                    <a:pt x="579473" y="503568"/>
                    <a:pt x="565850" y="499868"/>
                    <a:pt x="552227" y="497513"/>
                  </a:cubicBezTo>
                  <a:cubicBezTo>
                    <a:pt x="522121" y="492300"/>
                    <a:pt x="499584" y="510632"/>
                    <a:pt x="498239" y="540905"/>
                  </a:cubicBezTo>
                  <a:cubicBezTo>
                    <a:pt x="497398" y="559910"/>
                    <a:pt x="503285" y="576729"/>
                    <a:pt x="513376" y="592539"/>
                  </a:cubicBezTo>
                  <a:cubicBezTo>
                    <a:pt x="517244" y="598761"/>
                    <a:pt x="524812" y="605489"/>
                    <a:pt x="520608" y="613057"/>
                  </a:cubicBezTo>
                  <a:cubicBezTo>
                    <a:pt x="505976" y="639799"/>
                    <a:pt x="506312" y="677136"/>
                    <a:pt x="462920" y="683191"/>
                  </a:cubicBezTo>
                  <a:cubicBezTo>
                    <a:pt x="438869" y="686555"/>
                    <a:pt x="419696" y="703878"/>
                    <a:pt x="417846" y="731124"/>
                  </a:cubicBezTo>
                  <a:cubicBezTo>
                    <a:pt x="415828" y="759884"/>
                    <a:pt x="436683" y="777039"/>
                    <a:pt x="459220" y="781748"/>
                  </a:cubicBezTo>
                  <a:cubicBezTo>
                    <a:pt x="492184" y="788644"/>
                    <a:pt x="503453" y="809331"/>
                    <a:pt x="513880" y="836577"/>
                  </a:cubicBezTo>
                  <a:cubicBezTo>
                    <a:pt x="519935" y="852386"/>
                    <a:pt x="522794" y="864327"/>
                    <a:pt x="511694" y="878287"/>
                  </a:cubicBezTo>
                  <a:cubicBezTo>
                    <a:pt x="502107" y="890565"/>
                    <a:pt x="498407" y="905365"/>
                    <a:pt x="498239" y="921174"/>
                  </a:cubicBezTo>
                  <a:cubicBezTo>
                    <a:pt x="497903" y="952457"/>
                    <a:pt x="514721" y="969276"/>
                    <a:pt x="545668" y="969107"/>
                  </a:cubicBezTo>
                  <a:cubicBezTo>
                    <a:pt x="564168" y="969107"/>
                    <a:pt x="579473" y="961371"/>
                    <a:pt x="594442" y="951952"/>
                  </a:cubicBezTo>
                  <a:cubicBezTo>
                    <a:pt x="600833" y="947916"/>
                    <a:pt x="606887" y="942029"/>
                    <a:pt x="615297" y="946570"/>
                  </a:cubicBezTo>
                  <a:cubicBezTo>
                    <a:pt x="642879" y="961707"/>
                    <a:pt x="679376" y="964062"/>
                    <a:pt x="684758" y="1007958"/>
                  </a:cubicBezTo>
                  <a:cubicBezTo>
                    <a:pt x="687617" y="1030664"/>
                    <a:pt x="706790" y="1049837"/>
                    <a:pt x="732859" y="1049501"/>
                  </a:cubicBezTo>
                  <a:cubicBezTo>
                    <a:pt x="759432" y="1048996"/>
                    <a:pt x="773896" y="1029150"/>
                    <a:pt x="783987" y="1006613"/>
                  </a:cubicBezTo>
                  <a:cubicBezTo>
                    <a:pt x="785501" y="1003081"/>
                    <a:pt x="787351" y="999381"/>
                    <a:pt x="787519" y="995849"/>
                  </a:cubicBezTo>
                  <a:cubicBezTo>
                    <a:pt x="788360" y="974826"/>
                    <a:pt x="800974" y="965239"/>
                    <a:pt x="819979" y="961034"/>
                  </a:cubicBezTo>
                  <a:cubicBezTo>
                    <a:pt x="826539" y="959521"/>
                    <a:pt x="832930" y="956493"/>
                    <a:pt x="838648" y="952793"/>
                  </a:cubicBezTo>
                  <a:cubicBezTo>
                    <a:pt x="851766" y="944384"/>
                    <a:pt x="863203" y="944384"/>
                    <a:pt x="876153" y="954139"/>
                  </a:cubicBezTo>
                  <a:cubicBezTo>
                    <a:pt x="889104" y="963725"/>
                    <a:pt x="904409" y="968939"/>
                    <a:pt x="920891" y="969107"/>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397" name="Google Shape;397;p16"/>
            <p:cNvSpPr/>
            <p:nvPr/>
          </p:nvSpPr>
          <p:spPr>
            <a:xfrm>
              <a:off x="2849182" y="1228125"/>
              <a:ext cx="408875" cy="408399"/>
            </a:xfrm>
            <a:custGeom>
              <a:avLst/>
              <a:gdLst/>
              <a:ahLst/>
              <a:cxnLst/>
              <a:rect l="l" t="t" r="r" b="b"/>
              <a:pathLst>
                <a:path w="408875" h="408399" extrusionOk="0">
                  <a:moveTo>
                    <a:pt x="408864" y="202676"/>
                  </a:moveTo>
                  <a:cubicBezTo>
                    <a:pt x="410042" y="313511"/>
                    <a:pt x="318885" y="406349"/>
                    <a:pt x="206705" y="408368"/>
                  </a:cubicBezTo>
                  <a:cubicBezTo>
                    <a:pt x="96206" y="410386"/>
                    <a:pt x="676" y="316202"/>
                    <a:pt x="4" y="204358"/>
                  </a:cubicBezTo>
                  <a:cubicBezTo>
                    <a:pt x="-669" y="94869"/>
                    <a:pt x="89983" y="1021"/>
                    <a:pt x="197791" y="12"/>
                  </a:cubicBezTo>
                  <a:cubicBezTo>
                    <a:pt x="315521" y="-1166"/>
                    <a:pt x="407687" y="87468"/>
                    <a:pt x="408864" y="202844"/>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grpSp>
      <p:pic>
        <p:nvPicPr>
          <p:cNvPr id="398" name="Google Shape;398;p16"/>
          <p:cNvPicPr preferRelativeResize="0"/>
          <p:nvPr/>
        </p:nvPicPr>
        <p:blipFill rotWithShape="1">
          <a:blip r:embed="rId3">
            <a:alphaModFix/>
          </a:blip>
          <a:srcRect/>
          <a:stretch/>
        </p:blipFill>
        <p:spPr>
          <a:xfrm>
            <a:off x="8877128" y="-13839"/>
            <a:ext cx="3314872"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p17"/>
          <p:cNvPicPr preferRelativeResize="0"/>
          <p:nvPr/>
        </p:nvPicPr>
        <p:blipFill rotWithShape="1">
          <a:blip r:embed="rId3">
            <a:alphaModFix/>
          </a:blip>
          <a:srcRect/>
          <a:stretch/>
        </p:blipFill>
        <p:spPr>
          <a:xfrm>
            <a:off x="273306" y="4547694"/>
            <a:ext cx="11660445" cy="2104838"/>
          </a:xfrm>
          <a:prstGeom prst="rect">
            <a:avLst/>
          </a:prstGeom>
          <a:noFill/>
          <a:ln>
            <a:noFill/>
          </a:ln>
        </p:spPr>
      </p:pic>
      <p:sp>
        <p:nvSpPr>
          <p:cNvPr id="407" name="Google Shape;407;p17"/>
          <p:cNvSpPr/>
          <p:nvPr/>
        </p:nvSpPr>
        <p:spPr>
          <a:xfrm>
            <a:off x="273305" y="0"/>
            <a:ext cx="11660445" cy="6858000"/>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08" name="Google Shape;408;p17"/>
          <p:cNvSpPr txBox="1"/>
          <p:nvPr/>
        </p:nvSpPr>
        <p:spPr>
          <a:xfrm>
            <a:off x="543234" y="1165276"/>
            <a:ext cx="211279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Open Sans"/>
                <a:ea typeface="Open Sans"/>
                <a:cs typeface="Open Sans"/>
                <a:sym typeface="Open Sans"/>
              </a:rPr>
              <a:t>Open Sans</a:t>
            </a:r>
            <a:endParaRPr/>
          </a:p>
        </p:txBody>
      </p:sp>
      <p:sp>
        <p:nvSpPr>
          <p:cNvPr id="409" name="Google Shape;409;p17"/>
          <p:cNvSpPr txBox="1"/>
          <p:nvPr/>
        </p:nvSpPr>
        <p:spPr>
          <a:xfrm>
            <a:off x="4209679" y="1242887"/>
            <a:ext cx="127527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Play"/>
                <a:ea typeface="Play"/>
                <a:cs typeface="Play"/>
                <a:sym typeface="Play"/>
              </a:rPr>
              <a:t>AaBbCcDd</a:t>
            </a:r>
            <a:endParaRPr/>
          </a:p>
        </p:txBody>
      </p:sp>
      <p:sp>
        <p:nvSpPr>
          <p:cNvPr id="410" name="Google Shape;410;p17"/>
          <p:cNvSpPr txBox="1"/>
          <p:nvPr/>
        </p:nvSpPr>
        <p:spPr>
          <a:xfrm>
            <a:off x="5654966" y="1222899"/>
            <a:ext cx="2030268" cy="683072"/>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Lorem example ipsum sit amet aquam Abcde consecteture amet facer modo Ipsum lorem dummy aquam facer</a:t>
            </a:r>
            <a:endParaRPr/>
          </a:p>
        </p:txBody>
      </p:sp>
      <p:sp>
        <p:nvSpPr>
          <p:cNvPr id="411" name="Google Shape;411;p17"/>
          <p:cNvSpPr txBox="1"/>
          <p:nvPr/>
        </p:nvSpPr>
        <p:spPr>
          <a:xfrm>
            <a:off x="4209679" y="2028134"/>
            <a:ext cx="127527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Play"/>
                <a:ea typeface="Play"/>
                <a:cs typeface="Play"/>
                <a:sym typeface="Play"/>
              </a:rPr>
              <a:t>AaBbCcDd</a:t>
            </a:r>
            <a:endParaRPr/>
          </a:p>
        </p:txBody>
      </p:sp>
      <p:sp>
        <p:nvSpPr>
          <p:cNvPr id="412" name="Google Shape;412;p17"/>
          <p:cNvSpPr txBox="1"/>
          <p:nvPr/>
        </p:nvSpPr>
        <p:spPr>
          <a:xfrm>
            <a:off x="5654966" y="2008145"/>
            <a:ext cx="2030268" cy="683072"/>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Lorem example ipsum sit amet aquam Abcde consecteture amet facer modo Ipsum lorem dummy aquam facer</a:t>
            </a:r>
            <a:endParaRPr/>
          </a:p>
        </p:txBody>
      </p:sp>
      <p:sp>
        <p:nvSpPr>
          <p:cNvPr id="413" name="Google Shape;413;p17"/>
          <p:cNvSpPr txBox="1"/>
          <p:nvPr/>
        </p:nvSpPr>
        <p:spPr>
          <a:xfrm>
            <a:off x="4209679" y="2813378"/>
            <a:ext cx="127527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Open Sans"/>
                <a:ea typeface="Open Sans"/>
                <a:cs typeface="Open Sans"/>
                <a:sym typeface="Open Sans"/>
              </a:rPr>
              <a:t>AaBbCcDd</a:t>
            </a:r>
            <a:endParaRPr/>
          </a:p>
        </p:txBody>
      </p:sp>
      <p:sp>
        <p:nvSpPr>
          <p:cNvPr id="414" name="Google Shape;414;p17"/>
          <p:cNvSpPr txBox="1"/>
          <p:nvPr/>
        </p:nvSpPr>
        <p:spPr>
          <a:xfrm>
            <a:off x="5654966" y="2793391"/>
            <a:ext cx="2030268" cy="683072"/>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Lorem example ipsum sit amet aquam Abcde consecteture amet facer modo Ipsum lorem dummy aquam facer</a:t>
            </a:r>
            <a:endParaRPr/>
          </a:p>
        </p:txBody>
      </p:sp>
      <p:sp>
        <p:nvSpPr>
          <p:cNvPr id="415" name="Google Shape;415;p17"/>
          <p:cNvSpPr txBox="1"/>
          <p:nvPr/>
        </p:nvSpPr>
        <p:spPr>
          <a:xfrm>
            <a:off x="4209679" y="3598624"/>
            <a:ext cx="127527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AaBbCcDd</a:t>
            </a:r>
            <a:endParaRPr/>
          </a:p>
        </p:txBody>
      </p:sp>
      <p:sp>
        <p:nvSpPr>
          <p:cNvPr id="416" name="Google Shape;416;p17"/>
          <p:cNvSpPr txBox="1"/>
          <p:nvPr/>
        </p:nvSpPr>
        <p:spPr>
          <a:xfrm>
            <a:off x="5654966" y="3578637"/>
            <a:ext cx="2030268" cy="683072"/>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Lorem example ipsum sit amet aquam Abcde consecteture amet facer modo Ipsum lorem dummy aquam facer</a:t>
            </a:r>
            <a:endParaRPr/>
          </a:p>
        </p:txBody>
      </p:sp>
      <p:sp>
        <p:nvSpPr>
          <p:cNvPr id="417" name="Google Shape;417;p17"/>
          <p:cNvSpPr txBox="1"/>
          <p:nvPr/>
        </p:nvSpPr>
        <p:spPr>
          <a:xfrm>
            <a:off x="543239" y="2157648"/>
            <a:ext cx="2360445" cy="433645"/>
          </a:xfrm>
          <a:prstGeom prst="rect">
            <a:avLst/>
          </a:prstGeom>
          <a:noFill/>
          <a:ln>
            <a:noFill/>
          </a:ln>
        </p:spPr>
        <p:txBody>
          <a:bodyPr spcFirstLastPara="1" wrap="square" lIns="91425" tIns="45700" rIns="91425" bIns="45700" anchor="t" anchorCtr="0">
            <a:spAutoFit/>
          </a:bodyPr>
          <a:lstStyle/>
          <a:p>
            <a:pPr marL="0" marR="0" lvl="0" indent="0" algn="l" rtl="0">
              <a:lnSpc>
                <a:spcPct val="168875"/>
              </a:lnSpc>
              <a:spcBef>
                <a:spcPts val="0"/>
              </a:spcBef>
              <a:spcAft>
                <a:spcPts val="0"/>
              </a:spcAft>
              <a:buNone/>
            </a:pPr>
            <a:r>
              <a:rPr lang="en-US" sz="800">
                <a:solidFill>
                  <a:schemeClr val="dk1"/>
                </a:solidFill>
                <a:latin typeface="Play"/>
                <a:ea typeface="Play"/>
                <a:cs typeface="Play"/>
                <a:sym typeface="Play"/>
              </a:rPr>
              <a:t>AaBbCcDdEeFfGgHhIiJjKkLlMmNnOoPp</a:t>
            </a:r>
            <a:endParaRPr/>
          </a:p>
          <a:p>
            <a:pPr marL="0" marR="0" lvl="0" indent="0" algn="l" rtl="0">
              <a:lnSpc>
                <a:spcPct val="168875"/>
              </a:lnSpc>
              <a:spcBef>
                <a:spcPts val="0"/>
              </a:spcBef>
              <a:spcAft>
                <a:spcPts val="0"/>
              </a:spcAft>
              <a:buNone/>
            </a:pPr>
            <a:r>
              <a:rPr lang="en-US" sz="800">
                <a:solidFill>
                  <a:schemeClr val="dk1"/>
                </a:solidFill>
                <a:latin typeface="Play"/>
                <a:ea typeface="Play"/>
                <a:cs typeface="Play"/>
                <a:sym typeface="Play"/>
              </a:rPr>
              <a:t>QqRrSsTtUuVvXxYyXx</a:t>
            </a:r>
            <a:endParaRPr/>
          </a:p>
        </p:txBody>
      </p:sp>
      <p:sp>
        <p:nvSpPr>
          <p:cNvPr id="418" name="Google Shape;418;p17"/>
          <p:cNvSpPr txBox="1"/>
          <p:nvPr/>
        </p:nvSpPr>
        <p:spPr>
          <a:xfrm>
            <a:off x="543237" y="2946389"/>
            <a:ext cx="2433715" cy="433004"/>
          </a:xfrm>
          <a:prstGeom prst="rect">
            <a:avLst/>
          </a:prstGeom>
          <a:noFill/>
          <a:ln>
            <a:noFill/>
          </a:ln>
        </p:spPr>
        <p:txBody>
          <a:bodyPr spcFirstLastPara="1" wrap="square" lIns="91425" tIns="45700" rIns="91425" bIns="45700" anchor="t" anchorCtr="0">
            <a:spAutoFit/>
          </a:bodyPr>
          <a:lstStyle/>
          <a:p>
            <a:pPr marL="0" marR="0" lvl="0" indent="0" algn="l" rtl="0">
              <a:lnSpc>
                <a:spcPct val="168875"/>
              </a:lnSpc>
              <a:spcBef>
                <a:spcPts val="0"/>
              </a:spcBef>
              <a:spcAft>
                <a:spcPts val="0"/>
              </a:spcAft>
              <a:buNone/>
            </a:pPr>
            <a:r>
              <a:rPr lang="en-US" sz="800">
                <a:solidFill>
                  <a:srgbClr val="3F3F3F"/>
                </a:solidFill>
                <a:latin typeface="Open Sans"/>
                <a:ea typeface="Open Sans"/>
                <a:cs typeface="Open Sans"/>
                <a:sym typeface="Open Sans"/>
              </a:rPr>
              <a:t>AaBbCcDdEeFfGgHhIiJjKkLlMmNnOoPp</a:t>
            </a:r>
            <a:endParaRPr/>
          </a:p>
          <a:p>
            <a:pPr marL="0" marR="0" lvl="0" indent="0" algn="l" rtl="0">
              <a:lnSpc>
                <a:spcPct val="168875"/>
              </a:lnSpc>
              <a:spcBef>
                <a:spcPts val="0"/>
              </a:spcBef>
              <a:spcAft>
                <a:spcPts val="0"/>
              </a:spcAft>
              <a:buNone/>
            </a:pPr>
            <a:r>
              <a:rPr lang="en-US" sz="800">
                <a:solidFill>
                  <a:srgbClr val="3F3F3F"/>
                </a:solidFill>
                <a:latin typeface="Open Sans"/>
                <a:ea typeface="Open Sans"/>
                <a:cs typeface="Open Sans"/>
                <a:sym typeface="Open Sans"/>
              </a:rPr>
              <a:t>QqRrSsTtUuVvXxYyXx</a:t>
            </a:r>
            <a:endParaRPr/>
          </a:p>
        </p:txBody>
      </p:sp>
      <p:sp>
        <p:nvSpPr>
          <p:cNvPr id="419" name="Google Shape;419;p17"/>
          <p:cNvSpPr txBox="1"/>
          <p:nvPr/>
        </p:nvSpPr>
        <p:spPr>
          <a:xfrm>
            <a:off x="543238" y="1994152"/>
            <a:ext cx="83644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Play"/>
                <a:ea typeface="Play"/>
                <a:cs typeface="Play"/>
                <a:sym typeface="Play"/>
              </a:rPr>
              <a:t>Type One</a:t>
            </a:r>
            <a:endParaRPr/>
          </a:p>
        </p:txBody>
      </p:sp>
      <p:sp>
        <p:nvSpPr>
          <p:cNvPr id="420" name="Google Shape;420;p17"/>
          <p:cNvSpPr txBox="1"/>
          <p:nvPr/>
        </p:nvSpPr>
        <p:spPr>
          <a:xfrm>
            <a:off x="543238" y="2776048"/>
            <a:ext cx="83644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3F3F3F"/>
                </a:solidFill>
                <a:latin typeface="Open Sans"/>
                <a:ea typeface="Open Sans"/>
                <a:cs typeface="Open Sans"/>
                <a:sym typeface="Open Sans"/>
              </a:rPr>
              <a:t>Type Two</a:t>
            </a:r>
            <a:endParaRPr/>
          </a:p>
        </p:txBody>
      </p:sp>
      <p:sp>
        <p:nvSpPr>
          <p:cNvPr id="421" name="Google Shape;421;p17"/>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422" name="Google Shape;422;p17"/>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423" name="Google Shape;423;p17"/>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sp>
        <p:nvSpPr>
          <p:cNvPr id="424" name="Google Shape;424;p17"/>
          <p:cNvSpPr/>
          <p:nvPr/>
        </p:nvSpPr>
        <p:spPr>
          <a:xfrm>
            <a:off x="8545514" y="1271943"/>
            <a:ext cx="2800288" cy="2721233"/>
          </a:xfrm>
          <a:custGeom>
            <a:avLst/>
            <a:gdLst/>
            <a:ahLst/>
            <a:cxnLst/>
            <a:rect l="l" t="t" r="r" b="b"/>
            <a:pathLst>
              <a:path w="2800288" h="2721233" extrusionOk="0">
                <a:moveTo>
                  <a:pt x="2319907" y="1746085"/>
                </a:moveTo>
                <a:cubicBezTo>
                  <a:pt x="2391133" y="1819236"/>
                  <a:pt x="2437976" y="1904258"/>
                  <a:pt x="2465247" y="2000831"/>
                </a:cubicBezTo>
                <a:cubicBezTo>
                  <a:pt x="2559895" y="2337392"/>
                  <a:pt x="2311886" y="2689994"/>
                  <a:pt x="1962813" y="2717266"/>
                </a:cubicBezTo>
                <a:cubicBezTo>
                  <a:pt x="1781859" y="2731382"/>
                  <a:pt x="1628819" y="2672348"/>
                  <a:pt x="1500162" y="2548183"/>
                </a:cubicBezTo>
                <a:cubicBezTo>
                  <a:pt x="1469362" y="2518345"/>
                  <a:pt x="1443374" y="2481769"/>
                  <a:pt x="1422199" y="2444231"/>
                </a:cubicBezTo>
                <a:cubicBezTo>
                  <a:pt x="1401986" y="2408939"/>
                  <a:pt x="1393323" y="2420168"/>
                  <a:pt x="1377602" y="2445836"/>
                </a:cubicBezTo>
                <a:cubicBezTo>
                  <a:pt x="1287125" y="2592459"/>
                  <a:pt x="1155581" y="2679727"/>
                  <a:pt x="986820" y="2711811"/>
                </a:cubicBezTo>
                <a:cubicBezTo>
                  <a:pt x="662451" y="2773413"/>
                  <a:pt x="341612" y="2525083"/>
                  <a:pt x="318511" y="2197185"/>
                </a:cubicBezTo>
                <a:cubicBezTo>
                  <a:pt x="307282" y="2036123"/>
                  <a:pt x="349954" y="1892067"/>
                  <a:pt x="477648" y="1743518"/>
                </a:cubicBezTo>
                <a:cubicBezTo>
                  <a:pt x="447810" y="1734534"/>
                  <a:pt x="418934" y="1726514"/>
                  <a:pt x="390700" y="1717530"/>
                </a:cubicBezTo>
                <a:cubicBezTo>
                  <a:pt x="139483" y="1637641"/>
                  <a:pt x="-22220" y="1379686"/>
                  <a:pt x="2485" y="1119164"/>
                </a:cubicBezTo>
                <a:cubicBezTo>
                  <a:pt x="30718" y="822067"/>
                  <a:pt x="292202" y="585929"/>
                  <a:pt x="602775" y="601971"/>
                </a:cubicBezTo>
                <a:cubicBezTo>
                  <a:pt x="671435" y="605501"/>
                  <a:pt x="737527" y="621863"/>
                  <a:pt x="800733" y="649135"/>
                </a:cubicBezTo>
                <a:cubicBezTo>
                  <a:pt x="825437" y="659722"/>
                  <a:pt x="834100" y="657477"/>
                  <a:pt x="830892" y="626997"/>
                </a:cubicBezTo>
                <a:cubicBezTo>
                  <a:pt x="802979" y="383159"/>
                  <a:pt x="950244" y="138358"/>
                  <a:pt x="1178682" y="44673"/>
                </a:cubicBezTo>
                <a:cubicBezTo>
                  <a:pt x="1574918" y="-117992"/>
                  <a:pt x="2000672" y="183918"/>
                  <a:pt x="1971796" y="620901"/>
                </a:cubicBezTo>
                <a:cubicBezTo>
                  <a:pt x="1971155" y="632451"/>
                  <a:pt x="1970513" y="643680"/>
                  <a:pt x="1969550" y="660685"/>
                </a:cubicBezTo>
                <a:cubicBezTo>
                  <a:pt x="2159808" y="575021"/>
                  <a:pt x="2344612" y="579513"/>
                  <a:pt x="2522036" y="683785"/>
                </a:cubicBezTo>
                <a:cubicBezTo>
                  <a:pt x="2650051" y="758862"/>
                  <a:pt x="2731544" y="871156"/>
                  <a:pt x="2777103" y="1012967"/>
                </a:cubicBezTo>
                <a:cubicBezTo>
                  <a:pt x="2856671" y="1259692"/>
                  <a:pt x="2737960" y="1655608"/>
                  <a:pt x="2319586" y="1746085"/>
                </a:cubicBezTo>
                <a:close/>
                <a:moveTo>
                  <a:pt x="942223" y="1417866"/>
                </a:moveTo>
                <a:cubicBezTo>
                  <a:pt x="943185" y="1671650"/>
                  <a:pt x="1149485" y="1875062"/>
                  <a:pt x="1405194" y="1874100"/>
                </a:cubicBezTo>
                <a:cubicBezTo>
                  <a:pt x="1651920" y="1873137"/>
                  <a:pt x="1857257" y="1666516"/>
                  <a:pt x="1859823" y="1416583"/>
                </a:cubicBezTo>
                <a:cubicBezTo>
                  <a:pt x="1862390" y="1164082"/>
                  <a:pt x="1651278" y="954895"/>
                  <a:pt x="1395248" y="956178"/>
                </a:cubicBezTo>
                <a:cubicBezTo>
                  <a:pt x="1144993" y="957141"/>
                  <a:pt x="941581" y="1165045"/>
                  <a:pt x="942544" y="14181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8"/>
          <p:cNvSpPr/>
          <p:nvPr/>
        </p:nvSpPr>
        <p:spPr>
          <a:xfrm>
            <a:off x="0" y="1332207"/>
            <a:ext cx="12191999" cy="5525795"/>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30" name="Google Shape;430;p18"/>
          <p:cNvSpPr/>
          <p:nvPr/>
        </p:nvSpPr>
        <p:spPr>
          <a:xfrm>
            <a:off x="1524001" y="2"/>
            <a:ext cx="9144000" cy="1332205"/>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31" name="Google Shape;431;p18"/>
          <p:cNvSpPr txBox="1"/>
          <p:nvPr/>
        </p:nvSpPr>
        <p:spPr>
          <a:xfrm>
            <a:off x="7118958" y="2895207"/>
            <a:ext cx="2872446" cy="1049198"/>
          </a:xfrm>
          <a:prstGeom prst="rect">
            <a:avLst/>
          </a:prstGeom>
          <a:noFill/>
          <a:ln>
            <a:noFill/>
          </a:ln>
        </p:spPr>
        <p:txBody>
          <a:bodyPr spcFirstLastPara="1" wrap="square" lIns="91425" tIns="45700" rIns="91425" bIns="45700" anchor="t" anchorCtr="0">
            <a:spAutoFit/>
          </a:bodyPr>
          <a:lstStyle/>
          <a:p>
            <a:pPr marL="0" marR="0" lvl="0" indent="0" algn="ctr" rtl="0">
              <a:lnSpc>
                <a:spcPct val="81818"/>
              </a:lnSpc>
              <a:spcBef>
                <a:spcPts val="0"/>
              </a:spcBef>
              <a:spcAft>
                <a:spcPts val="0"/>
              </a:spcAft>
              <a:buNone/>
            </a:pPr>
            <a:r>
              <a:rPr lang="en-US" sz="4400" b="1">
                <a:solidFill>
                  <a:schemeClr val="lt1"/>
                </a:solidFill>
                <a:latin typeface="Play"/>
                <a:ea typeface="Play"/>
                <a:cs typeface="Play"/>
                <a:sym typeface="Play"/>
              </a:rPr>
              <a:t>Imagery</a:t>
            </a:r>
            <a:endParaRPr/>
          </a:p>
          <a:p>
            <a:pPr marL="0" marR="0" lvl="0" indent="0" algn="ctr" rtl="0">
              <a:lnSpc>
                <a:spcPct val="81818"/>
              </a:lnSpc>
              <a:spcBef>
                <a:spcPts val="0"/>
              </a:spcBef>
              <a:spcAft>
                <a:spcPts val="0"/>
              </a:spcAft>
              <a:buNone/>
            </a:pPr>
            <a:r>
              <a:rPr lang="en-US" sz="4400" b="1">
                <a:solidFill>
                  <a:schemeClr val="lt1"/>
                </a:solidFill>
                <a:latin typeface="Play"/>
                <a:ea typeface="Play"/>
                <a:cs typeface="Play"/>
                <a:sym typeface="Play"/>
              </a:rPr>
              <a:t>Usege</a:t>
            </a:r>
            <a:endParaRPr/>
          </a:p>
        </p:txBody>
      </p:sp>
      <p:sp>
        <p:nvSpPr>
          <p:cNvPr id="432" name="Google Shape;432;p18"/>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433" name="Google Shape;433;p18"/>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434" name="Google Shape;434;p18"/>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sp>
        <p:nvSpPr>
          <p:cNvPr id="435" name="Google Shape;435;p18"/>
          <p:cNvSpPr/>
          <p:nvPr/>
        </p:nvSpPr>
        <p:spPr>
          <a:xfrm>
            <a:off x="8211195" y="5841397"/>
            <a:ext cx="695663" cy="20833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36" name="Google Shape;436;p18"/>
          <p:cNvSpPr txBox="1"/>
          <p:nvPr/>
        </p:nvSpPr>
        <p:spPr>
          <a:xfrm>
            <a:off x="8222555" y="5846184"/>
            <a:ext cx="66525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Play"/>
                <a:ea typeface="Play"/>
                <a:cs typeface="Play"/>
                <a:sym typeface="Play"/>
              </a:rPr>
              <a:t>BRAND</a:t>
            </a:r>
            <a:endParaRPr/>
          </a:p>
        </p:txBody>
      </p:sp>
      <p:sp>
        <p:nvSpPr>
          <p:cNvPr id="437" name="Google Shape;437;p18"/>
          <p:cNvSpPr txBox="1"/>
          <p:nvPr/>
        </p:nvSpPr>
        <p:spPr>
          <a:xfrm>
            <a:off x="7475816" y="4117807"/>
            <a:ext cx="2270896" cy="1503810"/>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ered water had don't subdue which ut two</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ut had season. dolor sit amet dolor sit amet aquam dolor sit amet quam dolor sit ipsum</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consectetureaquam ipsum aquam ut untils</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dolor its example slogan gose here facer</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Aquam lorem ipsum consecteture</a:t>
            </a:r>
            <a:endParaRPr/>
          </a:p>
        </p:txBody>
      </p:sp>
      <p:pic>
        <p:nvPicPr>
          <p:cNvPr id="438" name="Google Shape;438;p18"/>
          <p:cNvPicPr preferRelativeResize="0">
            <a:picLocks noGrp="1"/>
          </p:cNvPicPr>
          <p:nvPr>
            <p:ph type="pic" idx="2"/>
          </p:nvPr>
        </p:nvPicPr>
        <p:blipFill rotWithShape="1">
          <a:blip r:embed="rId3">
            <a:alphaModFix/>
          </a:blip>
          <a:srcRect/>
          <a:stretch/>
        </p:blipFill>
        <p:spPr>
          <a:xfrm>
            <a:off x="3" y="1332205"/>
            <a:ext cx="4914900" cy="5525795"/>
          </a:xfrm>
          <a:prstGeom prst="rect">
            <a:avLst/>
          </a:prstGeom>
          <a:noFill/>
          <a:ln>
            <a:noFill/>
          </a:ln>
        </p:spPr>
      </p:pic>
      <p:sp>
        <p:nvSpPr>
          <p:cNvPr id="439" name="Google Shape;439;p18"/>
          <p:cNvSpPr/>
          <p:nvPr/>
        </p:nvSpPr>
        <p:spPr>
          <a:xfrm>
            <a:off x="5195455" y="1551709"/>
            <a:ext cx="6719454" cy="5084618"/>
          </a:xfrm>
          <a:prstGeom prst="rect">
            <a:avLst/>
          </a:prstGeom>
          <a:no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19"/>
          <p:cNvSpPr/>
          <p:nvPr/>
        </p:nvSpPr>
        <p:spPr>
          <a:xfrm>
            <a:off x="0" y="2751919"/>
            <a:ext cx="12192000" cy="4106083"/>
          </a:xfrm>
          <a:prstGeom prst="rect">
            <a:avLst/>
          </a:prstGeom>
          <a:solidFill>
            <a:srgbClr val="F2F2F2">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48" name="Google Shape;448;p19"/>
          <p:cNvSpPr/>
          <p:nvPr/>
        </p:nvSpPr>
        <p:spPr>
          <a:xfrm>
            <a:off x="5071931" y="2751915"/>
            <a:ext cx="2048147" cy="26106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49" name="Google Shape;449;p19"/>
          <p:cNvSpPr/>
          <p:nvPr/>
        </p:nvSpPr>
        <p:spPr>
          <a:xfrm flipH="1">
            <a:off x="1524001" y="1"/>
            <a:ext cx="9143999" cy="1176305"/>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50" name="Google Shape;450;p19"/>
          <p:cNvSpPr txBox="1"/>
          <p:nvPr/>
        </p:nvSpPr>
        <p:spPr>
          <a:xfrm>
            <a:off x="4570845" y="1590984"/>
            <a:ext cx="305032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14249"/>
              </a:lnSpc>
              <a:spcBef>
                <a:spcPts val="0"/>
              </a:spcBef>
              <a:spcAft>
                <a:spcPts val="0"/>
              </a:spcAft>
              <a:buNone/>
            </a:pPr>
            <a:r>
              <a:rPr lang="en-US" sz="3151">
                <a:solidFill>
                  <a:schemeClr val="dk1"/>
                </a:solidFill>
                <a:latin typeface="Play"/>
                <a:ea typeface="Play"/>
                <a:cs typeface="Play"/>
                <a:sym typeface="Play"/>
              </a:rPr>
              <a:t>Imagery Usege</a:t>
            </a:r>
            <a:endParaRPr/>
          </a:p>
        </p:txBody>
      </p:sp>
      <p:sp>
        <p:nvSpPr>
          <p:cNvPr id="451" name="Google Shape;451;p19"/>
          <p:cNvSpPr/>
          <p:nvPr/>
        </p:nvSpPr>
        <p:spPr>
          <a:xfrm>
            <a:off x="2405961" y="2751915"/>
            <a:ext cx="2048147" cy="26106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52" name="Google Shape;452;p19"/>
          <p:cNvSpPr/>
          <p:nvPr/>
        </p:nvSpPr>
        <p:spPr>
          <a:xfrm>
            <a:off x="7737901" y="2751915"/>
            <a:ext cx="2048147" cy="26106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53" name="Google Shape;453;p19"/>
          <p:cNvSpPr txBox="1"/>
          <p:nvPr/>
        </p:nvSpPr>
        <p:spPr>
          <a:xfrm>
            <a:off x="4008255" y="5815572"/>
            <a:ext cx="4175490" cy="605935"/>
          </a:xfrm>
          <a:prstGeom prst="rect">
            <a:avLst/>
          </a:prstGeom>
          <a:noFill/>
          <a:ln>
            <a:noFill/>
          </a:ln>
        </p:spPr>
        <p:txBody>
          <a:bodyPr spcFirstLastPara="1" wrap="square" lIns="91425" tIns="45700" rIns="91425" bIns="45700" anchor="t" anchorCtr="0">
            <a:spAutoFit/>
          </a:bodyPr>
          <a:lstStyle/>
          <a:p>
            <a:pPr marL="0" marR="0" lvl="0" indent="0" algn="ctr" rtl="0">
              <a:lnSpc>
                <a:spcPct val="225166"/>
              </a:lnSpc>
              <a:spcBef>
                <a:spcPts val="0"/>
              </a:spcBef>
              <a:spcAft>
                <a:spcPts val="0"/>
              </a:spcAft>
              <a:buNone/>
            </a:pPr>
            <a:r>
              <a:rPr lang="en-US" sz="600">
                <a:solidFill>
                  <a:srgbClr val="AA5F2D"/>
                </a:solidFill>
                <a:latin typeface="Open Sans"/>
                <a:ea typeface="Open Sans"/>
                <a:cs typeface="Open Sans"/>
                <a:sym typeface="Open Sans"/>
              </a:rPr>
              <a:t>Have them for one. living grass to sit gath ered water had  subdue which ut had dolor season. dolor sit amet dolor sit amet aquam dolor sit amet quam dolor sit ipsum aquam consectetureaquam ipsum aquam ut untilsdolor its example slogan gose here facer example dolor sit amet aquam ipsum lorem</a:t>
            </a:r>
            <a:endParaRPr/>
          </a:p>
        </p:txBody>
      </p:sp>
      <p:pic>
        <p:nvPicPr>
          <p:cNvPr id="454" name="Google Shape;454;p19"/>
          <p:cNvPicPr preferRelativeResize="0">
            <a:picLocks noGrp="1"/>
          </p:cNvPicPr>
          <p:nvPr>
            <p:ph type="pic" idx="2"/>
          </p:nvPr>
        </p:nvPicPr>
        <p:blipFill rotWithShape="1">
          <a:blip r:embed="rId3">
            <a:alphaModFix/>
          </a:blip>
          <a:srcRect/>
          <a:stretch/>
        </p:blipFill>
        <p:spPr>
          <a:xfrm>
            <a:off x="5150218" y="2751918"/>
            <a:ext cx="1891564" cy="2530477"/>
          </a:xfrm>
          <a:prstGeom prst="rect">
            <a:avLst/>
          </a:prstGeom>
          <a:noFill/>
          <a:ln>
            <a:noFill/>
          </a:ln>
        </p:spPr>
      </p:pic>
      <p:pic>
        <p:nvPicPr>
          <p:cNvPr id="455" name="Google Shape;455;p19"/>
          <p:cNvPicPr preferRelativeResize="0">
            <a:picLocks noGrp="1"/>
          </p:cNvPicPr>
          <p:nvPr>
            <p:ph type="pic" idx="3"/>
          </p:nvPr>
        </p:nvPicPr>
        <p:blipFill rotWithShape="1">
          <a:blip r:embed="rId4">
            <a:alphaModFix/>
          </a:blip>
          <a:srcRect/>
          <a:stretch/>
        </p:blipFill>
        <p:spPr>
          <a:xfrm>
            <a:off x="8389588" y="2751916"/>
            <a:ext cx="2522085" cy="2530477"/>
          </a:xfrm>
          <a:prstGeom prst="rect">
            <a:avLst/>
          </a:prstGeom>
          <a:noFill/>
          <a:ln>
            <a:noFill/>
          </a:ln>
        </p:spPr>
      </p:pic>
      <p:pic>
        <p:nvPicPr>
          <p:cNvPr id="456" name="Google Shape;456;p19"/>
          <p:cNvPicPr preferRelativeResize="0">
            <a:picLocks noGrp="1"/>
          </p:cNvPicPr>
          <p:nvPr>
            <p:ph type="pic" idx="4"/>
          </p:nvPr>
        </p:nvPicPr>
        <p:blipFill rotWithShape="1">
          <a:blip r:embed="rId5">
            <a:alphaModFix/>
          </a:blip>
          <a:srcRect/>
          <a:stretch/>
        </p:blipFill>
        <p:spPr>
          <a:xfrm>
            <a:off x="2484250" y="2751918"/>
            <a:ext cx="1891564" cy="2530477"/>
          </a:xfrm>
          <a:prstGeom prst="rect">
            <a:avLst/>
          </a:prstGeom>
          <a:noFill/>
          <a:ln>
            <a:noFill/>
          </a:ln>
        </p:spPr>
      </p:pic>
      <p:sp>
        <p:nvSpPr>
          <p:cNvPr id="457" name="Google Shape;457;p19"/>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458" name="Google Shape;458;p19"/>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459" name="Google Shape;459;p19"/>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sp>
        <p:nvSpPr>
          <p:cNvPr id="460" name="Google Shape;460;p19"/>
          <p:cNvSpPr/>
          <p:nvPr/>
        </p:nvSpPr>
        <p:spPr>
          <a:xfrm>
            <a:off x="471055" y="973131"/>
            <a:ext cx="11277600" cy="5704753"/>
          </a:xfrm>
          <a:prstGeom prst="rect">
            <a:avLst/>
          </a:prstGeom>
          <a:noFill/>
          <a:ln w="57150" cap="flat" cmpd="sng">
            <a:solidFill>
              <a:srgbClr val="C6916F">
                <a:alpha val="2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
          <p:cNvSpPr/>
          <p:nvPr/>
        </p:nvSpPr>
        <p:spPr>
          <a:xfrm>
            <a:off x="0" y="6"/>
            <a:ext cx="12192000" cy="1113941"/>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09" name="Google Shape;109;p2"/>
          <p:cNvSpPr txBox="1"/>
          <p:nvPr/>
        </p:nvSpPr>
        <p:spPr>
          <a:xfrm rot="-5400000">
            <a:off x="148657" y="3224760"/>
            <a:ext cx="227275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Play"/>
                <a:ea typeface="Play"/>
                <a:cs typeface="Play"/>
                <a:sym typeface="Play"/>
              </a:rPr>
              <a:t>Contents</a:t>
            </a:r>
            <a:endParaRPr/>
          </a:p>
        </p:txBody>
      </p:sp>
      <p:cxnSp>
        <p:nvCxnSpPr>
          <p:cNvPr id="110" name="Google Shape;110;p2"/>
          <p:cNvCxnSpPr/>
          <p:nvPr/>
        </p:nvCxnSpPr>
        <p:spPr>
          <a:xfrm>
            <a:off x="1248854" y="4772562"/>
            <a:ext cx="0" cy="2068283"/>
          </a:xfrm>
          <a:prstGeom prst="straightConnector1">
            <a:avLst/>
          </a:prstGeom>
          <a:noFill/>
          <a:ln w="22225" cap="flat" cmpd="sng">
            <a:solidFill>
              <a:srgbClr val="DA9C71"/>
            </a:solidFill>
            <a:prstDash val="solid"/>
            <a:miter lim="800000"/>
            <a:headEnd type="none" w="sm" len="sm"/>
            <a:tailEnd type="none" w="sm" len="sm"/>
          </a:ln>
        </p:spPr>
      </p:cxnSp>
      <p:sp>
        <p:nvSpPr>
          <p:cNvPr id="111" name="Google Shape;111;p2"/>
          <p:cNvSpPr txBox="1"/>
          <p:nvPr/>
        </p:nvSpPr>
        <p:spPr>
          <a:xfrm>
            <a:off x="2135180" y="2411546"/>
            <a:ext cx="111577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Play"/>
                <a:ea typeface="Play"/>
                <a:cs typeface="Play"/>
                <a:sym typeface="Play"/>
              </a:rPr>
              <a:t>Brand One</a:t>
            </a:r>
            <a:endParaRPr/>
          </a:p>
        </p:txBody>
      </p:sp>
      <p:sp>
        <p:nvSpPr>
          <p:cNvPr id="112" name="Google Shape;112;p2"/>
          <p:cNvSpPr txBox="1"/>
          <p:nvPr/>
        </p:nvSpPr>
        <p:spPr>
          <a:xfrm>
            <a:off x="2135182" y="2723280"/>
            <a:ext cx="1753573" cy="605935"/>
          </a:xfrm>
          <a:prstGeom prst="rect">
            <a:avLst/>
          </a:prstGeom>
          <a:noFill/>
          <a:ln>
            <a:noFill/>
          </a:ln>
        </p:spPr>
        <p:txBody>
          <a:bodyPr spcFirstLastPara="1" wrap="square" lIns="91425" tIns="45700" rIns="91425" bIns="45700" anchor="t" anchorCtr="0">
            <a:spAutoFit/>
          </a:bodyPr>
          <a:lstStyle/>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Have them for one. Living grass to sit gath</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dolor its example slogan gose here facer</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Aquam lorem ipsum consecteture</a:t>
            </a:r>
            <a:endParaRPr/>
          </a:p>
        </p:txBody>
      </p:sp>
      <p:sp>
        <p:nvSpPr>
          <p:cNvPr id="113" name="Google Shape;113;p2"/>
          <p:cNvSpPr txBox="1"/>
          <p:nvPr/>
        </p:nvSpPr>
        <p:spPr>
          <a:xfrm>
            <a:off x="4624635" y="2411546"/>
            <a:ext cx="111577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Play"/>
                <a:ea typeface="Play"/>
                <a:cs typeface="Play"/>
                <a:sym typeface="Play"/>
              </a:rPr>
              <a:t>Brand Two</a:t>
            </a:r>
            <a:endParaRPr/>
          </a:p>
        </p:txBody>
      </p:sp>
      <p:sp>
        <p:nvSpPr>
          <p:cNvPr id="114" name="Google Shape;114;p2"/>
          <p:cNvSpPr txBox="1"/>
          <p:nvPr/>
        </p:nvSpPr>
        <p:spPr>
          <a:xfrm>
            <a:off x="4624637" y="2723280"/>
            <a:ext cx="1750091" cy="605935"/>
          </a:xfrm>
          <a:prstGeom prst="rect">
            <a:avLst/>
          </a:prstGeom>
          <a:noFill/>
          <a:ln>
            <a:noFill/>
          </a:ln>
        </p:spPr>
        <p:txBody>
          <a:bodyPr spcFirstLastPara="1" wrap="square" lIns="91425" tIns="45700" rIns="91425" bIns="45700" anchor="t" anchorCtr="0">
            <a:spAutoFit/>
          </a:bodyPr>
          <a:lstStyle/>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Have them for one. Living grass to sit gath</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dolor its example slogan gose here facer</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Aquam lorem ipsum consecteture</a:t>
            </a:r>
            <a:endParaRPr/>
          </a:p>
        </p:txBody>
      </p:sp>
      <p:sp>
        <p:nvSpPr>
          <p:cNvPr id="115" name="Google Shape;115;p2"/>
          <p:cNvSpPr txBox="1"/>
          <p:nvPr/>
        </p:nvSpPr>
        <p:spPr>
          <a:xfrm>
            <a:off x="2135181" y="3719343"/>
            <a:ext cx="133124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Play"/>
                <a:ea typeface="Play"/>
                <a:cs typeface="Play"/>
                <a:sym typeface="Play"/>
              </a:rPr>
              <a:t>Brand Three</a:t>
            </a:r>
            <a:endParaRPr/>
          </a:p>
        </p:txBody>
      </p:sp>
      <p:sp>
        <p:nvSpPr>
          <p:cNvPr id="116" name="Google Shape;116;p2"/>
          <p:cNvSpPr txBox="1"/>
          <p:nvPr/>
        </p:nvSpPr>
        <p:spPr>
          <a:xfrm>
            <a:off x="2135182" y="4031076"/>
            <a:ext cx="1750085" cy="605935"/>
          </a:xfrm>
          <a:prstGeom prst="rect">
            <a:avLst/>
          </a:prstGeom>
          <a:noFill/>
          <a:ln>
            <a:noFill/>
          </a:ln>
        </p:spPr>
        <p:txBody>
          <a:bodyPr spcFirstLastPara="1" wrap="square" lIns="91425" tIns="45700" rIns="91425" bIns="45700" anchor="t" anchorCtr="0">
            <a:spAutoFit/>
          </a:bodyPr>
          <a:lstStyle/>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Have them for one. Living grass to sit gath</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dolor its example slogan gose here facer</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Aquam lorem ipsum consecteture</a:t>
            </a:r>
            <a:endParaRPr/>
          </a:p>
        </p:txBody>
      </p:sp>
      <p:sp>
        <p:nvSpPr>
          <p:cNvPr id="117" name="Google Shape;117;p2"/>
          <p:cNvSpPr txBox="1"/>
          <p:nvPr/>
        </p:nvSpPr>
        <p:spPr>
          <a:xfrm>
            <a:off x="4624634" y="3719343"/>
            <a:ext cx="120399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Play"/>
                <a:ea typeface="Play"/>
                <a:cs typeface="Play"/>
                <a:sym typeface="Play"/>
              </a:rPr>
              <a:t>Brand Four</a:t>
            </a:r>
            <a:endParaRPr/>
          </a:p>
        </p:txBody>
      </p:sp>
      <p:sp>
        <p:nvSpPr>
          <p:cNvPr id="118" name="Google Shape;118;p2"/>
          <p:cNvSpPr txBox="1"/>
          <p:nvPr/>
        </p:nvSpPr>
        <p:spPr>
          <a:xfrm>
            <a:off x="4624634" y="4031076"/>
            <a:ext cx="1750091" cy="605935"/>
          </a:xfrm>
          <a:prstGeom prst="rect">
            <a:avLst/>
          </a:prstGeom>
          <a:noFill/>
          <a:ln>
            <a:noFill/>
          </a:ln>
        </p:spPr>
        <p:txBody>
          <a:bodyPr spcFirstLastPara="1" wrap="square" lIns="91425" tIns="45700" rIns="91425" bIns="45700" anchor="t" anchorCtr="0">
            <a:spAutoFit/>
          </a:bodyPr>
          <a:lstStyle/>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Have them for one. Living grass to sit gath</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dolor its example slogan gose here facer</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Aquam lorem ipsum consecteture</a:t>
            </a:r>
            <a:endParaRPr/>
          </a:p>
        </p:txBody>
      </p:sp>
      <p:sp>
        <p:nvSpPr>
          <p:cNvPr id="119" name="Google Shape;119;p2"/>
          <p:cNvSpPr txBox="1"/>
          <p:nvPr/>
        </p:nvSpPr>
        <p:spPr>
          <a:xfrm>
            <a:off x="2135180" y="5027142"/>
            <a:ext cx="111577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Play"/>
                <a:ea typeface="Play"/>
                <a:cs typeface="Play"/>
                <a:sym typeface="Play"/>
              </a:rPr>
              <a:t>Brand Five</a:t>
            </a:r>
            <a:endParaRPr/>
          </a:p>
        </p:txBody>
      </p:sp>
      <p:sp>
        <p:nvSpPr>
          <p:cNvPr id="120" name="Google Shape;120;p2"/>
          <p:cNvSpPr txBox="1"/>
          <p:nvPr/>
        </p:nvSpPr>
        <p:spPr>
          <a:xfrm>
            <a:off x="2135182" y="5338875"/>
            <a:ext cx="1750085" cy="605935"/>
          </a:xfrm>
          <a:prstGeom prst="rect">
            <a:avLst/>
          </a:prstGeom>
          <a:noFill/>
          <a:ln>
            <a:noFill/>
          </a:ln>
        </p:spPr>
        <p:txBody>
          <a:bodyPr spcFirstLastPara="1" wrap="square" lIns="91425" tIns="45700" rIns="91425" bIns="45700" anchor="t" anchorCtr="0">
            <a:spAutoFit/>
          </a:bodyPr>
          <a:lstStyle/>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Have them for one. Living grass to sit gath</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dolor its example slogan gose here facer</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Aquam lorem ipsum consecteture</a:t>
            </a:r>
            <a:endParaRPr/>
          </a:p>
        </p:txBody>
      </p:sp>
      <p:sp>
        <p:nvSpPr>
          <p:cNvPr id="121" name="Google Shape;121;p2"/>
          <p:cNvSpPr txBox="1"/>
          <p:nvPr/>
        </p:nvSpPr>
        <p:spPr>
          <a:xfrm>
            <a:off x="4624634" y="5027142"/>
            <a:ext cx="103344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Play"/>
                <a:ea typeface="Play"/>
                <a:cs typeface="Play"/>
                <a:sym typeface="Play"/>
              </a:rPr>
              <a:t>Brand Six</a:t>
            </a:r>
            <a:endParaRPr/>
          </a:p>
        </p:txBody>
      </p:sp>
      <p:sp>
        <p:nvSpPr>
          <p:cNvPr id="122" name="Google Shape;122;p2"/>
          <p:cNvSpPr txBox="1"/>
          <p:nvPr/>
        </p:nvSpPr>
        <p:spPr>
          <a:xfrm>
            <a:off x="4624634" y="5338875"/>
            <a:ext cx="1750091" cy="605935"/>
          </a:xfrm>
          <a:prstGeom prst="rect">
            <a:avLst/>
          </a:prstGeom>
          <a:noFill/>
          <a:ln>
            <a:noFill/>
          </a:ln>
        </p:spPr>
        <p:txBody>
          <a:bodyPr spcFirstLastPara="1" wrap="square" lIns="91425" tIns="45700" rIns="91425" bIns="45700" anchor="t" anchorCtr="0">
            <a:spAutoFit/>
          </a:bodyPr>
          <a:lstStyle/>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Have them for one. Living grass to sit gath</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dolor its example slogan gose here facer</a:t>
            </a:r>
            <a:endParaRPr/>
          </a:p>
          <a:p>
            <a:pPr marL="0" marR="0" lvl="0" indent="0" algn="l" rtl="0">
              <a:lnSpc>
                <a:spcPct val="225166"/>
              </a:lnSpc>
              <a:spcBef>
                <a:spcPts val="0"/>
              </a:spcBef>
              <a:spcAft>
                <a:spcPts val="0"/>
              </a:spcAft>
              <a:buNone/>
            </a:pPr>
            <a:r>
              <a:rPr lang="en-US" sz="600">
                <a:solidFill>
                  <a:schemeClr val="dk1"/>
                </a:solidFill>
                <a:latin typeface="Open Sans"/>
                <a:ea typeface="Open Sans"/>
                <a:cs typeface="Open Sans"/>
                <a:sym typeface="Open Sans"/>
              </a:rPr>
              <a:t>Aquam lorem ipsum consecteture</a:t>
            </a:r>
            <a:endParaRPr/>
          </a:p>
        </p:txBody>
      </p:sp>
      <p:sp>
        <p:nvSpPr>
          <p:cNvPr id="123" name="Google Shape;123;p2"/>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124" name="Google Shape;124;p2"/>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125" name="Google Shape;125;p2"/>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pic>
        <p:nvPicPr>
          <p:cNvPr id="126" name="Google Shape;126;p2"/>
          <p:cNvPicPr preferRelativeResize="0">
            <a:picLocks noGrp="1"/>
          </p:cNvPicPr>
          <p:nvPr>
            <p:ph type="pic" idx="2"/>
          </p:nvPr>
        </p:nvPicPr>
        <p:blipFill rotWithShape="1">
          <a:blip r:embed="rId3">
            <a:alphaModFix/>
          </a:blip>
          <a:srcRect/>
          <a:stretch/>
        </p:blipFill>
        <p:spPr>
          <a:xfrm>
            <a:off x="6928551" y="1323001"/>
            <a:ext cx="4953000" cy="5296278"/>
          </a:xfrm>
          <a:prstGeom prst="rect">
            <a:avLst/>
          </a:prstGeom>
          <a:noFill/>
          <a:ln>
            <a:noFill/>
          </a:ln>
        </p:spPr>
      </p:pic>
      <p:sp>
        <p:nvSpPr>
          <p:cNvPr id="127" name="Google Shape;127;p2"/>
          <p:cNvSpPr/>
          <p:nvPr/>
        </p:nvSpPr>
        <p:spPr>
          <a:xfrm>
            <a:off x="6650182" y="1113947"/>
            <a:ext cx="4953000" cy="5296271"/>
          </a:xfrm>
          <a:prstGeom prst="rect">
            <a:avLst/>
          </a:prstGeom>
          <a:no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20"/>
          <p:cNvSpPr/>
          <p:nvPr/>
        </p:nvSpPr>
        <p:spPr>
          <a:xfrm>
            <a:off x="1524002" y="0"/>
            <a:ext cx="5625737" cy="6858000"/>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66" name="Google Shape;466;p20"/>
          <p:cNvSpPr/>
          <p:nvPr/>
        </p:nvSpPr>
        <p:spPr>
          <a:xfrm>
            <a:off x="7149739" y="0"/>
            <a:ext cx="4557352" cy="6858000"/>
          </a:xfrm>
          <a:prstGeom prst="rect">
            <a:avLst/>
          </a:prstGeom>
          <a:solidFill>
            <a:srgbClr val="552F1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67" name="Google Shape;467;p20"/>
          <p:cNvSpPr txBox="1"/>
          <p:nvPr/>
        </p:nvSpPr>
        <p:spPr>
          <a:xfrm>
            <a:off x="8011743" y="2842588"/>
            <a:ext cx="3296716" cy="1172822"/>
          </a:xfrm>
          <a:prstGeom prst="rect">
            <a:avLst/>
          </a:prstGeom>
          <a:noFill/>
          <a:ln>
            <a:noFill/>
          </a:ln>
        </p:spPr>
        <p:txBody>
          <a:bodyPr spcFirstLastPara="1" wrap="square" lIns="91425" tIns="45700" rIns="91425" bIns="45700" anchor="t" anchorCtr="0">
            <a:spAutoFit/>
          </a:bodyPr>
          <a:lstStyle/>
          <a:p>
            <a:pPr marL="0" marR="0" lvl="0" indent="0" algn="l" rtl="0">
              <a:lnSpc>
                <a:spcPct val="74074"/>
              </a:lnSpc>
              <a:spcBef>
                <a:spcPts val="0"/>
              </a:spcBef>
              <a:spcAft>
                <a:spcPts val="0"/>
              </a:spcAft>
              <a:buNone/>
            </a:pPr>
            <a:r>
              <a:rPr lang="en-US" sz="5400">
                <a:solidFill>
                  <a:schemeClr val="lt1"/>
                </a:solidFill>
                <a:latin typeface="Play"/>
                <a:ea typeface="Play"/>
                <a:cs typeface="Play"/>
                <a:sym typeface="Play"/>
              </a:rPr>
              <a:t>Moc</a:t>
            </a:r>
            <a:endParaRPr/>
          </a:p>
          <a:p>
            <a:pPr marL="0" marR="0" lvl="0" indent="0" algn="l" rtl="0">
              <a:lnSpc>
                <a:spcPct val="74074"/>
              </a:lnSpc>
              <a:spcBef>
                <a:spcPts val="0"/>
              </a:spcBef>
              <a:spcAft>
                <a:spcPts val="0"/>
              </a:spcAft>
              <a:buNone/>
            </a:pPr>
            <a:r>
              <a:rPr lang="en-US" sz="5400">
                <a:solidFill>
                  <a:schemeClr val="lt1"/>
                </a:solidFill>
                <a:latin typeface="Play"/>
                <a:ea typeface="Play"/>
                <a:cs typeface="Play"/>
                <a:sym typeface="Play"/>
              </a:rPr>
              <a:t>kups</a:t>
            </a:r>
            <a:endParaRPr/>
          </a:p>
        </p:txBody>
      </p:sp>
      <p:sp>
        <p:nvSpPr>
          <p:cNvPr id="468" name="Google Shape;468;p20"/>
          <p:cNvSpPr/>
          <p:nvPr/>
        </p:nvSpPr>
        <p:spPr>
          <a:xfrm>
            <a:off x="8076681" y="5881490"/>
            <a:ext cx="695663" cy="20833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469" name="Google Shape;469;p20"/>
          <p:cNvSpPr txBox="1"/>
          <p:nvPr/>
        </p:nvSpPr>
        <p:spPr>
          <a:xfrm>
            <a:off x="8088042" y="5886278"/>
            <a:ext cx="66525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dk1"/>
                </a:solidFill>
                <a:latin typeface="Play"/>
                <a:ea typeface="Play"/>
                <a:cs typeface="Play"/>
                <a:sym typeface="Play"/>
              </a:rPr>
              <a:t>BRAND</a:t>
            </a:r>
            <a:endParaRPr/>
          </a:p>
        </p:txBody>
      </p:sp>
      <p:sp>
        <p:nvSpPr>
          <p:cNvPr id="470" name="Google Shape;470;p20"/>
          <p:cNvSpPr txBox="1"/>
          <p:nvPr/>
        </p:nvSpPr>
        <p:spPr>
          <a:xfrm>
            <a:off x="8011743" y="4082818"/>
            <a:ext cx="2270896" cy="1503810"/>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lt1"/>
                </a:solidFill>
                <a:latin typeface="Open Sans"/>
                <a:ea typeface="Open Sans"/>
                <a:cs typeface="Open Sans"/>
                <a:sym typeface="Open Sans"/>
              </a:rPr>
              <a:t>Have them for one. Living grass to sit gath</a:t>
            </a:r>
            <a:endParaRPr/>
          </a:p>
          <a:p>
            <a:pPr marL="0" marR="0" lvl="0" indent="0" algn="l" rtl="0">
              <a:lnSpc>
                <a:spcPct val="200000"/>
              </a:lnSpc>
              <a:spcBef>
                <a:spcPts val="0"/>
              </a:spcBef>
              <a:spcAft>
                <a:spcPts val="0"/>
              </a:spcAft>
              <a:buNone/>
            </a:pPr>
            <a:r>
              <a:rPr lang="en-US" sz="800">
                <a:solidFill>
                  <a:schemeClr val="lt1"/>
                </a:solidFill>
                <a:latin typeface="Open Sans"/>
                <a:ea typeface="Open Sans"/>
                <a:cs typeface="Open Sans"/>
                <a:sym typeface="Open Sans"/>
              </a:rPr>
              <a:t>ered water had don't subdue which ut two</a:t>
            </a:r>
            <a:endParaRPr/>
          </a:p>
          <a:p>
            <a:pPr marL="0" marR="0" lvl="0" indent="0" algn="l" rtl="0">
              <a:lnSpc>
                <a:spcPct val="200000"/>
              </a:lnSpc>
              <a:spcBef>
                <a:spcPts val="0"/>
              </a:spcBef>
              <a:spcAft>
                <a:spcPts val="0"/>
              </a:spcAft>
              <a:buNone/>
            </a:pPr>
            <a:r>
              <a:rPr lang="en-US" sz="800">
                <a:solidFill>
                  <a:schemeClr val="lt1"/>
                </a:solidFill>
                <a:latin typeface="Open Sans"/>
                <a:ea typeface="Open Sans"/>
                <a:cs typeface="Open Sans"/>
                <a:sym typeface="Open Sans"/>
              </a:rPr>
              <a:t>ut had season. dolor sit amet dolor sit amet aquam dolor sit amet quam dolor sit ipsum</a:t>
            </a:r>
            <a:endParaRPr/>
          </a:p>
          <a:p>
            <a:pPr marL="0" marR="0" lvl="0" indent="0" algn="l" rtl="0">
              <a:lnSpc>
                <a:spcPct val="200000"/>
              </a:lnSpc>
              <a:spcBef>
                <a:spcPts val="0"/>
              </a:spcBef>
              <a:spcAft>
                <a:spcPts val="0"/>
              </a:spcAft>
              <a:buNone/>
            </a:pPr>
            <a:r>
              <a:rPr lang="en-US" sz="800">
                <a:solidFill>
                  <a:schemeClr val="lt1"/>
                </a:solidFill>
                <a:latin typeface="Open Sans"/>
                <a:ea typeface="Open Sans"/>
                <a:cs typeface="Open Sans"/>
                <a:sym typeface="Open Sans"/>
              </a:rPr>
              <a:t>consectetureaquam ipsum aquam ut untils</a:t>
            </a:r>
            <a:endParaRPr/>
          </a:p>
          <a:p>
            <a:pPr marL="0" marR="0" lvl="0" indent="0" algn="l" rtl="0">
              <a:lnSpc>
                <a:spcPct val="200000"/>
              </a:lnSpc>
              <a:spcBef>
                <a:spcPts val="0"/>
              </a:spcBef>
              <a:spcAft>
                <a:spcPts val="0"/>
              </a:spcAft>
              <a:buNone/>
            </a:pPr>
            <a:r>
              <a:rPr lang="en-US" sz="800">
                <a:solidFill>
                  <a:schemeClr val="lt1"/>
                </a:solidFill>
                <a:latin typeface="Open Sans"/>
                <a:ea typeface="Open Sans"/>
                <a:cs typeface="Open Sans"/>
                <a:sym typeface="Open Sans"/>
              </a:rPr>
              <a:t>dolor its example slogan gose here facer</a:t>
            </a:r>
            <a:endParaRPr/>
          </a:p>
          <a:p>
            <a:pPr marL="0" marR="0" lvl="0" indent="0" algn="l" rtl="0">
              <a:lnSpc>
                <a:spcPct val="200000"/>
              </a:lnSpc>
              <a:spcBef>
                <a:spcPts val="0"/>
              </a:spcBef>
              <a:spcAft>
                <a:spcPts val="0"/>
              </a:spcAft>
              <a:buNone/>
            </a:pPr>
            <a:r>
              <a:rPr lang="en-US" sz="800">
                <a:solidFill>
                  <a:schemeClr val="lt1"/>
                </a:solidFill>
                <a:latin typeface="Open Sans"/>
                <a:ea typeface="Open Sans"/>
                <a:cs typeface="Open Sans"/>
                <a:sym typeface="Open Sans"/>
              </a:rPr>
              <a:t>Aquam lorem ipsum consecteture</a:t>
            </a:r>
            <a:endParaRPr/>
          </a:p>
        </p:txBody>
      </p:sp>
      <p:pic>
        <p:nvPicPr>
          <p:cNvPr id="471" name="Google Shape;471;p20"/>
          <p:cNvPicPr preferRelativeResize="0">
            <a:picLocks noGrp="1"/>
          </p:cNvPicPr>
          <p:nvPr>
            <p:ph type="pic" idx="2"/>
          </p:nvPr>
        </p:nvPicPr>
        <p:blipFill rotWithShape="1">
          <a:blip r:embed="rId3">
            <a:alphaModFix/>
          </a:blip>
          <a:srcRect/>
          <a:stretch/>
        </p:blipFill>
        <p:spPr>
          <a:xfrm>
            <a:off x="356404" y="293410"/>
            <a:ext cx="6487741" cy="6271179"/>
          </a:xfrm>
          <a:prstGeom prst="rect">
            <a:avLst/>
          </a:prstGeom>
          <a:noFill/>
          <a:ln>
            <a:noFill/>
          </a:ln>
        </p:spPr>
      </p:pic>
      <p:grpSp>
        <p:nvGrpSpPr>
          <p:cNvPr id="472" name="Google Shape;472;p20"/>
          <p:cNvGrpSpPr/>
          <p:nvPr/>
        </p:nvGrpSpPr>
        <p:grpSpPr>
          <a:xfrm>
            <a:off x="9254232" y="585080"/>
            <a:ext cx="1850801" cy="2868231"/>
            <a:chOff x="9254232" y="585080"/>
            <a:chExt cx="1850801" cy="2868231"/>
          </a:xfrm>
        </p:grpSpPr>
        <p:sp>
          <p:nvSpPr>
            <p:cNvPr id="473" name="Google Shape;473;p20"/>
            <p:cNvSpPr/>
            <p:nvPr/>
          </p:nvSpPr>
          <p:spPr>
            <a:xfrm>
              <a:off x="9254232" y="815004"/>
              <a:ext cx="1850801" cy="2638307"/>
            </a:xfrm>
            <a:custGeom>
              <a:avLst/>
              <a:gdLst/>
              <a:ahLst/>
              <a:cxnLst/>
              <a:rect l="l" t="t" r="r" b="b"/>
              <a:pathLst>
                <a:path w="1850801" h="2638307" extrusionOk="0">
                  <a:moveTo>
                    <a:pt x="1547820" y="654952"/>
                  </a:moveTo>
                  <a:cubicBezTo>
                    <a:pt x="1640248" y="604089"/>
                    <a:pt x="1689470" y="473923"/>
                    <a:pt x="1780258" y="518770"/>
                  </a:cubicBezTo>
                  <a:cubicBezTo>
                    <a:pt x="1857373" y="556507"/>
                    <a:pt x="1844247" y="680657"/>
                    <a:pt x="1848622" y="768710"/>
                  </a:cubicBezTo>
                  <a:cubicBezTo>
                    <a:pt x="1863389" y="1055839"/>
                    <a:pt x="1806510" y="1319451"/>
                    <a:pt x="1573525" y="1517981"/>
                  </a:cubicBezTo>
                  <a:cubicBezTo>
                    <a:pt x="1471799" y="1604940"/>
                    <a:pt x="1368980" y="1678773"/>
                    <a:pt x="1223501" y="1642130"/>
                  </a:cubicBezTo>
                  <a:cubicBezTo>
                    <a:pt x="1184123" y="1632285"/>
                    <a:pt x="1149121" y="1650334"/>
                    <a:pt x="1073100" y="1708853"/>
                  </a:cubicBezTo>
                  <a:cubicBezTo>
                    <a:pt x="1278739" y="1666741"/>
                    <a:pt x="1273270" y="1775577"/>
                    <a:pt x="1276004" y="1880584"/>
                  </a:cubicBezTo>
                  <a:cubicBezTo>
                    <a:pt x="1281473" y="2084036"/>
                    <a:pt x="1280927" y="2287487"/>
                    <a:pt x="1235533" y="2487111"/>
                  </a:cubicBezTo>
                  <a:cubicBezTo>
                    <a:pt x="1218032" y="2564225"/>
                    <a:pt x="1203812" y="2656107"/>
                    <a:pt x="1092242" y="2635324"/>
                  </a:cubicBezTo>
                  <a:cubicBezTo>
                    <a:pt x="975749" y="2613448"/>
                    <a:pt x="1026065" y="2520472"/>
                    <a:pt x="1037550" y="2457577"/>
                  </a:cubicBezTo>
                  <a:cubicBezTo>
                    <a:pt x="1069818" y="2283659"/>
                    <a:pt x="1064349" y="2109194"/>
                    <a:pt x="1067084" y="1934181"/>
                  </a:cubicBezTo>
                  <a:cubicBezTo>
                    <a:pt x="1069271" y="1814954"/>
                    <a:pt x="1034816" y="1765732"/>
                    <a:pt x="899728" y="1774483"/>
                  </a:cubicBezTo>
                  <a:cubicBezTo>
                    <a:pt x="506498" y="1800188"/>
                    <a:pt x="237964" y="1594548"/>
                    <a:pt x="41622" y="1274604"/>
                  </a:cubicBezTo>
                  <a:cubicBezTo>
                    <a:pt x="-17445" y="1177801"/>
                    <a:pt x="-32211" y="1099592"/>
                    <a:pt x="123659" y="1109436"/>
                  </a:cubicBezTo>
                  <a:cubicBezTo>
                    <a:pt x="218822" y="1115453"/>
                    <a:pt x="200227" y="1059120"/>
                    <a:pt x="191476" y="999507"/>
                  </a:cubicBezTo>
                  <a:cubicBezTo>
                    <a:pt x="160849" y="789492"/>
                    <a:pt x="186554" y="582212"/>
                    <a:pt x="234682" y="378214"/>
                  </a:cubicBezTo>
                  <a:cubicBezTo>
                    <a:pt x="272419" y="219062"/>
                    <a:pt x="312344" y="204842"/>
                    <a:pt x="458916" y="283598"/>
                  </a:cubicBezTo>
                  <a:cubicBezTo>
                    <a:pt x="668384" y="396262"/>
                    <a:pt x="701199" y="456422"/>
                    <a:pt x="666196" y="693236"/>
                  </a:cubicBezTo>
                  <a:cubicBezTo>
                    <a:pt x="623537" y="985287"/>
                    <a:pt x="610958" y="1276792"/>
                    <a:pt x="661821" y="1569937"/>
                  </a:cubicBezTo>
                  <a:cubicBezTo>
                    <a:pt x="671119" y="1622441"/>
                    <a:pt x="664556" y="1673851"/>
                    <a:pt x="748233" y="1669475"/>
                  </a:cubicBezTo>
                  <a:cubicBezTo>
                    <a:pt x="604395" y="1141157"/>
                    <a:pt x="719247" y="630341"/>
                    <a:pt x="836286" y="118430"/>
                  </a:cubicBezTo>
                  <a:cubicBezTo>
                    <a:pt x="868007" y="-20486"/>
                    <a:pt x="919964" y="-31424"/>
                    <a:pt x="1027159" y="55535"/>
                  </a:cubicBezTo>
                  <a:cubicBezTo>
                    <a:pt x="1234439" y="224531"/>
                    <a:pt x="1425312" y="405559"/>
                    <a:pt x="1546726" y="65495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474" name="Google Shape;474;p20"/>
            <p:cNvSpPr/>
            <p:nvPr/>
          </p:nvSpPr>
          <p:spPr>
            <a:xfrm>
              <a:off x="9587034" y="585080"/>
              <a:ext cx="476046" cy="578385"/>
            </a:xfrm>
            <a:custGeom>
              <a:avLst/>
              <a:gdLst/>
              <a:ahLst/>
              <a:cxnLst/>
              <a:rect l="l" t="t" r="r" b="b"/>
              <a:pathLst>
                <a:path w="476046" h="578385" extrusionOk="0">
                  <a:moveTo>
                    <a:pt x="475592" y="257566"/>
                  </a:moveTo>
                  <a:cubicBezTo>
                    <a:pt x="417072" y="346713"/>
                    <a:pt x="481061" y="510787"/>
                    <a:pt x="341051" y="576417"/>
                  </a:cubicBezTo>
                  <a:cubicBezTo>
                    <a:pt x="283626" y="603215"/>
                    <a:pt x="-18270" y="348354"/>
                    <a:pt x="872" y="304054"/>
                  </a:cubicBezTo>
                  <a:cubicBezTo>
                    <a:pt x="50641" y="191937"/>
                    <a:pt x="44078" y="27316"/>
                    <a:pt x="198854" y="1611"/>
                  </a:cubicBezTo>
                  <a:cubicBezTo>
                    <a:pt x="315893" y="-18078"/>
                    <a:pt x="485983" y="147090"/>
                    <a:pt x="475592" y="25756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21"/>
          <p:cNvSpPr/>
          <p:nvPr/>
        </p:nvSpPr>
        <p:spPr>
          <a:xfrm>
            <a:off x="6893178" y="6452"/>
            <a:ext cx="5355163" cy="6858000"/>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pic>
        <p:nvPicPr>
          <p:cNvPr id="483" name="Google Shape;483;p21"/>
          <p:cNvPicPr preferRelativeResize="0">
            <a:picLocks noGrp="1"/>
          </p:cNvPicPr>
          <p:nvPr>
            <p:ph type="pic" idx="2"/>
          </p:nvPr>
        </p:nvPicPr>
        <p:blipFill rotWithShape="1">
          <a:blip r:embed="rId3">
            <a:alphaModFix/>
          </a:blip>
          <a:srcRect/>
          <a:stretch/>
        </p:blipFill>
        <p:spPr>
          <a:xfrm>
            <a:off x="6259151" y="2052691"/>
            <a:ext cx="4726594" cy="2765523"/>
          </a:xfrm>
          <a:prstGeom prst="rect">
            <a:avLst/>
          </a:prstGeom>
          <a:noFill/>
          <a:ln>
            <a:noFill/>
          </a:ln>
        </p:spPr>
      </p:pic>
      <p:sp>
        <p:nvSpPr>
          <p:cNvPr id="484" name="Google Shape;484;p21"/>
          <p:cNvSpPr/>
          <p:nvPr/>
        </p:nvSpPr>
        <p:spPr>
          <a:xfrm>
            <a:off x="1" y="0"/>
            <a:ext cx="6881816" cy="6858000"/>
          </a:xfrm>
          <a:prstGeom prst="rect">
            <a:avLst/>
          </a:prstGeom>
          <a:solidFill>
            <a:srgbClr val="FFF5CC">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grpSp>
        <p:nvGrpSpPr>
          <p:cNvPr id="485" name="Google Shape;485;p21"/>
          <p:cNvGrpSpPr/>
          <p:nvPr/>
        </p:nvGrpSpPr>
        <p:grpSpPr>
          <a:xfrm>
            <a:off x="6076065" y="1912985"/>
            <a:ext cx="5109273" cy="4460433"/>
            <a:chOff x="6286441" y="2698657"/>
            <a:chExt cx="2019368" cy="1762924"/>
          </a:xfrm>
        </p:grpSpPr>
        <p:sp>
          <p:nvSpPr>
            <p:cNvPr id="486" name="Google Shape;486;p21"/>
            <p:cNvSpPr/>
            <p:nvPr/>
          </p:nvSpPr>
          <p:spPr>
            <a:xfrm>
              <a:off x="6951037" y="4429750"/>
              <a:ext cx="688271" cy="3183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9803"/>
              </a:srgbClr>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87" name="Google Shape;487;p21"/>
            <p:cNvSpPr/>
            <p:nvPr/>
          </p:nvSpPr>
          <p:spPr>
            <a:xfrm>
              <a:off x="6947410" y="4421372"/>
              <a:ext cx="695522" cy="3183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9803"/>
                  </a:srgbClr>
                </a:gs>
                <a:gs pos="17000">
                  <a:srgbClr val="000000">
                    <a:alpha val="29803"/>
                  </a:srgbClr>
                </a:gs>
                <a:gs pos="76000">
                  <a:srgbClr val="32373C">
                    <a:alpha val="80000"/>
                  </a:srgbClr>
                </a:gs>
                <a:gs pos="100000">
                  <a:srgbClr val="32373C">
                    <a:alpha val="80000"/>
                  </a:srgbClr>
                </a:gs>
              </a:gsLst>
              <a:lin ang="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88" name="Google Shape;488;p21"/>
            <p:cNvSpPr/>
            <p:nvPr/>
          </p:nvSpPr>
          <p:spPr>
            <a:xfrm>
              <a:off x="6286441" y="3921904"/>
              <a:ext cx="2019351" cy="228278"/>
            </a:xfrm>
            <a:custGeom>
              <a:avLst/>
              <a:gdLst/>
              <a:ahLst/>
              <a:cxnLst/>
              <a:rect l="l" t="t" r="r" b="b"/>
              <a:pathLst>
                <a:path w="21600" h="21600" extrusionOk="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89" name="Google Shape;489;p21"/>
            <p:cNvSpPr/>
            <p:nvPr/>
          </p:nvSpPr>
          <p:spPr>
            <a:xfrm>
              <a:off x="6286443" y="2698657"/>
              <a:ext cx="2019352" cy="1225653"/>
            </a:xfrm>
            <a:custGeom>
              <a:avLst/>
              <a:gdLst/>
              <a:ahLst/>
              <a:cxnLst/>
              <a:rect l="l" t="t" r="r" b="b"/>
              <a:pathLst>
                <a:path w="21600" h="21600" extrusionOk="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0" name="Google Shape;490;p21"/>
            <p:cNvSpPr/>
            <p:nvPr/>
          </p:nvSpPr>
          <p:spPr>
            <a:xfrm>
              <a:off x="6950402" y="4427349"/>
              <a:ext cx="690329" cy="21221"/>
            </a:xfrm>
            <a:custGeom>
              <a:avLst/>
              <a:gdLst/>
              <a:ahLst/>
              <a:cxnLst/>
              <a:rect l="l" t="t" r="r" b="b"/>
              <a:pathLst>
                <a:path w="21516" h="21600" extrusionOk="0">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4901"/>
              </a:srgbClr>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1" name="Google Shape;491;p21"/>
            <p:cNvSpPr/>
            <p:nvPr/>
          </p:nvSpPr>
          <p:spPr>
            <a:xfrm>
              <a:off x="6947415" y="4149202"/>
              <a:ext cx="695704" cy="287067"/>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2" name="Google Shape;492;p21"/>
            <p:cNvSpPr/>
            <p:nvPr/>
          </p:nvSpPr>
          <p:spPr>
            <a:xfrm>
              <a:off x="6947415" y="4149202"/>
              <a:ext cx="695704" cy="287067"/>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9803"/>
                  </a:srgbClr>
                </a:gs>
                <a:gs pos="95000">
                  <a:srgbClr val="FFFFFF">
                    <a:alpha val="0"/>
                  </a:srgbClr>
                </a:gs>
                <a:gs pos="100000">
                  <a:srgbClr val="FFFFFF">
                    <a:alpha val="0"/>
                  </a:srgbClr>
                </a:gs>
              </a:gsLst>
              <a:lin ang="540000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3" name="Google Shape;493;p21"/>
            <p:cNvSpPr/>
            <p:nvPr/>
          </p:nvSpPr>
          <p:spPr>
            <a:xfrm>
              <a:off x="6947412" y="4424358"/>
              <a:ext cx="695805" cy="21221"/>
            </a:xfrm>
            <a:custGeom>
              <a:avLst/>
              <a:gdLst/>
              <a:ahLst/>
              <a:cxnLst/>
              <a:rect l="l" t="t" r="r" b="b"/>
              <a:pathLst>
                <a:path w="21516" h="21600" extrusionOk="0">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4" name="Google Shape;494;p21"/>
            <p:cNvSpPr/>
            <p:nvPr/>
          </p:nvSpPr>
          <p:spPr>
            <a:xfrm>
              <a:off x="6947409" y="4253881"/>
              <a:ext cx="264960" cy="182561"/>
            </a:xfrm>
            <a:custGeom>
              <a:avLst/>
              <a:gdLst/>
              <a:ahLst/>
              <a:cxnLst/>
              <a:rect l="l" t="t" r="r" b="b"/>
              <a:pathLst>
                <a:path w="20714" h="21549" extrusionOk="0">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5" name="Google Shape;495;p21"/>
            <p:cNvSpPr/>
            <p:nvPr/>
          </p:nvSpPr>
          <p:spPr>
            <a:xfrm>
              <a:off x="7378087" y="4253881"/>
              <a:ext cx="264960" cy="182561"/>
            </a:xfrm>
            <a:custGeom>
              <a:avLst/>
              <a:gdLst/>
              <a:ahLst/>
              <a:cxnLst/>
              <a:rect l="l" t="t" r="r" b="b"/>
              <a:pathLst>
                <a:path w="20714" h="21549" extrusionOk="0">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000" t="100000"/>
              </a:path>
              <a:tileRect r="-100000" b="-10000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6" name="Google Shape;496;p21"/>
            <p:cNvSpPr/>
            <p:nvPr/>
          </p:nvSpPr>
          <p:spPr>
            <a:xfrm>
              <a:off x="6286441" y="3924895"/>
              <a:ext cx="2019351" cy="2738"/>
            </a:xfrm>
            <a:custGeom>
              <a:avLst/>
              <a:gdLst/>
              <a:ahLst/>
              <a:cxnLst/>
              <a:rect l="l" t="t"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7" name="Google Shape;497;p21"/>
            <p:cNvSpPr/>
            <p:nvPr/>
          </p:nvSpPr>
          <p:spPr>
            <a:xfrm>
              <a:off x="7282389" y="2722582"/>
              <a:ext cx="26191" cy="26192"/>
            </a:xfrm>
            <a:custGeom>
              <a:avLst/>
              <a:gdLst/>
              <a:ahLst/>
              <a:cxnLst/>
              <a:rect l="l" t="t" r="r" b="b"/>
              <a:pathLst>
                <a:path w="19678" h="19678" extrusionOk="0">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8" name="Google Shape;498;p21"/>
            <p:cNvSpPr/>
            <p:nvPr/>
          </p:nvSpPr>
          <p:spPr>
            <a:xfrm>
              <a:off x="7285374" y="2725578"/>
              <a:ext cx="20637" cy="20632"/>
            </a:xfrm>
            <a:custGeom>
              <a:avLst/>
              <a:gdLst/>
              <a:ahLst/>
              <a:cxnLst/>
              <a:rect l="l" t="t"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499" name="Google Shape;499;p21"/>
            <p:cNvSpPr/>
            <p:nvPr/>
          </p:nvSpPr>
          <p:spPr>
            <a:xfrm>
              <a:off x="7292853" y="2733055"/>
              <a:ext cx="5074" cy="5072"/>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sp>
          <p:nvSpPr>
            <p:cNvPr id="500" name="Google Shape;500;p21"/>
            <p:cNvSpPr/>
            <p:nvPr/>
          </p:nvSpPr>
          <p:spPr>
            <a:xfrm>
              <a:off x="7230050" y="2698657"/>
              <a:ext cx="1075759" cy="1225653"/>
            </a:xfrm>
            <a:custGeom>
              <a:avLst/>
              <a:gdLst/>
              <a:ahLst/>
              <a:cxnLst/>
              <a:rect l="l" t="t" r="r" b="b"/>
              <a:pathLst>
                <a:path w="21600" h="21600" extrusionOk="0">
                  <a:moveTo>
                    <a:pt x="21600" y="1158"/>
                  </a:moveTo>
                  <a:cubicBezTo>
                    <a:pt x="21600" y="518"/>
                    <a:pt x="21009" y="0"/>
                    <a:pt x="20281" y="0"/>
                  </a:cubicBezTo>
                  <a:lnTo>
                    <a:pt x="13897" y="0"/>
                  </a:lnTo>
                  <a:lnTo>
                    <a:pt x="0" y="21600"/>
                  </a:lnTo>
                  <a:lnTo>
                    <a:pt x="21600" y="21600"/>
                  </a:lnTo>
                  <a:cubicBezTo>
                    <a:pt x="21600" y="21600"/>
                    <a:pt x="21600" y="1158"/>
                    <a:pt x="21600" y="1158"/>
                  </a:cubicBezTo>
                  <a:close/>
                </a:path>
              </a:pathLst>
            </a:custGeom>
            <a:gradFill>
              <a:gsLst>
                <a:gs pos="0">
                  <a:srgbClr val="FFFFFF">
                    <a:alpha val="60000"/>
                  </a:srgbClr>
                </a:gs>
                <a:gs pos="91000">
                  <a:srgbClr val="FFFFFF">
                    <a:alpha val="14901"/>
                  </a:srgbClr>
                </a:gs>
                <a:gs pos="100000">
                  <a:srgbClr val="FFFFFF">
                    <a:alpha val="14901"/>
                  </a:srgbClr>
                </a:gs>
              </a:gsLst>
              <a:lin ang="5400000" scaled="0"/>
            </a:gradFill>
            <a:ln>
              <a:noFill/>
            </a:ln>
          </p:spPr>
          <p:txBody>
            <a:bodyPr spcFirstLastPara="1" wrap="square" lIns="0" tIns="0" rIns="0" bIns="0" anchor="ctr" anchorCtr="0">
              <a:noAutofit/>
            </a:bodyPr>
            <a:lstStyle/>
            <a:p>
              <a:pPr marL="0" marR="0" lvl="0" indent="0" algn="l" rtl="0">
                <a:spcBef>
                  <a:spcPts val="0"/>
                </a:spcBef>
                <a:spcAft>
                  <a:spcPts val="0"/>
                </a:spcAft>
                <a:buNone/>
              </a:pPr>
              <a:endParaRPr sz="2251">
                <a:solidFill>
                  <a:schemeClr val="dk1"/>
                </a:solidFill>
                <a:latin typeface="Montserrat"/>
                <a:ea typeface="Montserrat"/>
                <a:cs typeface="Montserrat"/>
                <a:sym typeface="Montserrat"/>
              </a:endParaRPr>
            </a:p>
          </p:txBody>
        </p:sp>
      </p:grpSp>
      <p:grpSp>
        <p:nvGrpSpPr>
          <p:cNvPr id="501" name="Google Shape;501;p21"/>
          <p:cNvGrpSpPr/>
          <p:nvPr/>
        </p:nvGrpSpPr>
        <p:grpSpPr>
          <a:xfrm>
            <a:off x="1447621" y="3574775"/>
            <a:ext cx="2270903" cy="2696808"/>
            <a:chOff x="5520547" y="2496030"/>
            <a:chExt cx="2270903" cy="2696807"/>
          </a:xfrm>
        </p:grpSpPr>
        <p:sp>
          <p:nvSpPr>
            <p:cNvPr id="502" name="Google Shape;502;p21"/>
            <p:cNvSpPr/>
            <p:nvPr/>
          </p:nvSpPr>
          <p:spPr>
            <a:xfrm>
              <a:off x="5585490" y="4972604"/>
              <a:ext cx="695663" cy="20833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503" name="Google Shape;503;p21"/>
            <p:cNvSpPr txBox="1"/>
            <p:nvPr/>
          </p:nvSpPr>
          <p:spPr>
            <a:xfrm>
              <a:off x="5596851" y="4977393"/>
              <a:ext cx="66525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Play"/>
                  <a:ea typeface="Play"/>
                  <a:cs typeface="Play"/>
                  <a:sym typeface="Play"/>
                </a:rPr>
                <a:t>BRAND</a:t>
              </a:r>
              <a:endParaRPr/>
            </a:p>
          </p:txBody>
        </p:sp>
        <p:sp>
          <p:nvSpPr>
            <p:cNvPr id="504" name="Google Shape;504;p21"/>
            <p:cNvSpPr txBox="1"/>
            <p:nvPr/>
          </p:nvSpPr>
          <p:spPr>
            <a:xfrm>
              <a:off x="5520547" y="2496030"/>
              <a:ext cx="1714650" cy="630942"/>
            </a:xfrm>
            <a:prstGeom prst="rect">
              <a:avLst/>
            </a:prstGeom>
            <a:noFill/>
            <a:ln>
              <a:noFill/>
            </a:ln>
          </p:spPr>
          <p:txBody>
            <a:bodyPr spcFirstLastPara="1" wrap="square" lIns="91425" tIns="45700" rIns="91425" bIns="45700" anchor="t" anchorCtr="0">
              <a:spAutoFit/>
            </a:bodyPr>
            <a:lstStyle/>
            <a:p>
              <a:pPr marL="0" marR="0" lvl="0" indent="0" algn="l" rtl="0">
                <a:lnSpc>
                  <a:spcPct val="116666"/>
                </a:lnSpc>
                <a:spcBef>
                  <a:spcPts val="0"/>
                </a:spcBef>
                <a:spcAft>
                  <a:spcPts val="0"/>
                </a:spcAft>
                <a:buNone/>
              </a:pPr>
              <a:r>
                <a:rPr lang="en-US" sz="3600">
                  <a:solidFill>
                    <a:schemeClr val="dk1"/>
                  </a:solidFill>
                  <a:latin typeface="Play"/>
                  <a:ea typeface="Play"/>
                  <a:cs typeface="Play"/>
                  <a:sym typeface="Play"/>
                </a:rPr>
                <a:t>iMack</a:t>
              </a:r>
              <a:endParaRPr/>
            </a:p>
          </p:txBody>
        </p:sp>
        <p:sp>
          <p:nvSpPr>
            <p:cNvPr id="505" name="Google Shape;505;p21"/>
            <p:cNvSpPr txBox="1"/>
            <p:nvPr/>
          </p:nvSpPr>
          <p:spPr>
            <a:xfrm>
              <a:off x="5520554" y="3173933"/>
              <a:ext cx="2270896" cy="1503810"/>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ered water had don't subdue which ut two</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ut had season. dolor sit amet dolor sit amet aquam dolor sit amet quam dolor sit ipsum</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consectetureaquam ipsum aquam ut untils</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dolor its example slogan gose here facer</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Aquam lorem ipsum consecteture</a:t>
              </a:r>
              <a:endParaRPr/>
            </a:p>
          </p:txBody>
        </p:sp>
      </p:grpSp>
      <p:cxnSp>
        <p:nvCxnSpPr>
          <p:cNvPr id="506" name="Google Shape;506;p21"/>
          <p:cNvCxnSpPr/>
          <p:nvPr/>
        </p:nvCxnSpPr>
        <p:spPr>
          <a:xfrm>
            <a:off x="11619712" y="-37703"/>
            <a:ext cx="0" cy="6858000"/>
          </a:xfrm>
          <a:prstGeom prst="straightConnector1">
            <a:avLst/>
          </a:prstGeom>
          <a:noFill/>
          <a:ln w="12700" cap="flat" cmpd="sng">
            <a:solidFill>
              <a:srgbClr val="E7BD9F"/>
            </a:solidFill>
            <a:prstDash val="solid"/>
            <a:miter lim="800000"/>
            <a:headEnd type="none" w="sm" len="sm"/>
            <a:tailEnd type="none" w="sm" len="sm"/>
          </a:ln>
        </p:spPr>
      </p:cxnSp>
      <p:sp>
        <p:nvSpPr>
          <p:cNvPr id="507" name="Google Shape;507;p21"/>
          <p:cNvSpPr/>
          <p:nvPr/>
        </p:nvSpPr>
        <p:spPr>
          <a:xfrm>
            <a:off x="1623391" y="806301"/>
            <a:ext cx="1169671" cy="1167217"/>
          </a:xfrm>
          <a:custGeom>
            <a:avLst/>
            <a:gdLst/>
            <a:ahLst/>
            <a:cxnLst/>
            <a:rect l="l" t="t" r="r" b="b"/>
            <a:pathLst>
              <a:path w="1169671" h="1167217" extrusionOk="0">
                <a:moveTo>
                  <a:pt x="784637" y="1166674"/>
                </a:moveTo>
                <a:cubicBezTo>
                  <a:pt x="600711" y="1168907"/>
                  <a:pt x="429623" y="1159417"/>
                  <a:pt x="264117" y="1105551"/>
                </a:cubicBezTo>
                <a:cubicBezTo>
                  <a:pt x="209972" y="1087968"/>
                  <a:pt x="158339" y="1065082"/>
                  <a:pt x="113962" y="1027682"/>
                </a:cubicBezTo>
                <a:cubicBezTo>
                  <a:pt x="15719" y="944232"/>
                  <a:pt x="-14982" y="835383"/>
                  <a:pt x="6509" y="713975"/>
                </a:cubicBezTo>
                <a:cubicBezTo>
                  <a:pt x="28557" y="588938"/>
                  <a:pt x="105868" y="503255"/>
                  <a:pt x="225043" y="458878"/>
                </a:cubicBezTo>
                <a:cubicBezTo>
                  <a:pt x="284771" y="436550"/>
                  <a:pt x="347568" y="426503"/>
                  <a:pt x="411202" y="438504"/>
                </a:cubicBezTo>
                <a:cubicBezTo>
                  <a:pt x="438554" y="443528"/>
                  <a:pt x="439950" y="432643"/>
                  <a:pt x="438275" y="410315"/>
                </a:cubicBezTo>
                <a:cubicBezTo>
                  <a:pt x="432135" y="336354"/>
                  <a:pt x="437717" y="263509"/>
                  <a:pt x="471488" y="195967"/>
                </a:cubicBezTo>
                <a:cubicBezTo>
                  <a:pt x="534843" y="69535"/>
                  <a:pt x="636156" y="-1915"/>
                  <a:pt x="779055" y="39"/>
                </a:cubicBezTo>
                <a:cubicBezTo>
                  <a:pt x="920279" y="1993"/>
                  <a:pt x="1024383" y="67581"/>
                  <a:pt x="1082157" y="200432"/>
                </a:cubicBezTo>
                <a:cubicBezTo>
                  <a:pt x="1133232" y="317933"/>
                  <a:pt x="1151932" y="442132"/>
                  <a:pt x="1162258" y="568564"/>
                </a:cubicBezTo>
                <a:cubicBezTo>
                  <a:pt x="1176213" y="740210"/>
                  <a:pt x="1168678" y="911577"/>
                  <a:pt x="1154444" y="1082944"/>
                </a:cubicBezTo>
                <a:cubicBezTo>
                  <a:pt x="1149141" y="1146299"/>
                  <a:pt x="1149699" y="1146020"/>
                  <a:pt x="1086902" y="1152161"/>
                </a:cubicBezTo>
                <a:cubicBezTo>
                  <a:pt x="982519" y="1162766"/>
                  <a:pt x="878135" y="1169186"/>
                  <a:pt x="784637" y="116667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08" name="Google Shape;508;p21"/>
          <p:cNvSpPr/>
          <p:nvPr/>
        </p:nvSpPr>
        <p:spPr>
          <a:xfrm>
            <a:off x="2889739" y="805662"/>
            <a:ext cx="1170362" cy="1168512"/>
          </a:xfrm>
          <a:custGeom>
            <a:avLst/>
            <a:gdLst/>
            <a:ahLst/>
            <a:cxnLst/>
            <a:rect l="l" t="t" r="r" b="b"/>
            <a:pathLst>
              <a:path w="1170362" h="1168512" extrusionOk="0">
                <a:moveTo>
                  <a:pt x="394661" y="1166754"/>
                </a:moveTo>
                <a:cubicBezTo>
                  <a:pt x="280789" y="1171220"/>
                  <a:pt x="168870" y="1160614"/>
                  <a:pt x="56951" y="1151683"/>
                </a:cubicBezTo>
                <a:cubicBezTo>
                  <a:pt x="33507" y="1149729"/>
                  <a:pt x="20947" y="1141914"/>
                  <a:pt x="18435" y="1115679"/>
                </a:cubicBezTo>
                <a:cubicBezTo>
                  <a:pt x="294" y="925612"/>
                  <a:pt x="-7800" y="735825"/>
                  <a:pt x="9783" y="545479"/>
                </a:cubicBezTo>
                <a:cubicBezTo>
                  <a:pt x="19552" y="440817"/>
                  <a:pt x="36298" y="338109"/>
                  <a:pt x="72022" y="238749"/>
                </a:cubicBezTo>
                <a:cubicBezTo>
                  <a:pt x="111654" y="127668"/>
                  <a:pt x="179755" y="47008"/>
                  <a:pt x="297814" y="13237"/>
                </a:cubicBezTo>
                <a:cubicBezTo>
                  <a:pt x="500998" y="-44816"/>
                  <a:pt x="707810" y="94455"/>
                  <a:pt x="729301" y="306291"/>
                </a:cubicBezTo>
                <a:cubicBezTo>
                  <a:pt x="732371" y="337550"/>
                  <a:pt x="736837" y="368809"/>
                  <a:pt x="730696" y="400627"/>
                </a:cubicBezTo>
                <a:cubicBezTo>
                  <a:pt x="724835" y="430211"/>
                  <a:pt x="731813" y="443329"/>
                  <a:pt x="768375" y="438305"/>
                </a:cubicBezTo>
                <a:cubicBezTo>
                  <a:pt x="955371" y="413186"/>
                  <a:pt x="1125064" y="532920"/>
                  <a:pt x="1163300" y="713776"/>
                </a:cubicBezTo>
                <a:cubicBezTo>
                  <a:pt x="1194559" y="861978"/>
                  <a:pt x="1120040" y="1009063"/>
                  <a:pt x="979653" y="1076326"/>
                </a:cubicBezTo>
                <a:cubicBezTo>
                  <a:pt x="875549" y="1126006"/>
                  <a:pt x="763630" y="1145543"/>
                  <a:pt x="650595" y="1158102"/>
                </a:cubicBezTo>
                <a:cubicBezTo>
                  <a:pt x="565191" y="1167591"/>
                  <a:pt x="479507" y="1170661"/>
                  <a:pt x="394661" y="11670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09" name="Google Shape;509;p21"/>
          <p:cNvSpPr/>
          <p:nvPr/>
        </p:nvSpPr>
        <p:spPr>
          <a:xfrm>
            <a:off x="2886684" y="2072416"/>
            <a:ext cx="1173736" cy="1168837"/>
          </a:xfrm>
          <a:custGeom>
            <a:avLst/>
            <a:gdLst/>
            <a:ahLst/>
            <a:cxnLst/>
            <a:rect l="l" t="t" r="r" b="b"/>
            <a:pathLst>
              <a:path w="1173736" h="1168837" extrusionOk="0">
                <a:moveTo>
                  <a:pt x="0" y="413822"/>
                </a:moveTo>
                <a:cubicBezTo>
                  <a:pt x="7536" y="287948"/>
                  <a:pt x="7815" y="171843"/>
                  <a:pt x="21212" y="56296"/>
                </a:cubicBezTo>
                <a:cubicBezTo>
                  <a:pt x="24561" y="26990"/>
                  <a:pt x="37120" y="19455"/>
                  <a:pt x="64193" y="16664"/>
                </a:cubicBezTo>
                <a:cubicBezTo>
                  <a:pt x="226629" y="-641"/>
                  <a:pt x="389343" y="-3432"/>
                  <a:pt x="552058" y="3546"/>
                </a:cubicBezTo>
                <a:cubicBezTo>
                  <a:pt x="692166" y="9407"/>
                  <a:pt x="831157" y="26990"/>
                  <a:pt x="962055" y="83368"/>
                </a:cubicBezTo>
                <a:cubicBezTo>
                  <a:pt x="1110536" y="147282"/>
                  <a:pt x="1189521" y="279296"/>
                  <a:pt x="1171100" y="432800"/>
                </a:cubicBezTo>
                <a:cubicBezTo>
                  <a:pt x="1153517" y="579607"/>
                  <a:pt x="1035737" y="700178"/>
                  <a:pt x="884745" y="726692"/>
                </a:cubicBezTo>
                <a:cubicBezTo>
                  <a:pt x="847345" y="733390"/>
                  <a:pt x="809109" y="738693"/>
                  <a:pt x="771709" y="731437"/>
                </a:cubicBezTo>
                <a:cubicBezTo>
                  <a:pt x="736264" y="724459"/>
                  <a:pt x="729286" y="737856"/>
                  <a:pt x="733473" y="768836"/>
                </a:cubicBezTo>
                <a:cubicBezTo>
                  <a:pt x="743241" y="839727"/>
                  <a:pt x="729844" y="906990"/>
                  <a:pt x="701376" y="971741"/>
                </a:cubicBezTo>
                <a:cubicBezTo>
                  <a:pt x="606762" y="1186647"/>
                  <a:pt x="307847" y="1238281"/>
                  <a:pt x="150714" y="1064402"/>
                </a:cubicBezTo>
                <a:cubicBezTo>
                  <a:pt x="84567" y="991278"/>
                  <a:pt x="59169" y="896942"/>
                  <a:pt x="38516" y="802607"/>
                </a:cubicBezTo>
                <a:cubicBezTo>
                  <a:pt x="28747" y="758230"/>
                  <a:pt x="20653" y="713295"/>
                  <a:pt x="16746" y="668360"/>
                </a:cubicBezTo>
                <a:cubicBezTo>
                  <a:pt x="9210" y="580444"/>
                  <a:pt x="5024" y="492249"/>
                  <a:pt x="0" y="41410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10" name="Google Shape;510;p21"/>
          <p:cNvSpPr/>
          <p:nvPr/>
        </p:nvSpPr>
        <p:spPr>
          <a:xfrm>
            <a:off x="1623074" y="2073010"/>
            <a:ext cx="1170140" cy="1168404"/>
          </a:xfrm>
          <a:custGeom>
            <a:avLst/>
            <a:gdLst/>
            <a:ahLst/>
            <a:cxnLst/>
            <a:rect l="l" t="t" r="r" b="b"/>
            <a:pathLst>
              <a:path w="1170140" h="1168404" extrusionOk="0">
                <a:moveTo>
                  <a:pt x="793048" y="719"/>
                </a:moveTo>
                <a:cubicBezTo>
                  <a:pt x="887663" y="-2909"/>
                  <a:pt x="999303" y="7976"/>
                  <a:pt x="1111500" y="15791"/>
                </a:cubicBezTo>
                <a:cubicBezTo>
                  <a:pt x="1151133" y="18582"/>
                  <a:pt x="1151133" y="45096"/>
                  <a:pt x="1153365" y="70494"/>
                </a:cubicBezTo>
                <a:cubicBezTo>
                  <a:pt x="1163134" y="182413"/>
                  <a:pt x="1170669" y="294611"/>
                  <a:pt x="1170111" y="407088"/>
                </a:cubicBezTo>
                <a:cubicBezTo>
                  <a:pt x="1168995" y="565337"/>
                  <a:pt x="1159505" y="722470"/>
                  <a:pt x="1115966" y="875695"/>
                </a:cubicBezTo>
                <a:cubicBezTo>
                  <a:pt x="1096150" y="945470"/>
                  <a:pt x="1068798" y="1012175"/>
                  <a:pt x="1019398" y="1066599"/>
                </a:cubicBezTo>
                <a:cubicBezTo>
                  <a:pt x="884593" y="1215359"/>
                  <a:pt x="571443" y="1221778"/>
                  <a:pt x="460920" y="945749"/>
                </a:cubicBezTo>
                <a:cubicBezTo>
                  <a:pt x="436918" y="885743"/>
                  <a:pt x="432731" y="822666"/>
                  <a:pt x="438871" y="759311"/>
                </a:cubicBezTo>
                <a:cubicBezTo>
                  <a:pt x="441662" y="730285"/>
                  <a:pt x="434127" y="726098"/>
                  <a:pt x="406496" y="730006"/>
                </a:cubicBezTo>
                <a:cubicBezTo>
                  <a:pt x="233175" y="752892"/>
                  <a:pt x="75205" y="656881"/>
                  <a:pt x="16594" y="495841"/>
                </a:cubicBezTo>
                <a:cubicBezTo>
                  <a:pt x="-27503" y="374991"/>
                  <a:pt x="14361" y="182692"/>
                  <a:pt x="165354" y="104265"/>
                </a:cubicBezTo>
                <a:cubicBezTo>
                  <a:pt x="278668" y="45375"/>
                  <a:pt x="400914" y="24443"/>
                  <a:pt x="525392" y="9371"/>
                </a:cubicBezTo>
                <a:cubicBezTo>
                  <a:pt x="608285" y="-397"/>
                  <a:pt x="691735" y="719"/>
                  <a:pt x="793048" y="71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22"/>
          <p:cNvSpPr/>
          <p:nvPr/>
        </p:nvSpPr>
        <p:spPr>
          <a:xfrm>
            <a:off x="1039091" y="1968506"/>
            <a:ext cx="10266218" cy="2658911"/>
          </a:xfrm>
          <a:prstGeom prst="rect">
            <a:avLst/>
          </a:prstGeom>
          <a:solidFill>
            <a:srgbClr val="7F4721"/>
          </a:solidFill>
          <a:ln w="571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pic>
        <p:nvPicPr>
          <p:cNvPr id="516" name="Google Shape;516;p22"/>
          <p:cNvPicPr preferRelativeResize="0">
            <a:picLocks noGrp="1"/>
          </p:cNvPicPr>
          <p:nvPr>
            <p:ph type="pic" idx="2"/>
          </p:nvPr>
        </p:nvPicPr>
        <p:blipFill rotWithShape="1">
          <a:blip r:embed="rId3">
            <a:alphaModFix/>
          </a:blip>
          <a:srcRect/>
          <a:stretch/>
        </p:blipFill>
        <p:spPr>
          <a:xfrm>
            <a:off x="1" y="4171950"/>
            <a:ext cx="12192000" cy="2686050"/>
          </a:xfrm>
          <a:prstGeom prst="rect">
            <a:avLst/>
          </a:prstGeom>
          <a:noFill/>
          <a:ln>
            <a:noFill/>
          </a:ln>
        </p:spPr>
      </p:pic>
      <p:sp>
        <p:nvSpPr>
          <p:cNvPr id="517" name="Google Shape;517;p22"/>
          <p:cNvSpPr/>
          <p:nvPr/>
        </p:nvSpPr>
        <p:spPr>
          <a:xfrm>
            <a:off x="1524001" y="4"/>
            <a:ext cx="9144000" cy="1968505"/>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518" name="Google Shape;518;p22"/>
          <p:cNvSpPr txBox="1"/>
          <p:nvPr/>
        </p:nvSpPr>
        <p:spPr>
          <a:xfrm>
            <a:off x="2907298" y="2430799"/>
            <a:ext cx="6735330" cy="1400383"/>
          </a:xfrm>
          <a:prstGeom prst="rect">
            <a:avLst/>
          </a:prstGeom>
          <a:noFill/>
          <a:ln>
            <a:noFill/>
          </a:ln>
        </p:spPr>
        <p:txBody>
          <a:bodyPr spcFirstLastPara="1" wrap="square" lIns="91425" tIns="45700" rIns="91425" bIns="45700" anchor="t" anchorCtr="0">
            <a:spAutoFit/>
          </a:bodyPr>
          <a:lstStyle/>
          <a:p>
            <a:pPr marL="0" marR="0" lvl="0" indent="0" algn="ctr" rtl="0">
              <a:lnSpc>
                <a:spcPct val="103187"/>
              </a:lnSpc>
              <a:spcBef>
                <a:spcPts val="0"/>
              </a:spcBef>
              <a:spcAft>
                <a:spcPts val="0"/>
              </a:spcAft>
              <a:buNone/>
            </a:pPr>
            <a:r>
              <a:rPr lang="en-US" sz="1600">
                <a:solidFill>
                  <a:schemeClr val="lt1"/>
                </a:solidFill>
                <a:latin typeface="Open Sans"/>
                <a:ea typeface="Open Sans"/>
                <a:cs typeface="Open Sans"/>
                <a:sym typeface="Open Sans"/>
              </a:rPr>
              <a:t>Have them for one. Living grass to sit gath ered water had don't subdue which ut two aquam dolor sit amet quam dolor sit ipsum consectetureaquam ipsum aquam ut untils aquam lorem which ut two ut had sit season dolor sit amet dolor sit amet aquam dolor sit amet quam dolor sit ipsum consectetureaquam ipsum aquam ut until lorem</a:t>
            </a:r>
            <a:endParaRPr/>
          </a:p>
        </p:txBody>
      </p:sp>
      <p:sp>
        <p:nvSpPr>
          <p:cNvPr id="519" name="Google Shape;519;p22"/>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520" name="Google Shape;520;p22"/>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521" name="Google Shape;521;p22"/>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sp>
        <p:nvSpPr>
          <p:cNvPr id="522" name="Google Shape;522;p22"/>
          <p:cNvSpPr/>
          <p:nvPr/>
        </p:nvSpPr>
        <p:spPr>
          <a:xfrm>
            <a:off x="401782" y="1039091"/>
            <a:ext cx="11402291" cy="5638795"/>
          </a:xfrm>
          <a:prstGeom prst="rect">
            <a:avLst/>
          </a:prstGeom>
          <a:noFill/>
          <a:ln w="571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523" name="Google Shape;523;p22"/>
          <p:cNvSpPr txBox="1"/>
          <p:nvPr/>
        </p:nvSpPr>
        <p:spPr>
          <a:xfrm>
            <a:off x="4527305" y="1209863"/>
            <a:ext cx="3289790" cy="659861"/>
          </a:xfrm>
          <a:prstGeom prst="rect">
            <a:avLst/>
          </a:prstGeom>
          <a:noFill/>
          <a:ln>
            <a:noFill/>
          </a:ln>
        </p:spPr>
        <p:txBody>
          <a:bodyPr spcFirstLastPara="1" wrap="square" lIns="91425" tIns="45700" rIns="91425" bIns="45700" anchor="t" anchorCtr="0">
            <a:spAutoFit/>
          </a:bodyPr>
          <a:lstStyle/>
          <a:p>
            <a:pPr marL="0" marR="0" lvl="0" indent="0" algn="ctr" rtl="0">
              <a:lnSpc>
                <a:spcPct val="74074"/>
              </a:lnSpc>
              <a:spcBef>
                <a:spcPts val="0"/>
              </a:spcBef>
              <a:spcAft>
                <a:spcPts val="0"/>
              </a:spcAft>
              <a:buNone/>
            </a:pPr>
            <a:r>
              <a:rPr lang="en-US" sz="5400">
                <a:solidFill>
                  <a:schemeClr val="lt1"/>
                </a:solidFill>
                <a:latin typeface="Play"/>
                <a:ea typeface="Play"/>
                <a:cs typeface="Play"/>
                <a:sym typeface="Play"/>
              </a:rPr>
              <a:t>Mockups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23"/>
          <p:cNvSpPr/>
          <p:nvPr/>
        </p:nvSpPr>
        <p:spPr>
          <a:xfrm>
            <a:off x="201168" y="1460989"/>
            <a:ext cx="11270832" cy="4427194"/>
          </a:xfrm>
          <a:prstGeom prst="homePlate">
            <a:avLst>
              <a:gd name="adj" fmla="val 50000"/>
            </a:avLst>
          </a:prstGeom>
          <a:solidFill>
            <a:srgbClr val="F3DE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529" name="Google Shape;529;p23"/>
          <p:cNvSpPr txBox="1">
            <a:spLocks noGrp="1"/>
          </p:cNvSpPr>
          <p:nvPr>
            <p:ph type="subTitle" idx="1"/>
          </p:nvPr>
        </p:nvSpPr>
        <p:spPr>
          <a:xfrm>
            <a:off x="969443" y="2539551"/>
            <a:ext cx="4025464" cy="44782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ts val="1100"/>
              <a:buNone/>
            </a:pPr>
            <a:r>
              <a:rPr lang="en-US" b="1">
                <a:solidFill>
                  <a:schemeClr val="lt1"/>
                </a:solidFill>
              </a:rPr>
              <a:t>Do you have any questions?</a:t>
            </a:r>
            <a:endParaRPr b="1">
              <a:solidFill>
                <a:schemeClr val="lt1"/>
              </a:solidFill>
            </a:endParaRPr>
          </a:p>
        </p:txBody>
      </p:sp>
      <p:sp>
        <p:nvSpPr>
          <p:cNvPr id="530" name="Google Shape;530;p23"/>
          <p:cNvSpPr txBox="1">
            <a:spLocks noGrp="1"/>
          </p:cNvSpPr>
          <p:nvPr>
            <p:ph type="title"/>
          </p:nvPr>
        </p:nvSpPr>
        <p:spPr>
          <a:xfrm>
            <a:off x="633518" y="546837"/>
            <a:ext cx="5376000" cy="1263600"/>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rgbClr val="DA9C71"/>
              </a:buClr>
              <a:buSzPts val="4100"/>
              <a:buFont typeface="Arimo"/>
              <a:buNone/>
            </a:pPr>
            <a:r>
              <a:rPr lang="en-US" sz="10666">
                <a:solidFill>
                  <a:srgbClr val="DA9C71"/>
                </a:solidFill>
                <a:latin typeface="Arimo"/>
                <a:ea typeface="Arimo"/>
                <a:cs typeface="Arimo"/>
                <a:sym typeface="Arimo"/>
              </a:rPr>
              <a:t>Thanks</a:t>
            </a:r>
            <a:endParaRPr sz="10666">
              <a:solidFill>
                <a:srgbClr val="DA9C71"/>
              </a:solidFill>
              <a:latin typeface="Arimo"/>
              <a:ea typeface="Arimo"/>
              <a:cs typeface="Arimo"/>
              <a:sym typeface="Arimo"/>
            </a:endParaRPr>
          </a:p>
        </p:txBody>
      </p:sp>
      <p:sp>
        <p:nvSpPr>
          <p:cNvPr id="531" name="Google Shape;531;p23"/>
          <p:cNvSpPr txBox="1"/>
          <p:nvPr/>
        </p:nvSpPr>
        <p:spPr>
          <a:xfrm>
            <a:off x="855732" y="6006845"/>
            <a:ext cx="2618988" cy="632000"/>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en-US" sz="1600" b="1">
                <a:solidFill>
                  <a:srgbClr val="DA9C71"/>
                </a:solidFill>
                <a:latin typeface="Libre Franklin"/>
                <a:ea typeface="Libre Franklin"/>
                <a:cs typeface="Libre Franklin"/>
                <a:sym typeface="Libre Franklin"/>
              </a:rPr>
              <a:t>plantillaspowerpoint.org</a:t>
            </a:r>
            <a:endParaRPr sz="1600" b="1">
              <a:solidFill>
                <a:srgbClr val="DA9C71"/>
              </a:solidFill>
              <a:latin typeface="Libre Franklin"/>
              <a:ea typeface="Libre Franklin"/>
              <a:cs typeface="Libre Franklin"/>
              <a:sym typeface="Libre Franklin"/>
            </a:endParaRPr>
          </a:p>
        </p:txBody>
      </p:sp>
      <p:sp>
        <p:nvSpPr>
          <p:cNvPr id="532" name="Google Shape;532;p23"/>
          <p:cNvSpPr txBox="1"/>
          <p:nvPr/>
        </p:nvSpPr>
        <p:spPr>
          <a:xfrm>
            <a:off x="855732" y="4881735"/>
            <a:ext cx="3957200" cy="1288800"/>
          </a:xfrm>
          <a:prstGeom prst="rect">
            <a:avLst/>
          </a:prstGeom>
          <a:noFill/>
          <a:ln>
            <a:noFill/>
          </a:ln>
        </p:spPr>
        <p:txBody>
          <a:bodyPr spcFirstLastPara="1" wrap="square" lIns="121900" tIns="121900" rIns="120000" bIns="121900" anchor="t" anchorCtr="0">
            <a:noAutofit/>
          </a:bodyPr>
          <a:lstStyle/>
          <a:p>
            <a:pPr marL="0" marR="0" lvl="0" indent="0" algn="l" rtl="0">
              <a:lnSpc>
                <a:spcPct val="100000"/>
              </a:lnSpc>
              <a:spcBef>
                <a:spcPts val="0"/>
              </a:spcBef>
              <a:spcAft>
                <a:spcPts val="0"/>
              </a:spcAft>
              <a:buNone/>
            </a:pPr>
            <a:r>
              <a:rPr lang="en-US" sz="1600" b="0" i="0" u="none" strike="noStrike" cap="none">
                <a:solidFill>
                  <a:schemeClr val="lt1"/>
                </a:solidFill>
                <a:latin typeface="Arial"/>
                <a:ea typeface="Arial"/>
                <a:cs typeface="Arial"/>
                <a:sym typeface="Arial"/>
              </a:rPr>
              <a:t>Mercury is the closest planet to the Sun and the smallest one in the Solar System</a:t>
            </a:r>
            <a:endParaRPr/>
          </a:p>
        </p:txBody>
      </p:sp>
      <p:pic>
        <p:nvPicPr>
          <p:cNvPr id="533" name="Google Shape;533;p23"/>
          <p:cNvPicPr preferRelativeResize="0"/>
          <p:nvPr/>
        </p:nvPicPr>
        <p:blipFill rotWithShape="1">
          <a:blip r:embed="rId3">
            <a:alphaModFix/>
          </a:blip>
          <a:srcRect/>
          <a:stretch/>
        </p:blipFill>
        <p:spPr>
          <a:xfrm>
            <a:off x="7413202" y="232434"/>
            <a:ext cx="4145280" cy="6217920"/>
          </a:xfrm>
          <a:prstGeom prst="rect">
            <a:avLst/>
          </a:prstGeom>
          <a:noFill/>
          <a:ln w="57150" cap="flat" cmpd="sng">
            <a:solidFill>
              <a:schemeClr val="lt1"/>
            </a:solidFill>
            <a:prstDash val="solid"/>
            <a:round/>
            <a:headEnd type="none" w="sm" len="sm"/>
            <a:tailEnd type="none" w="sm" len="sm"/>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24"/>
          <p:cNvSpPr/>
          <p:nvPr/>
        </p:nvSpPr>
        <p:spPr>
          <a:xfrm>
            <a:off x="0" y="6444567"/>
            <a:ext cx="12192000" cy="413435"/>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539" name="Google Shape;539;p24"/>
          <p:cNvSpPr txBox="1"/>
          <p:nvPr/>
        </p:nvSpPr>
        <p:spPr>
          <a:xfrm>
            <a:off x="-10879" y="902032"/>
            <a:ext cx="5424400" cy="1031473"/>
          </a:xfrm>
          <a:prstGeom prst="rect">
            <a:avLst/>
          </a:prstGeom>
          <a:noFill/>
          <a:ln>
            <a:noFill/>
          </a:ln>
        </p:spPr>
        <p:txBody>
          <a:bodyPr spcFirstLastPara="1" wrap="square" lIns="121900" tIns="121900" rIns="121900" bIns="121900" anchor="t" anchorCtr="0">
            <a:noAutofit/>
          </a:bodyPr>
          <a:lstStyle/>
          <a:p>
            <a:pPr marL="0" marR="0" lvl="0" indent="0" algn="ctr" rtl="0">
              <a:lnSpc>
                <a:spcPct val="80000"/>
              </a:lnSpc>
              <a:spcBef>
                <a:spcPts val="0"/>
              </a:spcBef>
              <a:spcAft>
                <a:spcPts val="0"/>
              </a:spcAft>
              <a:buClr>
                <a:schemeClr val="accent1"/>
              </a:buClr>
              <a:buSzPts val="4800"/>
              <a:buFont typeface="DM Sans"/>
              <a:buNone/>
            </a:pPr>
            <a:r>
              <a:rPr lang="en-US" sz="6000" b="1" i="0" u="none" strike="noStrike" cap="none">
                <a:solidFill>
                  <a:srgbClr val="C6916F"/>
                </a:solidFill>
                <a:latin typeface="Arial"/>
                <a:ea typeface="Arial"/>
                <a:cs typeface="Arial"/>
                <a:sym typeface="Arial"/>
              </a:rPr>
              <a:t>FUENTE</a:t>
            </a:r>
            <a:endParaRPr/>
          </a:p>
        </p:txBody>
      </p:sp>
      <p:sp>
        <p:nvSpPr>
          <p:cNvPr id="540" name="Google Shape;540;p24"/>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US" sz="2133">
                <a:solidFill>
                  <a:srgbClr val="552F16"/>
                </a:solidFill>
                <a:latin typeface="Arial"/>
                <a:ea typeface="Arial"/>
                <a:cs typeface="Arial"/>
                <a:sym typeface="Arial"/>
              </a:rPr>
              <a:t>ELABORADO POR  : </a:t>
            </a:r>
            <a:r>
              <a:rPr lang="en-US" sz="2133">
                <a:solidFill>
                  <a:schemeClr val="dk1"/>
                </a:solidFill>
                <a:latin typeface="Arial"/>
                <a:ea typeface="Arial"/>
                <a:cs typeface="Arial"/>
                <a:sym typeface="Arial"/>
              </a:rPr>
              <a:t>plantillaspowerpoint.org</a:t>
            </a:r>
            <a:endParaRPr sz="2133">
              <a:solidFill>
                <a:schemeClr val="dk1"/>
              </a:solidFill>
              <a:latin typeface="Arial"/>
              <a:ea typeface="Arial"/>
              <a:cs typeface="Arial"/>
              <a:sym typeface="Arial"/>
            </a:endParaRPr>
          </a:p>
          <a:p>
            <a:pPr marL="0" marR="0" lvl="0" indent="0" algn="l" rtl="0">
              <a:spcBef>
                <a:spcPts val="0"/>
              </a:spcBef>
              <a:spcAft>
                <a:spcPts val="0"/>
              </a:spcAft>
              <a:buNone/>
            </a:pPr>
            <a:endParaRPr sz="2133" b="1">
              <a:solidFill>
                <a:srgbClr val="02FFB3"/>
              </a:solidFill>
              <a:latin typeface="Arial"/>
              <a:ea typeface="Arial"/>
              <a:cs typeface="Arial"/>
              <a:sym typeface="Arial"/>
            </a:endParaRPr>
          </a:p>
        </p:txBody>
      </p:sp>
      <p:grpSp>
        <p:nvGrpSpPr>
          <p:cNvPr id="541" name="Google Shape;541;p24"/>
          <p:cNvGrpSpPr/>
          <p:nvPr/>
        </p:nvGrpSpPr>
        <p:grpSpPr>
          <a:xfrm>
            <a:off x="1169899" y="2996870"/>
            <a:ext cx="3985576" cy="2126071"/>
            <a:chOff x="877424" y="2601843"/>
            <a:chExt cx="2989182" cy="1594553"/>
          </a:xfrm>
        </p:grpSpPr>
        <p:sp>
          <p:nvSpPr>
            <p:cNvPr id="542" name="Google Shape;542;p24"/>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US" sz="2133">
                  <a:solidFill>
                    <a:srgbClr val="C6916F"/>
                  </a:solidFill>
                  <a:latin typeface="Arial"/>
                  <a:ea typeface="Arial"/>
                  <a:cs typeface="Arial"/>
                  <a:sym typeface="Arial"/>
                </a:rPr>
                <a:t>IMAGES :</a:t>
              </a:r>
              <a:endParaRPr sz="2133">
                <a:solidFill>
                  <a:srgbClr val="C6916F"/>
                </a:solidFill>
                <a:latin typeface="Arial"/>
                <a:ea typeface="Arial"/>
                <a:cs typeface="Arial"/>
                <a:sym typeface="Arial"/>
              </a:endParaRPr>
            </a:p>
          </p:txBody>
        </p:sp>
        <p:sp>
          <p:nvSpPr>
            <p:cNvPr id="543" name="Google Shape;543;p24"/>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p>
              <a:pPr marL="342882" marR="0" lvl="0" indent="-342882" algn="l" rtl="0">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unsplash.com</a:t>
              </a:r>
              <a:endParaRPr/>
            </a:p>
          </p:txBody>
        </p:sp>
      </p:grpSp>
      <p:sp>
        <p:nvSpPr>
          <p:cNvPr id="544" name="Google Shape;544;p24"/>
          <p:cNvSpPr txBox="1"/>
          <p:nvPr/>
        </p:nvSpPr>
        <p:spPr>
          <a:xfrm>
            <a:off x="1169899" y="4264919"/>
            <a:ext cx="2822800" cy="4116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US" sz="2133">
                <a:solidFill>
                  <a:srgbClr val="C6916F"/>
                </a:solidFill>
                <a:latin typeface="Arial"/>
                <a:ea typeface="Arial"/>
                <a:cs typeface="Arial"/>
                <a:sym typeface="Arial"/>
              </a:rPr>
              <a:t>FONTS :</a:t>
            </a:r>
            <a:endParaRPr sz="2133">
              <a:solidFill>
                <a:srgbClr val="C6916F"/>
              </a:solidFill>
              <a:latin typeface="Arial"/>
              <a:ea typeface="Arial"/>
              <a:cs typeface="Arial"/>
              <a:sym typeface="Arial"/>
            </a:endParaRPr>
          </a:p>
        </p:txBody>
      </p:sp>
      <p:sp>
        <p:nvSpPr>
          <p:cNvPr id="545" name="Google Shape;545;p24"/>
          <p:cNvSpPr txBox="1"/>
          <p:nvPr/>
        </p:nvSpPr>
        <p:spPr>
          <a:xfrm>
            <a:off x="1169899" y="4676419"/>
            <a:ext cx="3527168" cy="912800"/>
          </a:xfrm>
          <a:prstGeom prst="rect">
            <a:avLst/>
          </a:prstGeom>
          <a:noFill/>
          <a:ln>
            <a:noFill/>
          </a:ln>
        </p:spPr>
        <p:txBody>
          <a:bodyPr spcFirstLastPara="1" wrap="square" lIns="121900" tIns="121900" rIns="121900" bIns="121900" anchor="t" anchorCtr="0">
            <a:noAutofit/>
          </a:bodyPr>
          <a:lstStyle/>
          <a:p>
            <a:pPr marL="380944" marR="0" lvl="0" indent="-380944" algn="l" rtl="0">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Arial</a:t>
            </a:r>
            <a:endParaRPr/>
          </a:p>
          <a:p>
            <a:pPr marL="380944" marR="0" lvl="0" indent="-380944" algn="l" rtl="0">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Abril Display</a:t>
            </a:r>
            <a:endParaRPr/>
          </a:p>
          <a:p>
            <a:pPr marL="380944" marR="0" lvl="0" indent="-380944" algn="l" rtl="0">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Open Sans</a:t>
            </a:r>
            <a:endParaRPr/>
          </a:p>
        </p:txBody>
      </p:sp>
      <p:sp>
        <p:nvSpPr>
          <p:cNvPr id="546" name="Google Shape;546;p24"/>
          <p:cNvSpPr txBox="1"/>
          <p:nvPr/>
        </p:nvSpPr>
        <p:spPr>
          <a:xfrm>
            <a:off x="9609459" y="6497226"/>
            <a:ext cx="2232000"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a:solidFill>
                  <a:schemeClr val="lt1"/>
                </a:solidFill>
                <a:latin typeface="Arial"/>
                <a:ea typeface="Arial"/>
                <a:cs typeface="Arial"/>
                <a:sym typeface="Arial"/>
              </a:rPr>
              <a:t>plantillaspowerpoint.org</a:t>
            </a:r>
            <a:endParaRPr sz="1400">
              <a:solidFill>
                <a:schemeClr val="lt1"/>
              </a:solidFill>
              <a:latin typeface="Arial"/>
              <a:ea typeface="Arial"/>
              <a:cs typeface="Arial"/>
              <a:sym typeface="Arial"/>
            </a:endParaRPr>
          </a:p>
        </p:txBody>
      </p:sp>
      <p:grpSp>
        <p:nvGrpSpPr>
          <p:cNvPr id="547" name="Google Shape;547;p24"/>
          <p:cNvGrpSpPr/>
          <p:nvPr/>
        </p:nvGrpSpPr>
        <p:grpSpPr>
          <a:xfrm>
            <a:off x="10992092" y="5490863"/>
            <a:ext cx="849367" cy="849367"/>
            <a:chOff x="627235" y="5458033"/>
            <a:chExt cx="849367" cy="849367"/>
          </a:xfrm>
        </p:grpSpPr>
        <p:sp>
          <p:nvSpPr>
            <p:cNvPr id="548" name="Google Shape;548;p24"/>
            <p:cNvSpPr/>
            <p:nvPr/>
          </p:nvSpPr>
          <p:spPr>
            <a:xfrm>
              <a:off x="627235" y="5458033"/>
              <a:ext cx="849367" cy="849367"/>
            </a:xfrm>
            <a:custGeom>
              <a:avLst/>
              <a:gdLst/>
              <a:ahLst/>
              <a:cxnLst/>
              <a:rect l="l" t="t" r="r" b="b"/>
              <a:pathLst>
                <a:path w="849367" h="849367" extrusionOk="0">
                  <a:moveTo>
                    <a:pt x="849367" y="424684"/>
                  </a:moveTo>
                  <a:cubicBezTo>
                    <a:pt x="849367" y="659230"/>
                    <a:pt x="659230" y="849367"/>
                    <a:pt x="424684" y="849367"/>
                  </a:cubicBezTo>
                  <a:cubicBezTo>
                    <a:pt x="190137" y="849367"/>
                    <a:pt x="0" y="659230"/>
                    <a:pt x="0" y="424684"/>
                  </a:cubicBezTo>
                  <a:cubicBezTo>
                    <a:pt x="0" y="190137"/>
                    <a:pt x="190137" y="0"/>
                    <a:pt x="424684" y="0"/>
                  </a:cubicBezTo>
                  <a:cubicBezTo>
                    <a:pt x="659230" y="0"/>
                    <a:pt x="849367" y="190137"/>
                    <a:pt x="849367" y="424684"/>
                  </a:cubicBezTo>
                  <a:close/>
                </a:path>
              </a:pathLst>
            </a:custGeom>
            <a:solidFill>
              <a:srgbClr val="E7BD9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549" name="Google Shape;549;p24"/>
            <p:cNvSpPr/>
            <p:nvPr/>
          </p:nvSpPr>
          <p:spPr>
            <a:xfrm>
              <a:off x="736500" y="5562370"/>
              <a:ext cx="662009" cy="640647"/>
            </a:xfrm>
            <a:custGeom>
              <a:avLst/>
              <a:gdLst/>
              <a:ahLst/>
              <a:cxnLst/>
              <a:rect l="l" t="t" r="r" b="b"/>
              <a:pathLst>
                <a:path w="662009" h="640647" extrusionOk="0">
                  <a:moveTo>
                    <a:pt x="398577" y="121941"/>
                  </a:moveTo>
                  <a:lnTo>
                    <a:pt x="398577" y="121941"/>
                  </a:lnTo>
                  <a:lnTo>
                    <a:pt x="383196" y="121941"/>
                  </a:lnTo>
                  <a:cubicBezTo>
                    <a:pt x="383196" y="81301"/>
                    <a:pt x="383219" y="40662"/>
                    <a:pt x="383219" y="0"/>
                  </a:cubicBezTo>
                  <a:cubicBezTo>
                    <a:pt x="255480" y="21385"/>
                    <a:pt x="127740" y="42748"/>
                    <a:pt x="0" y="64133"/>
                  </a:cubicBezTo>
                  <a:cubicBezTo>
                    <a:pt x="0" y="234805"/>
                    <a:pt x="0" y="405476"/>
                    <a:pt x="0" y="576124"/>
                  </a:cubicBezTo>
                  <a:cubicBezTo>
                    <a:pt x="127717" y="597624"/>
                    <a:pt x="255411" y="619147"/>
                    <a:pt x="383128" y="640647"/>
                  </a:cubicBezTo>
                  <a:cubicBezTo>
                    <a:pt x="383151" y="467982"/>
                    <a:pt x="383196" y="295179"/>
                    <a:pt x="383219" y="122514"/>
                  </a:cubicBezTo>
                  <a:lnTo>
                    <a:pt x="398072" y="122514"/>
                  </a:lnTo>
                  <a:cubicBezTo>
                    <a:pt x="398072" y="132530"/>
                    <a:pt x="398049" y="142639"/>
                    <a:pt x="398049" y="152655"/>
                  </a:cubicBezTo>
                  <a:cubicBezTo>
                    <a:pt x="475569" y="152655"/>
                    <a:pt x="553088" y="152655"/>
                    <a:pt x="630608" y="152655"/>
                  </a:cubicBezTo>
                  <a:cubicBezTo>
                    <a:pt x="630608" y="248397"/>
                    <a:pt x="630608" y="344322"/>
                    <a:pt x="630608" y="440087"/>
                  </a:cubicBezTo>
                  <a:lnTo>
                    <a:pt x="614907" y="440087"/>
                  </a:lnTo>
                  <a:cubicBezTo>
                    <a:pt x="614907" y="349548"/>
                    <a:pt x="614907" y="258803"/>
                    <a:pt x="614907" y="168264"/>
                  </a:cubicBezTo>
                  <a:cubicBezTo>
                    <a:pt x="542590" y="168264"/>
                    <a:pt x="470274" y="168242"/>
                    <a:pt x="397958" y="168242"/>
                  </a:cubicBezTo>
                  <a:cubicBezTo>
                    <a:pt x="397958" y="181490"/>
                    <a:pt x="397958" y="194761"/>
                    <a:pt x="397958" y="208010"/>
                  </a:cubicBezTo>
                  <a:cubicBezTo>
                    <a:pt x="400296" y="207781"/>
                    <a:pt x="407149" y="206910"/>
                    <a:pt x="413177" y="206337"/>
                  </a:cubicBezTo>
                  <a:cubicBezTo>
                    <a:pt x="419435" y="205741"/>
                    <a:pt x="424890" y="205488"/>
                    <a:pt x="427457" y="205236"/>
                  </a:cubicBezTo>
                  <a:cubicBezTo>
                    <a:pt x="427457" y="232604"/>
                    <a:pt x="427457" y="259972"/>
                    <a:pt x="427457" y="287340"/>
                  </a:cubicBezTo>
                  <a:cubicBezTo>
                    <a:pt x="455467" y="287340"/>
                    <a:pt x="483499" y="287340"/>
                    <a:pt x="511509" y="287340"/>
                  </a:cubicBezTo>
                  <a:cubicBezTo>
                    <a:pt x="511601" y="294491"/>
                    <a:pt x="510867" y="314272"/>
                    <a:pt x="497298" y="333435"/>
                  </a:cubicBezTo>
                  <a:cubicBezTo>
                    <a:pt x="495648" y="335772"/>
                    <a:pt x="481551" y="355118"/>
                    <a:pt x="455879" y="363003"/>
                  </a:cubicBezTo>
                  <a:cubicBezTo>
                    <a:pt x="442677" y="367060"/>
                    <a:pt x="430597" y="366808"/>
                    <a:pt x="421933" y="366624"/>
                  </a:cubicBezTo>
                  <a:cubicBezTo>
                    <a:pt x="412100" y="366418"/>
                    <a:pt x="403894" y="365180"/>
                    <a:pt x="397958" y="363988"/>
                  </a:cubicBezTo>
                  <a:cubicBezTo>
                    <a:pt x="397958" y="374143"/>
                    <a:pt x="397958" y="384274"/>
                    <a:pt x="397958" y="394428"/>
                  </a:cubicBezTo>
                  <a:cubicBezTo>
                    <a:pt x="448109" y="394428"/>
                    <a:pt x="498261" y="394428"/>
                    <a:pt x="548412" y="394428"/>
                  </a:cubicBezTo>
                  <a:cubicBezTo>
                    <a:pt x="548412" y="403986"/>
                    <a:pt x="548412" y="413521"/>
                    <a:pt x="548412" y="423079"/>
                  </a:cubicBezTo>
                  <a:cubicBezTo>
                    <a:pt x="498261" y="423079"/>
                    <a:pt x="448086" y="423079"/>
                    <a:pt x="397935" y="423079"/>
                  </a:cubicBezTo>
                  <a:cubicBezTo>
                    <a:pt x="397935" y="431996"/>
                    <a:pt x="397935" y="440935"/>
                    <a:pt x="397935" y="449851"/>
                  </a:cubicBezTo>
                  <a:cubicBezTo>
                    <a:pt x="447788" y="449851"/>
                    <a:pt x="497665" y="449851"/>
                    <a:pt x="547518" y="449851"/>
                  </a:cubicBezTo>
                  <a:cubicBezTo>
                    <a:pt x="547518" y="460005"/>
                    <a:pt x="547518" y="470159"/>
                    <a:pt x="547518" y="480313"/>
                  </a:cubicBezTo>
                  <a:cubicBezTo>
                    <a:pt x="497642" y="480313"/>
                    <a:pt x="447765" y="480313"/>
                    <a:pt x="397912" y="480313"/>
                  </a:cubicBezTo>
                  <a:cubicBezTo>
                    <a:pt x="397912" y="492003"/>
                    <a:pt x="397912" y="503693"/>
                    <a:pt x="397912" y="515406"/>
                  </a:cubicBezTo>
                  <a:cubicBezTo>
                    <a:pt x="470251" y="515406"/>
                    <a:pt x="542567" y="515406"/>
                    <a:pt x="614907" y="515406"/>
                  </a:cubicBezTo>
                  <a:cubicBezTo>
                    <a:pt x="614907" y="490468"/>
                    <a:pt x="614907" y="465529"/>
                    <a:pt x="614907" y="440591"/>
                  </a:cubicBezTo>
                  <a:lnTo>
                    <a:pt x="630608" y="440591"/>
                  </a:lnTo>
                  <a:cubicBezTo>
                    <a:pt x="630608" y="440591"/>
                    <a:pt x="630608" y="440591"/>
                    <a:pt x="630608" y="440591"/>
                  </a:cubicBezTo>
                  <a:cubicBezTo>
                    <a:pt x="641083" y="440591"/>
                    <a:pt x="651535" y="440591"/>
                    <a:pt x="662010" y="440591"/>
                  </a:cubicBezTo>
                  <a:cubicBezTo>
                    <a:pt x="662010" y="334420"/>
                    <a:pt x="662010" y="228249"/>
                    <a:pt x="662010" y="122101"/>
                  </a:cubicBezTo>
                  <a:cubicBezTo>
                    <a:pt x="574199" y="122032"/>
                    <a:pt x="486388" y="121987"/>
                    <a:pt x="398577" y="121941"/>
                  </a:cubicBezTo>
                  <a:close/>
                  <a:moveTo>
                    <a:pt x="267834" y="452946"/>
                  </a:moveTo>
                  <a:cubicBezTo>
                    <a:pt x="246334" y="472451"/>
                    <a:pt x="215070" y="482743"/>
                    <a:pt x="177387" y="482743"/>
                  </a:cubicBezTo>
                  <a:cubicBezTo>
                    <a:pt x="145572" y="482743"/>
                    <a:pt x="109838" y="473735"/>
                    <a:pt x="90470" y="460808"/>
                  </a:cubicBezTo>
                  <a:lnTo>
                    <a:pt x="86230" y="457988"/>
                  </a:lnTo>
                  <a:lnTo>
                    <a:pt x="100899" y="409281"/>
                  </a:lnTo>
                  <a:lnTo>
                    <a:pt x="108509" y="413957"/>
                  </a:lnTo>
                  <a:cubicBezTo>
                    <a:pt x="129092" y="426632"/>
                    <a:pt x="155933" y="434196"/>
                    <a:pt x="180275" y="434196"/>
                  </a:cubicBezTo>
                  <a:cubicBezTo>
                    <a:pt x="218049" y="434196"/>
                    <a:pt x="241521" y="415538"/>
                    <a:pt x="241521" y="385511"/>
                  </a:cubicBezTo>
                  <a:cubicBezTo>
                    <a:pt x="241521" y="358625"/>
                    <a:pt x="226622" y="343359"/>
                    <a:pt x="184561" y="327177"/>
                  </a:cubicBezTo>
                  <a:cubicBezTo>
                    <a:pt x="122926" y="305333"/>
                    <a:pt x="94160" y="273954"/>
                    <a:pt x="94160" y="228478"/>
                  </a:cubicBezTo>
                  <a:cubicBezTo>
                    <a:pt x="94160" y="172367"/>
                    <a:pt x="140301" y="133195"/>
                    <a:pt x="206359" y="133195"/>
                  </a:cubicBezTo>
                  <a:cubicBezTo>
                    <a:pt x="246082" y="133195"/>
                    <a:pt x="270630" y="143739"/>
                    <a:pt x="281747" y="150042"/>
                  </a:cubicBezTo>
                  <a:lnTo>
                    <a:pt x="286698" y="152838"/>
                  </a:lnTo>
                  <a:lnTo>
                    <a:pt x="270653" y="200285"/>
                  </a:lnTo>
                  <a:lnTo>
                    <a:pt x="263479" y="196366"/>
                  </a:lnTo>
                  <a:cubicBezTo>
                    <a:pt x="251262" y="189696"/>
                    <a:pt x="231160" y="181742"/>
                    <a:pt x="204938" y="181742"/>
                  </a:cubicBezTo>
                  <a:cubicBezTo>
                    <a:pt x="167302" y="181742"/>
                    <a:pt x="150455" y="202807"/>
                    <a:pt x="150455" y="223665"/>
                  </a:cubicBezTo>
                  <a:cubicBezTo>
                    <a:pt x="150455" y="248672"/>
                    <a:pt x="165124" y="262379"/>
                    <a:pt x="210806" y="280051"/>
                  </a:cubicBezTo>
                  <a:cubicBezTo>
                    <a:pt x="272143" y="303729"/>
                    <a:pt x="298296" y="334260"/>
                    <a:pt x="298296" y="382119"/>
                  </a:cubicBezTo>
                  <a:cubicBezTo>
                    <a:pt x="298296" y="409968"/>
                    <a:pt x="287478" y="435113"/>
                    <a:pt x="267834" y="4529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550" name="Google Shape;550;p24"/>
          <p:cNvGrpSpPr/>
          <p:nvPr/>
        </p:nvGrpSpPr>
        <p:grpSpPr>
          <a:xfrm>
            <a:off x="5863843" y="869095"/>
            <a:ext cx="4861616" cy="5167869"/>
            <a:chOff x="5863843" y="869095"/>
            <a:chExt cx="4861616" cy="5167869"/>
          </a:xfrm>
        </p:grpSpPr>
        <p:sp>
          <p:nvSpPr>
            <p:cNvPr id="551" name="Google Shape;551;p24"/>
            <p:cNvSpPr/>
            <p:nvPr/>
          </p:nvSpPr>
          <p:spPr>
            <a:xfrm>
              <a:off x="6517582" y="869095"/>
              <a:ext cx="2191410" cy="2207694"/>
            </a:xfrm>
            <a:custGeom>
              <a:avLst/>
              <a:gdLst/>
              <a:ahLst/>
              <a:cxnLst/>
              <a:rect l="l" t="t" r="r" b="b"/>
              <a:pathLst>
                <a:path w="557139" h="561279" extrusionOk="0">
                  <a:moveTo>
                    <a:pt x="345628" y="561280"/>
                  </a:moveTo>
                  <a:cubicBezTo>
                    <a:pt x="288116" y="535187"/>
                    <a:pt x="236461" y="505632"/>
                    <a:pt x="187203" y="472882"/>
                  </a:cubicBezTo>
                  <a:cubicBezTo>
                    <a:pt x="137678" y="439865"/>
                    <a:pt x="90284" y="403654"/>
                    <a:pt x="51410" y="357591"/>
                  </a:cubicBezTo>
                  <a:cubicBezTo>
                    <a:pt x="-25007" y="267329"/>
                    <a:pt x="-15155" y="128873"/>
                    <a:pt x="73776" y="66835"/>
                  </a:cubicBezTo>
                  <a:cubicBezTo>
                    <a:pt x="108123" y="42871"/>
                    <a:pt x="147530" y="27961"/>
                    <a:pt x="188800" y="23168"/>
                  </a:cubicBezTo>
                  <a:cubicBezTo>
                    <a:pt x="263886" y="14648"/>
                    <a:pt x="338439" y="-263"/>
                    <a:pt x="414323" y="4"/>
                  </a:cubicBezTo>
                  <a:cubicBezTo>
                    <a:pt x="476095" y="4"/>
                    <a:pt x="518165" y="30357"/>
                    <a:pt x="535471" y="90266"/>
                  </a:cubicBezTo>
                  <a:cubicBezTo>
                    <a:pt x="567955" y="203693"/>
                    <a:pt x="565825" y="315522"/>
                    <a:pt x="516034" y="424156"/>
                  </a:cubicBezTo>
                  <a:cubicBezTo>
                    <a:pt x="498461" y="462498"/>
                    <a:pt x="476894" y="499508"/>
                    <a:pt x="475829" y="543707"/>
                  </a:cubicBezTo>
                  <a:cubicBezTo>
                    <a:pt x="475829" y="548500"/>
                    <a:pt x="475297" y="554623"/>
                    <a:pt x="469173" y="555689"/>
                  </a:cubicBezTo>
                  <a:cubicBezTo>
                    <a:pt x="459853" y="557020"/>
                    <a:pt x="457191" y="549298"/>
                    <a:pt x="455327" y="542642"/>
                  </a:cubicBezTo>
                  <a:cubicBezTo>
                    <a:pt x="447073" y="511223"/>
                    <a:pt x="445209" y="479006"/>
                    <a:pt x="443079" y="446788"/>
                  </a:cubicBezTo>
                  <a:cubicBezTo>
                    <a:pt x="440417" y="409512"/>
                    <a:pt x="440150" y="371969"/>
                    <a:pt x="435091" y="335225"/>
                  </a:cubicBezTo>
                  <a:cubicBezTo>
                    <a:pt x="426571" y="272121"/>
                    <a:pt x="377579" y="239904"/>
                    <a:pt x="332581" y="265997"/>
                  </a:cubicBezTo>
                  <a:cubicBezTo>
                    <a:pt x="295571" y="287564"/>
                    <a:pt x="274004" y="321380"/>
                    <a:pt x="269744" y="364247"/>
                  </a:cubicBezTo>
                  <a:cubicBezTo>
                    <a:pt x="263087" y="430280"/>
                    <a:pt x="295304" y="482733"/>
                    <a:pt x="331782" y="533323"/>
                  </a:cubicBezTo>
                  <a:cubicBezTo>
                    <a:pt x="336841" y="540512"/>
                    <a:pt x="345628" y="545305"/>
                    <a:pt x="345628" y="561280"/>
                  </a:cubicBezTo>
                  <a:close/>
                </a:path>
              </a:pathLst>
            </a:custGeom>
            <a:solidFill>
              <a:srgbClr val="F3DE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52" name="Google Shape;552;p24"/>
            <p:cNvSpPr/>
            <p:nvPr/>
          </p:nvSpPr>
          <p:spPr>
            <a:xfrm>
              <a:off x="6615415" y="3733442"/>
              <a:ext cx="2272661" cy="2303522"/>
            </a:xfrm>
            <a:custGeom>
              <a:avLst/>
              <a:gdLst/>
              <a:ahLst/>
              <a:cxnLst/>
              <a:rect l="l" t="t" r="r" b="b"/>
              <a:pathLst>
                <a:path w="577796" h="585642" extrusionOk="0">
                  <a:moveTo>
                    <a:pt x="267769" y="43933"/>
                  </a:moveTo>
                  <a:cubicBezTo>
                    <a:pt x="305045" y="29821"/>
                    <a:pt x="342322" y="15709"/>
                    <a:pt x="383592" y="0"/>
                  </a:cubicBezTo>
                  <a:cubicBezTo>
                    <a:pt x="376670" y="17573"/>
                    <a:pt x="365221" y="23697"/>
                    <a:pt x="355369" y="31685"/>
                  </a:cubicBezTo>
                  <a:cubicBezTo>
                    <a:pt x="319956" y="59376"/>
                    <a:pt x="292531" y="92126"/>
                    <a:pt x="272029" y="133396"/>
                  </a:cubicBezTo>
                  <a:cubicBezTo>
                    <a:pt x="245936" y="186116"/>
                    <a:pt x="298389" y="279307"/>
                    <a:pt x="353505" y="290756"/>
                  </a:cubicBezTo>
                  <a:cubicBezTo>
                    <a:pt x="386521" y="297679"/>
                    <a:pt x="415277" y="289691"/>
                    <a:pt x="440306" y="267858"/>
                  </a:cubicBezTo>
                  <a:cubicBezTo>
                    <a:pt x="472257" y="239900"/>
                    <a:pt x="492493" y="204222"/>
                    <a:pt x="507403" y="164815"/>
                  </a:cubicBezTo>
                  <a:cubicBezTo>
                    <a:pt x="514060" y="146976"/>
                    <a:pt x="520983" y="129403"/>
                    <a:pt x="529237" y="108102"/>
                  </a:cubicBezTo>
                  <a:cubicBezTo>
                    <a:pt x="544414" y="125675"/>
                    <a:pt x="550271" y="142982"/>
                    <a:pt x="553466" y="161886"/>
                  </a:cubicBezTo>
                  <a:cubicBezTo>
                    <a:pt x="568111" y="245226"/>
                    <a:pt x="585684" y="327500"/>
                    <a:pt x="573969" y="413502"/>
                  </a:cubicBezTo>
                  <a:cubicBezTo>
                    <a:pt x="559857" y="516811"/>
                    <a:pt x="495422" y="578317"/>
                    <a:pt x="391580" y="584974"/>
                  </a:cubicBezTo>
                  <a:cubicBezTo>
                    <a:pt x="263509" y="592962"/>
                    <a:pt x="172981" y="528527"/>
                    <a:pt x="96564" y="435602"/>
                  </a:cubicBezTo>
                  <a:cubicBezTo>
                    <a:pt x="58489" y="389272"/>
                    <a:pt x="30265" y="337086"/>
                    <a:pt x="7100" y="281703"/>
                  </a:cubicBezTo>
                  <a:cubicBezTo>
                    <a:pt x="-6745" y="248687"/>
                    <a:pt x="177" y="221262"/>
                    <a:pt x="23342" y="195435"/>
                  </a:cubicBezTo>
                  <a:cubicBezTo>
                    <a:pt x="71269" y="142449"/>
                    <a:pt x="133840" y="112096"/>
                    <a:pt x="195612" y="79878"/>
                  </a:cubicBezTo>
                  <a:cubicBezTo>
                    <a:pt x="219576" y="67364"/>
                    <a:pt x="244072" y="55382"/>
                    <a:pt x="268302" y="43134"/>
                  </a:cubicBezTo>
                  <a:lnTo>
                    <a:pt x="267769" y="43134"/>
                  </a:lnTo>
                  <a:close/>
                </a:path>
              </a:pathLst>
            </a:custGeom>
            <a:solidFill>
              <a:srgbClr val="F3DE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53" name="Google Shape;553;p24"/>
            <p:cNvSpPr/>
            <p:nvPr/>
          </p:nvSpPr>
          <p:spPr>
            <a:xfrm>
              <a:off x="5863843" y="2240583"/>
              <a:ext cx="1922091" cy="1943957"/>
            </a:xfrm>
            <a:custGeom>
              <a:avLst/>
              <a:gdLst/>
              <a:ahLst/>
              <a:cxnLst/>
              <a:rect l="l" t="t" r="r" b="b"/>
              <a:pathLst>
                <a:path w="488668" h="494227" extrusionOk="0">
                  <a:moveTo>
                    <a:pt x="459113" y="423208"/>
                  </a:moveTo>
                  <a:cubicBezTo>
                    <a:pt x="395477" y="442112"/>
                    <a:pt x="333172" y="466076"/>
                    <a:pt x="267938" y="479389"/>
                  </a:cubicBezTo>
                  <a:cubicBezTo>
                    <a:pt x="228532" y="487377"/>
                    <a:pt x="189392" y="496962"/>
                    <a:pt x="148387" y="493500"/>
                  </a:cubicBezTo>
                  <a:cubicBezTo>
                    <a:pt x="93272" y="488708"/>
                    <a:pt x="58125" y="456224"/>
                    <a:pt x="35493" y="408830"/>
                  </a:cubicBezTo>
                  <a:cubicBezTo>
                    <a:pt x="4607" y="344395"/>
                    <a:pt x="-2316" y="274634"/>
                    <a:pt x="613" y="205140"/>
                  </a:cubicBezTo>
                  <a:cubicBezTo>
                    <a:pt x="2477" y="156415"/>
                    <a:pt x="-1783" y="106092"/>
                    <a:pt x="18452" y="58964"/>
                  </a:cubicBezTo>
                  <a:cubicBezTo>
                    <a:pt x="42416" y="2250"/>
                    <a:pt x="124956" y="-20648"/>
                    <a:pt x="169688" y="22220"/>
                  </a:cubicBezTo>
                  <a:cubicBezTo>
                    <a:pt x="258886" y="108222"/>
                    <a:pt x="363792" y="168929"/>
                    <a:pt x="474290" y="221649"/>
                  </a:cubicBezTo>
                  <a:cubicBezTo>
                    <a:pt x="477751" y="223246"/>
                    <a:pt x="480680" y="226175"/>
                    <a:pt x="488668" y="232299"/>
                  </a:cubicBezTo>
                  <a:cubicBezTo>
                    <a:pt x="445268" y="247210"/>
                    <a:pt x="405861" y="253067"/>
                    <a:pt x="366189" y="238423"/>
                  </a:cubicBezTo>
                  <a:cubicBezTo>
                    <a:pt x="336101" y="227240"/>
                    <a:pt x="308676" y="232565"/>
                    <a:pt x="282050" y="247210"/>
                  </a:cubicBezTo>
                  <a:cubicBezTo>
                    <a:pt x="247170" y="266380"/>
                    <a:pt x="242910" y="295935"/>
                    <a:pt x="271666" y="323094"/>
                  </a:cubicBezTo>
                  <a:cubicBezTo>
                    <a:pt x="315599" y="364631"/>
                    <a:pt x="370448" y="384067"/>
                    <a:pt x="428227" y="397380"/>
                  </a:cubicBezTo>
                  <a:cubicBezTo>
                    <a:pt x="437013" y="399511"/>
                    <a:pt x="445800" y="401907"/>
                    <a:pt x="454853" y="402706"/>
                  </a:cubicBezTo>
                  <a:cubicBezTo>
                    <a:pt x="479881" y="405634"/>
                    <a:pt x="469497" y="414421"/>
                    <a:pt x="458581" y="423474"/>
                  </a:cubicBezTo>
                  <a:cubicBezTo>
                    <a:pt x="458581" y="423474"/>
                    <a:pt x="459113" y="423208"/>
                    <a:pt x="459113" y="423208"/>
                  </a:cubicBezTo>
                  <a:close/>
                </a:path>
              </a:pathLst>
            </a:custGeom>
            <a:solidFill>
              <a:srgbClr val="F3DE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54" name="Google Shape;554;p24"/>
            <p:cNvSpPr/>
            <p:nvPr/>
          </p:nvSpPr>
          <p:spPr>
            <a:xfrm>
              <a:off x="9030883" y="3431823"/>
              <a:ext cx="1585426" cy="2098037"/>
            </a:xfrm>
            <a:custGeom>
              <a:avLst/>
              <a:gdLst/>
              <a:ahLst/>
              <a:cxnLst/>
              <a:rect l="l" t="t" r="r" b="b"/>
              <a:pathLst>
                <a:path w="403075" h="533400" extrusionOk="0">
                  <a:moveTo>
                    <a:pt x="65571" y="267"/>
                  </a:moveTo>
                  <a:cubicBezTo>
                    <a:pt x="98054" y="-1597"/>
                    <a:pt x="125479" y="7988"/>
                    <a:pt x="152638" y="16775"/>
                  </a:cubicBezTo>
                  <a:cubicBezTo>
                    <a:pt x="210682" y="35413"/>
                    <a:pt x="266065" y="59642"/>
                    <a:pt x="313459" y="98783"/>
                  </a:cubicBezTo>
                  <a:cubicBezTo>
                    <a:pt x="444992" y="207151"/>
                    <a:pt x="429548" y="394598"/>
                    <a:pt x="281508" y="479535"/>
                  </a:cubicBezTo>
                  <a:cubicBezTo>
                    <a:pt x="249024" y="498173"/>
                    <a:pt x="213877" y="510421"/>
                    <a:pt x="179264" y="524533"/>
                  </a:cubicBezTo>
                  <a:cubicBezTo>
                    <a:pt x="114829" y="550893"/>
                    <a:pt x="47199" y="518143"/>
                    <a:pt x="34418" y="430809"/>
                  </a:cubicBezTo>
                  <a:cubicBezTo>
                    <a:pt x="23501" y="354925"/>
                    <a:pt x="17111" y="278508"/>
                    <a:pt x="1402" y="203423"/>
                  </a:cubicBezTo>
                  <a:cubicBezTo>
                    <a:pt x="70" y="197566"/>
                    <a:pt x="-1793" y="190909"/>
                    <a:pt x="3798" y="186382"/>
                  </a:cubicBezTo>
                  <a:cubicBezTo>
                    <a:pt x="10721" y="180525"/>
                    <a:pt x="17111" y="185583"/>
                    <a:pt x="22969" y="189045"/>
                  </a:cubicBezTo>
                  <a:cubicBezTo>
                    <a:pt x="56518" y="208482"/>
                    <a:pt x="92729" y="213807"/>
                    <a:pt x="131070" y="210079"/>
                  </a:cubicBezTo>
                  <a:cubicBezTo>
                    <a:pt x="182725" y="205021"/>
                    <a:pt x="203760" y="167478"/>
                    <a:pt x="178731" y="122480"/>
                  </a:cubicBezTo>
                  <a:cubicBezTo>
                    <a:pt x="161957" y="92126"/>
                    <a:pt x="140390" y="65500"/>
                    <a:pt x="110036" y="47395"/>
                  </a:cubicBezTo>
                  <a:cubicBezTo>
                    <a:pt x="91398" y="36211"/>
                    <a:pt x="79682" y="18905"/>
                    <a:pt x="65038" y="0"/>
                  </a:cubicBezTo>
                  <a:close/>
                </a:path>
              </a:pathLst>
            </a:custGeom>
            <a:solidFill>
              <a:srgbClr val="F3DE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55" name="Google Shape;555;p24"/>
            <p:cNvSpPr/>
            <p:nvPr/>
          </p:nvSpPr>
          <p:spPr>
            <a:xfrm>
              <a:off x="8798660" y="1331387"/>
              <a:ext cx="1926799" cy="2058409"/>
            </a:xfrm>
            <a:custGeom>
              <a:avLst/>
              <a:gdLst/>
              <a:ahLst/>
              <a:cxnLst/>
              <a:rect l="l" t="t" r="r" b="b"/>
              <a:pathLst>
                <a:path w="489865" h="523325" extrusionOk="0">
                  <a:moveTo>
                    <a:pt x="45797" y="522827"/>
                  </a:moveTo>
                  <a:cubicBezTo>
                    <a:pt x="67630" y="500728"/>
                    <a:pt x="92659" y="504455"/>
                    <a:pt x="113161" y="496734"/>
                  </a:cubicBezTo>
                  <a:cubicBezTo>
                    <a:pt x="173336" y="474634"/>
                    <a:pt x="230848" y="449606"/>
                    <a:pt x="276378" y="402478"/>
                  </a:cubicBezTo>
                  <a:cubicBezTo>
                    <a:pt x="316850" y="360409"/>
                    <a:pt x="327766" y="316742"/>
                    <a:pt x="304868" y="277335"/>
                  </a:cubicBezTo>
                  <a:cubicBezTo>
                    <a:pt x="276911" y="229409"/>
                    <a:pt x="223659" y="208108"/>
                    <a:pt x="169608" y="224616"/>
                  </a:cubicBezTo>
                  <a:cubicBezTo>
                    <a:pt x="111830" y="242189"/>
                    <a:pt x="67896" y="280797"/>
                    <a:pt x="26094" y="322333"/>
                  </a:cubicBezTo>
                  <a:cubicBezTo>
                    <a:pt x="19437" y="328990"/>
                    <a:pt x="15976" y="340705"/>
                    <a:pt x="0" y="339640"/>
                  </a:cubicBezTo>
                  <a:cubicBezTo>
                    <a:pt x="5592" y="307157"/>
                    <a:pt x="22366" y="279732"/>
                    <a:pt x="35413" y="251508"/>
                  </a:cubicBezTo>
                  <a:cubicBezTo>
                    <a:pt x="72955" y="170565"/>
                    <a:pt x="116622" y="93616"/>
                    <a:pt x="187714" y="36370"/>
                  </a:cubicBezTo>
                  <a:cubicBezTo>
                    <a:pt x="254013" y="-16882"/>
                    <a:pt x="346671" y="-12622"/>
                    <a:pt x="399923" y="55541"/>
                  </a:cubicBezTo>
                  <a:cubicBezTo>
                    <a:pt x="439862" y="106663"/>
                    <a:pt x="470482" y="160447"/>
                    <a:pt x="484860" y="223817"/>
                  </a:cubicBezTo>
                  <a:cubicBezTo>
                    <a:pt x="511486" y="339640"/>
                    <a:pt x="428945" y="469575"/>
                    <a:pt x="307265" y="502858"/>
                  </a:cubicBezTo>
                  <a:cubicBezTo>
                    <a:pt x="251616" y="518035"/>
                    <a:pt x="194903" y="524691"/>
                    <a:pt x="137390" y="523094"/>
                  </a:cubicBezTo>
                  <a:cubicBezTo>
                    <a:pt x="109433" y="522295"/>
                    <a:pt x="81476" y="523094"/>
                    <a:pt x="46329" y="523094"/>
                  </a:cubicBezTo>
                  <a:close/>
                </a:path>
              </a:pathLst>
            </a:custGeom>
            <a:solidFill>
              <a:srgbClr val="F3DE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56" name="Google Shape;556;p24"/>
            <p:cNvSpPr/>
            <p:nvPr/>
          </p:nvSpPr>
          <p:spPr>
            <a:xfrm>
              <a:off x="8169194" y="3156364"/>
              <a:ext cx="623314" cy="608584"/>
            </a:xfrm>
            <a:custGeom>
              <a:avLst/>
              <a:gdLst/>
              <a:ahLst/>
              <a:cxnLst/>
              <a:rect l="l" t="t" r="r" b="b"/>
              <a:pathLst>
                <a:path w="158470" h="154725" extrusionOk="0">
                  <a:moveTo>
                    <a:pt x="78027" y="6"/>
                  </a:moveTo>
                  <a:cubicBezTo>
                    <a:pt x="117433" y="-527"/>
                    <a:pt x="157106" y="35419"/>
                    <a:pt x="158437" y="72695"/>
                  </a:cubicBezTo>
                  <a:cubicBezTo>
                    <a:pt x="159769" y="114231"/>
                    <a:pt x="121161" y="153372"/>
                    <a:pt x="77494" y="154703"/>
                  </a:cubicBezTo>
                  <a:cubicBezTo>
                    <a:pt x="37821" y="155768"/>
                    <a:pt x="545" y="118758"/>
                    <a:pt x="13" y="77221"/>
                  </a:cubicBezTo>
                  <a:cubicBezTo>
                    <a:pt x="-786" y="37549"/>
                    <a:pt x="36757" y="538"/>
                    <a:pt x="78293" y="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57" name="Google Shape;557;p24"/>
            <p:cNvSpPr/>
            <p:nvPr/>
          </p:nvSpPr>
          <p:spPr>
            <a:xfrm>
              <a:off x="8850745" y="2464795"/>
              <a:ext cx="933414" cy="703114"/>
            </a:xfrm>
            <a:custGeom>
              <a:avLst/>
              <a:gdLst/>
              <a:ahLst/>
              <a:cxnLst/>
              <a:rect l="l" t="t" r="r" b="b"/>
              <a:pathLst>
                <a:path w="237309" h="178758" extrusionOk="0">
                  <a:moveTo>
                    <a:pt x="237043" y="25392"/>
                  </a:moveTo>
                  <a:cubicBezTo>
                    <a:pt x="237043" y="25392"/>
                    <a:pt x="233316" y="26990"/>
                    <a:pt x="232517" y="29386"/>
                  </a:cubicBezTo>
                  <a:cubicBezTo>
                    <a:pt x="209885" y="96217"/>
                    <a:pt x="149710" y="122311"/>
                    <a:pt x="95393" y="153464"/>
                  </a:cubicBezTo>
                  <a:cubicBezTo>
                    <a:pt x="71430" y="167043"/>
                    <a:pt x="44537" y="178226"/>
                    <a:pt x="15515" y="178758"/>
                  </a:cubicBezTo>
                  <a:cubicBezTo>
                    <a:pt x="4332" y="178758"/>
                    <a:pt x="-5254" y="175297"/>
                    <a:pt x="3267" y="163581"/>
                  </a:cubicBezTo>
                  <a:cubicBezTo>
                    <a:pt x="48531" y="101809"/>
                    <a:pt x="91932" y="38173"/>
                    <a:pt x="166218" y="6488"/>
                  </a:cubicBezTo>
                  <a:cubicBezTo>
                    <a:pt x="193643" y="-5228"/>
                    <a:pt x="218405" y="-2299"/>
                    <a:pt x="237310" y="25392"/>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58" name="Google Shape;558;p24"/>
            <p:cNvSpPr/>
            <p:nvPr/>
          </p:nvSpPr>
          <p:spPr>
            <a:xfrm>
              <a:off x="7691298" y="2088222"/>
              <a:ext cx="423482" cy="912119"/>
            </a:xfrm>
            <a:custGeom>
              <a:avLst/>
              <a:gdLst/>
              <a:ahLst/>
              <a:cxnLst/>
              <a:rect l="l" t="t" r="r" b="b"/>
              <a:pathLst>
                <a:path w="107665" h="231895" extrusionOk="0">
                  <a:moveTo>
                    <a:pt x="107665" y="231895"/>
                  </a:moveTo>
                  <a:cubicBezTo>
                    <a:pt x="59206" y="192489"/>
                    <a:pt x="22196" y="145627"/>
                    <a:pt x="3557" y="86517"/>
                  </a:cubicBezTo>
                  <a:cubicBezTo>
                    <a:pt x="-8424" y="48442"/>
                    <a:pt x="11013" y="9834"/>
                    <a:pt x="44562" y="1580"/>
                  </a:cubicBezTo>
                  <a:cubicBezTo>
                    <a:pt x="63466" y="-3213"/>
                    <a:pt x="76247" y="2645"/>
                    <a:pt x="80507" y="22615"/>
                  </a:cubicBezTo>
                  <a:cubicBezTo>
                    <a:pt x="82105" y="29538"/>
                    <a:pt x="83436" y="36460"/>
                    <a:pt x="83702" y="43383"/>
                  </a:cubicBezTo>
                  <a:cubicBezTo>
                    <a:pt x="86364" y="106487"/>
                    <a:pt x="89293" y="169590"/>
                    <a:pt x="107665" y="231895"/>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59" name="Google Shape;559;p24"/>
            <p:cNvSpPr/>
            <p:nvPr/>
          </p:nvSpPr>
          <p:spPr>
            <a:xfrm>
              <a:off x="7900972" y="3854927"/>
              <a:ext cx="486659" cy="799232"/>
            </a:xfrm>
            <a:custGeom>
              <a:avLst/>
              <a:gdLst/>
              <a:ahLst/>
              <a:cxnLst/>
              <a:rect l="l" t="t" r="r" b="b"/>
              <a:pathLst>
                <a:path w="123727" h="203195" extrusionOk="0">
                  <a:moveTo>
                    <a:pt x="122521" y="0"/>
                  </a:moveTo>
                  <a:cubicBezTo>
                    <a:pt x="127847" y="56447"/>
                    <a:pt x="115066" y="106770"/>
                    <a:pt x="93499" y="156029"/>
                  </a:cubicBezTo>
                  <a:cubicBezTo>
                    <a:pt x="80453" y="186116"/>
                    <a:pt x="59950" y="202091"/>
                    <a:pt x="26934" y="203157"/>
                  </a:cubicBezTo>
                  <a:cubicBezTo>
                    <a:pt x="2438" y="203955"/>
                    <a:pt x="-3952" y="192506"/>
                    <a:pt x="2172" y="171205"/>
                  </a:cubicBezTo>
                  <a:cubicBezTo>
                    <a:pt x="10426" y="143514"/>
                    <a:pt x="29863" y="122213"/>
                    <a:pt x="46637" y="99582"/>
                  </a:cubicBezTo>
                  <a:cubicBezTo>
                    <a:pt x="71399" y="66032"/>
                    <a:pt x="97227" y="33016"/>
                    <a:pt x="122521" y="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60" name="Google Shape;560;p24"/>
            <p:cNvSpPr/>
            <p:nvPr/>
          </p:nvSpPr>
          <p:spPr>
            <a:xfrm>
              <a:off x="7175678" y="3329749"/>
              <a:ext cx="883594" cy="299873"/>
            </a:xfrm>
            <a:custGeom>
              <a:avLst/>
              <a:gdLst/>
              <a:ahLst/>
              <a:cxnLst/>
              <a:rect l="l" t="t" r="r" b="b"/>
              <a:pathLst>
                <a:path w="224643" h="76239" extrusionOk="0">
                  <a:moveTo>
                    <a:pt x="224644" y="66956"/>
                  </a:moveTo>
                  <a:cubicBezTo>
                    <a:pt x="154085" y="76807"/>
                    <a:pt x="90449" y="86127"/>
                    <a:pt x="29742" y="53909"/>
                  </a:cubicBezTo>
                  <a:cubicBezTo>
                    <a:pt x="16162" y="46720"/>
                    <a:pt x="-4074" y="40330"/>
                    <a:pt x="719" y="20893"/>
                  </a:cubicBezTo>
                  <a:cubicBezTo>
                    <a:pt x="6044" y="-408"/>
                    <a:pt x="27612" y="-1207"/>
                    <a:pt x="45984" y="657"/>
                  </a:cubicBezTo>
                  <a:cubicBezTo>
                    <a:pt x="86455" y="4651"/>
                    <a:pt x="123731" y="20893"/>
                    <a:pt x="160209" y="37135"/>
                  </a:cubicBezTo>
                  <a:cubicBezTo>
                    <a:pt x="179646" y="45655"/>
                    <a:pt x="203610" y="45655"/>
                    <a:pt x="224644" y="67222"/>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61" name="Google Shape;561;p24"/>
            <p:cNvSpPr/>
            <p:nvPr/>
          </p:nvSpPr>
          <p:spPr>
            <a:xfrm>
              <a:off x="8858993" y="3551963"/>
              <a:ext cx="609933" cy="521079"/>
            </a:xfrm>
            <a:custGeom>
              <a:avLst/>
              <a:gdLst/>
              <a:ahLst/>
              <a:cxnLst/>
              <a:rect l="l" t="t" r="r" b="b"/>
              <a:pathLst>
                <a:path w="155068" h="132478" extrusionOk="0">
                  <a:moveTo>
                    <a:pt x="154802" y="107379"/>
                  </a:moveTo>
                  <a:cubicBezTo>
                    <a:pt x="155867" y="118296"/>
                    <a:pt x="153737" y="125751"/>
                    <a:pt x="145217" y="130011"/>
                  </a:cubicBezTo>
                  <a:cubicBezTo>
                    <a:pt x="134832" y="135336"/>
                    <a:pt x="125514" y="131342"/>
                    <a:pt x="117260" y="124686"/>
                  </a:cubicBezTo>
                  <a:cubicBezTo>
                    <a:pt x="89302" y="102320"/>
                    <a:pt x="61345" y="80220"/>
                    <a:pt x="38979" y="51997"/>
                  </a:cubicBezTo>
                  <a:cubicBezTo>
                    <a:pt x="28595" y="38684"/>
                    <a:pt x="15814" y="27235"/>
                    <a:pt x="4365" y="14987"/>
                  </a:cubicBezTo>
                  <a:cubicBezTo>
                    <a:pt x="904" y="11259"/>
                    <a:pt x="-2291" y="6200"/>
                    <a:pt x="2235" y="1940"/>
                  </a:cubicBezTo>
                  <a:cubicBezTo>
                    <a:pt x="4365" y="-190"/>
                    <a:pt x="9957" y="-457"/>
                    <a:pt x="13152" y="609"/>
                  </a:cubicBezTo>
                  <a:cubicBezTo>
                    <a:pt x="51227" y="13389"/>
                    <a:pt x="90101" y="24572"/>
                    <a:pt x="122052" y="50665"/>
                  </a:cubicBezTo>
                  <a:cubicBezTo>
                    <a:pt x="140424" y="65842"/>
                    <a:pt x="150276" y="86611"/>
                    <a:pt x="155068" y="107912"/>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25"/>
          <p:cNvSpPr txBox="1">
            <a:spLocks noGrp="1"/>
          </p:cNvSpPr>
          <p:nvPr>
            <p:ph type="body" idx="1"/>
          </p:nvPr>
        </p:nvSpPr>
        <p:spPr>
          <a:xfrm>
            <a:off x="0" y="104373"/>
            <a:ext cx="2673927" cy="72424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3DECE"/>
              </a:buClr>
              <a:buSzPts val="3200"/>
              <a:buNone/>
            </a:pPr>
            <a:r>
              <a:rPr lang="en-US" sz="3200" b="1">
                <a:solidFill>
                  <a:srgbClr val="F3DECE"/>
                </a:solidFill>
                <a:latin typeface="Arial Black"/>
                <a:ea typeface="Arial Black"/>
                <a:cs typeface="Arial Black"/>
                <a:sym typeface="Arial Black"/>
              </a:rPr>
              <a:t>Resources</a:t>
            </a:r>
            <a:endParaRPr/>
          </a:p>
        </p:txBody>
      </p:sp>
      <p:sp>
        <p:nvSpPr>
          <p:cNvPr id="568" name="Google Shape;568;p25"/>
          <p:cNvSpPr/>
          <p:nvPr/>
        </p:nvSpPr>
        <p:spPr>
          <a:xfrm>
            <a:off x="10444213" y="502598"/>
            <a:ext cx="1241731" cy="1206535"/>
          </a:xfrm>
          <a:custGeom>
            <a:avLst/>
            <a:gdLst/>
            <a:ahLst/>
            <a:cxnLst/>
            <a:rect l="l" t="t" r="r" b="b"/>
            <a:pathLst>
              <a:path w="1241731" h="1206535" extrusionOk="0">
                <a:moveTo>
                  <a:pt x="1028573" y="774125"/>
                </a:moveTo>
                <a:cubicBezTo>
                  <a:pt x="1060157" y="806562"/>
                  <a:pt x="1080929" y="844264"/>
                  <a:pt x="1093022" y="887087"/>
                </a:cubicBezTo>
                <a:cubicBezTo>
                  <a:pt x="1134991" y="1036328"/>
                  <a:pt x="1025017" y="1192683"/>
                  <a:pt x="870227" y="1204776"/>
                </a:cubicBezTo>
                <a:cubicBezTo>
                  <a:pt x="789987" y="1211035"/>
                  <a:pt x="722124" y="1184858"/>
                  <a:pt x="665074" y="1129799"/>
                </a:cubicBezTo>
                <a:cubicBezTo>
                  <a:pt x="651416" y="1116568"/>
                  <a:pt x="639892" y="1100349"/>
                  <a:pt x="630502" y="1083704"/>
                </a:cubicBezTo>
                <a:cubicBezTo>
                  <a:pt x="621539" y="1068054"/>
                  <a:pt x="617698" y="1073034"/>
                  <a:pt x="610726" y="1084415"/>
                </a:cubicBezTo>
                <a:cubicBezTo>
                  <a:pt x="570607" y="1149433"/>
                  <a:pt x="512276" y="1188130"/>
                  <a:pt x="437442" y="1202357"/>
                </a:cubicBezTo>
                <a:cubicBezTo>
                  <a:pt x="293607" y="1229673"/>
                  <a:pt x="151337" y="1119556"/>
                  <a:pt x="141094" y="974156"/>
                </a:cubicBezTo>
                <a:cubicBezTo>
                  <a:pt x="136114" y="902736"/>
                  <a:pt x="155036" y="838857"/>
                  <a:pt x="211659" y="772986"/>
                </a:cubicBezTo>
                <a:cubicBezTo>
                  <a:pt x="198428" y="769003"/>
                  <a:pt x="185624" y="765446"/>
                  <a:pt x="173104" y="761463"/>
                </a:cubicBezTo>
                <a:cubicBezTo>
                  <a:pt x="61992" y="726180"/>
                  <a:pt x="-9855" y="611795"/>
                  <a:pt x="1100" y="496271"/>
                </a:cubicBezTo>
                <a:cubicBezTo>
                  <a:pt x="13620" y="364529"/>
                  <a:pt x="129570" y="259819"/>
                  <a:pt x="267287" y="266932"/>
                </a:cubicBezTo>
                <a:cubicBezTo>
                  <a:pt x="297732" y="268497"/>
                  <a:pt x="327040" y="275753"/>
                  <a:pt x="355068" y="287846"/>
                </a:cubicBezTo>
                <a:cubicBezTo>
                  <a:pt x="366022" y="292541"/>
                  <a:pt x="369863" y="291545"/>
                  <a:pt x="368441" y="278029"/>
                </a:cubicBezTo>
                <a:cubicBezTo>
                  <a:pt x="356063" y="169904"/>
                  <a:pt x="421365" y="61352"/>
                  <a:pt x="522662" y="19809"/>
                </a:cubicBezTo>
                <a:cubicBezTo>
                  <a:pt x="698365" y="-52321"/>
                  <a:pt x="887157" y="81555"/>
                  <a:pt x="874353" y="275326"/>
                </a:cubicBezTo>
                <a:cubicBezTo>
                  <a:pt x="874068" y="280448"/>
                  <a:pt x="873784" y="285427"/>
                  <a:pt x="873357" y="292968"/>
                </a:cubicBezTo>
                <a:cubicBezTo>
                  <a:pt x="957723" y="254982"/>
                  <a:pt x="1039670" y="256973"/>
                  <a:pt x="1118346" y="303211"/>
                </a:cubicBezTo>
                <a:cubicBezTo>
                  <a:pt x="1175111" y="336502"/>
                  <a:pt x="1211248" y="386297"/>
                  <a:pt x="1231450" y="449180"/>
                </a:cubicBezTo>
                <a:cubicBezTo>
                  <a:pt x="1266733" y="558586"/>
                  <a:pt x="1214093" y="734147"/>
                  <a:pt x="1028573" y="774267"/>
                </a:cubicBezTo>
                <a:close/>
                <a:moveTo>
                  <a:pt x="417666" y="628582"/>
                </a:moveTo>
                <a:cubicBezTo>
                  <a:pt x="418093" y="741118"/>
                  <a:pt x="509573" y="831317"/>
                  <a:pt x="622962" y="830890"/>
                </a:cubicBezTo>
                <a:cubicBezTo>
                  <a:pt x="732367" y="830463"/>
                  <a:pt x="823420" y="738842"/>
                  <a:pt x="824558" y="628013"/>
                </a:cubicBezTo>
                <a:cubicBezTo>
                  <a:pt x="825696" y="516047"/>
                  <a:pt x="732083" y="423287"/>
                  <a:pt x="618551" y="423856"/>
                </a:cubicBezTo>
                <a:cubicBezTo>
                  <a:pt x="507581" y="424283"/>
                  <a:pt x="417382" y="516474"/>
                  <a:pt x="417808" y="628725"/>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69" name="Google Shape;569;p25"/>
          <p:cNvSpPr/>
          <p:nvPr/>
        </p:nvSpPr>
        <p:spPr>
          <a:xfrm>
            <a:off x="8932104" y="2119780"/>
            <a:ext cx="1244016" cy="1245508"/>
          </a:xfrm>
          <a:custGeom>
            <a:avLst/>
            <a:gdLst/>
            <a:ahLst/>
            <a:cxnLst/>
            <a:rect l="l" t="t" r="r" b="b"/>
            <a:pathLst>
              <a:path w="1244016" h="1245508" extrusionOk="0">
                <a:moveTo>
                  <a:pt x="1011992" y="784652"/>
                </a:moveTo>
                <a:cubicBezTo>
                  <a:pt x="1087822" y="835585"/>
                  <a:pt x="1134629" y="897188"/>
                  <a:pt x="1104894" y="988383"/>
                </a:cubicBezTo>
                <a:cubicBezTo>
                  <a:pt x="1080851" y="1061936"/>
                  <a:pt x="1027215" y="1106467"/>
                  <a:pt x="949251" y="1114718"/>
                </a:cubicBezTo>
                <a:cubicBezTo>
                  <a:pt x="887222" y="1121263"/>
                  <a:pt x="828037" y="1087829"/>
                  <a:pt x="782369" y="1011004"/>
                </a:cubicBezTo>
                <a:cubicBezTo>
                  <a:pt x="799441" y="1100065"/>
                  <a:pt x="791758" y="1177033"/>
                  <a:pt x="706539" y="1222132"/>
                </a:cubicBezTo>
                <a:cubicBezTo>
                  <a:pt x="639956" y="1257273"/>
                  <a:pt x="572520" y="1253005"/>
                  <a:pt x="511913" y="1207905"/>
                </a:cubicBezTo>
                <a:cubicBezTo>
                  <a:pt x="447323" y="1159818"/>
                  <a:pt x="443482" y="1091528"/>
                  <a:pt x="459273" y="1013280"/>
                </a:cubicBezTo>
                <a:cubicBezTo>
                  <a:pt x="423279" y="1067627"/>
                  <a:pt x="383159" y="1108316"/>
                  <a:pt x="319707" y="1114292"/>
                </a:cubicBezTo>
                <a:cubicBezTo>
                  <a:pt x="255685" y="1120267"/>
                  <a:pt x="205322" y="1093378"/>
                  <a:pt x="166766" y="1044722"/>
                </a:cubicBezTo>
                <a:cubicBezTo>
                  <a:pt x="110854" y="974013"/>
                  <a:pt x="101607" y="869161"/>
                  <a:pt x="230077" y="784083"/>
                </a:cubicBezTo>
                <a:cubicBezTo>
                  <a:pt x="169470" y="798310"/>
                  <a:pt x="115123" y="797883"/>
                  <a:pt x="67177" y="763027"/>
                </a:cubicBezTo>
                <a:cubicBezTo>
                  <a:pt x="19233" y="728171"/>
                  <a:pt x="-828" y="678092"/>
                  <a:pt x="26" y="620188"/>
                </a:cubicBezTo>
                <a:cubicBezTo>
                  <a:pt x="880" y="564845"/>
                  <a:pt x="20371" y="516900"/>
                  <a:pt x="66609" y="482898"/>
                </a:cubicBezTo>
                <a:cubicBezTo>
                  <a:pt x="101038" y="457716"/>
                  <a:pt x="118679" y="455155"/>
                  <a:pt x="224101" y="457431"/>
                </a:cubicBezTo>
                <a:cubicBezTo>
                  <a:pt x="169470" y="419445"/>
                  <a:pt x="128780" y="375484"/>
                  <a:pt x="128211" y="309471"/>
                </a:cubicBezTo>
                <a:cubicBezTo>
                  <a:pt x="127642" y="244596"/>
                  <a:pt x="158942" y="194090"/>
                  <a:pt x="212008" y="159091"/>
                </a:cubicBezTo>
                <a:cubicBezTo>
                  <a:pt x="286842" y="109582"/>
                  <a:pt x="385578" y="115699"/>
                  <a:pt x="458562" y="231365"/>
                </a:cubicBezTo>
                <a:cubicBezTo>
                  <a:pt x="441632" y="143442"/>
                  <a:pt x="450880" y="66474"/>
                  <a:pt x="536099" y="22370"/>
                </a:cubicBezTo>
                <a:cubicBezTo>
                  <a:pt x="601970" y="-11632"/>
                  <a:pt x="669264" y="-7080"/>
                  <a:pt x="729444" y="37451"/>
                </a:cubicBezTo>
                <a:cubicBezTo>
                  <a:pt x="794746" y="85965"/>
                  <a:pt x="798587" y="154681"/>
                  <a:pt x="782511" y="232218"/>
                </a:cubicBezTo>
                <a:cubicBezTo>
                  <a:pt x="816371" y="181001"/>
                  <a:pt x="854215" y="141165"/>
                  <a:pt x="914110" y="132202"/>
                </a:cubicBezTo>
                <a:cubicBezTo>
                  <a:pt x="973864" y="123239"/>
                  <a:pt x="1023232" y="145149"/>
                  <a:pt x="1063636" y="187545"/>
                </a:cubicBezTo>
                <a:cubicBezTo>
                  <a:pt x="1128654" y="255835"/>
                  <a:pt x="1149141" y="372639"/>
                  <a:pt x="1013842" y="460419"/>
                </a:cubicBezTo>
                <a:cubicBezTo>
                  <a:pt x="1094082" y="445338"/>
                  <a:pt x="1167778" y="450176"/>
                  <a:pt x="1214584" y="526005"/>
                </a:cubicBezTo>
                <a:cubicBezTo>
                  <a:pt x="1253709" y="589173"/>
                  <a:pt x="1253993" y="656894"/>
                  <a:pt x="1214442" y="720062"/>
                </a:cubicBezTo>
                <a:cubicBezTo>
                  <a:pt x="1167920" y="794327"/>
                  <a:pt x="1095363" y="802009"/>
                  <a:pt x="1012277" y="784794"/>
                </a:cubicBezTo>
                <a:close/>
                <a:moveTo>
                  <a:pt x="823342" y="623603"/>
                </a:moveTo>
                <a:cubicBezTo>
                  <a:pt x="823627" y="510356"/>
                  <a:pt x="733855" y="418023"/>
                  <a:pt x="620750" y="418734"/>
                </a:cubicBezTo>
                <a:cubicBezTo>
                  <a:pt x="508357" y="419445"/>
                  <a:pt x="417446" y="510498"/>
                  <a:pt x="417588" y="621611"/>
                </a:cubicBezTo>
                <a:cubicBezTo>
                  <a:pt x="417873" y="734289"/>
                  <a:pt x="506934" y="825341"/>
                  <a:pt x="618758" y="825626"/>
                </a:cubicBezTo>
                <a:cubicBezTo>
                  <a:pt x="733285" y="826053"/>
                  <a:pt x="823058" y="737419"/>
                  <a:pt x="823342" y="623603"/>
                </a:cubicBezTo>
                <a:close/>
                <a:moveTo>
                  <a:pt x="996485" y="622322"/>
                </a:moveTo>
                <a:cubicBezTo>
                  <a:pt x="996485" y="596998"/>
                  <a:pt x="975429" y="574520"/>
                  <a:pt x="951101" y="574093"/>
                </a:cubicBezTo>
                <a:cubicBezTo>
                  <a:pt x="926203" y="573666"/>
                  <a:pt x="905147" y="594864"/>
                  <a:pt x="904863" y="620900"/>
                </a:cubicBezTo>
                <a:cubicBezTo>
                  <a:pt x="904436" y="648358"/>
                  <a:pt x="925065" y="670552"/>
                  <a:pt x="950674" y="670267"/>
                </a:cubicBezTo>
                <a:cubicBezTo>
                  <a:pt x="974718" y="669983"/>
                  <a:pt x="996485" y="647362"/>
                  <a:pt x="996627" y="622465"/>
                </a:cubicBezTo>
                <a:close/>
                <a:moveTo>
                  <a:pt x="899314" y="388146"/>
                </a:moveTo>
                <a:cubicBezTo>
                  <a:pt x="899314" y="363676"/>
                  <a:pt x="878543" y="341908"/>
                  <a:pt x="854642" y="341339"/>
                </a:cubicBezTo>
                <a:cubicBezTo>
                  <a:pt x="829175" y="340770"/>
                  <a:pt x="805416" y="363676"/>
                  <a:pt x="805843" y="388715"/>
                </a:cubicBezTo>
                <a:cubicBezTo>
                  <a:pt x="806270" y="413755"/>
                  <a:pt x="828037" y="435095"/>
                  <a:pt x="853219" y="435095"/>
                </a:cubicBezTo>
                <a:cubicBezTo>
                  <a:pt x="878828" y="435095"/>
                  <a:pt x="899314" y="414182"/>
                  <a:pt x="899314" y="388146"/>
                </a:cubicBezTo>
                <a:close/>
                <a:moveTo>
                  <a:pt x="336495" y="623176"/>
                </a:moveTo>
                <a:cubicBezTo>
                  <a:pt x="336637" y="596429"/>
                  <a:pt x="317430" y="576938"/>
                  <a:pt x="290684" y="576796"/>
                </a:cubicBezTo>
                <a:cubicBezTo>
                  <a:pt x="265786" y="576796"/>
                  <a:pt x="245015" y="596714"/>
                  <a:pt x="244588" y="621326"/>
                </a:cubicBezTo>
                <a:cubicBezTo>
                  <a:pt x="244019" y="648073"/>
                  <a:pt x="264790" y="670125"/>
                  <a:pt x="290684" y="670410"/>
                </a:cubicBezTo>
                <a:cubicBezTo>
                  <a:pt x="315723" y="670694"/>
                  <a:pt x="336352" y="649354"/>
                  <a:pt x="336495" y="623034"/>
                </a:cubicBezTo>
                <a:close/>
                <a:moveTo>
                  <a:pt x="667557" y="953384"/>
                </a:moveTo>
                <a:cubicBezTo>
                  <a:pt x="668553" y="929056"/>
                  <a:pt x="646501" y="906008"/>
                  <a:pt x="621888" y="905582"/>
                </a:cubicBezTo>
                <a:cubicBezTo>
                  <a:pt x="597987" y="905155"/>
                  <a:pt x="574512" y="927634"/>
                  <a:pt x="573801" y="951677"/>
                </a:cubicBezTo>
                <a:cubicBezTo>
                  <a:pt x="573232" y="976717"/>
                  <a:pt x="594145" y="998199"/>
                  <a:pt x="619896" y="999053"/>
                </a:cubicBezTo>
                <a:cubicBezTo>
                  <a:pt x="644936" y="999907"/>
                  <a:pt x="666418" y="979135"/>
                  <a:pt x="667414" y="953384"/>
                </a:cubicBezTo>
                <a:close/>
                <a:moveTo>
                  <a:pt x="388281" y="902736"/>
                </a:moveTo>
                <a:cubicBezTo>
                  <a:pt x="413178" y="902736"/>
                  <a:pt x="434376" y="881965"/>
                  <a:pt x="434092" y="857921"/>
                </a:cubicBezTo>
                <a:cubicBezTo>
                  <a:pt x="433665" y="831032"/>
                  <a:pt x="412467" y="808696"/>
                  <a:pt x="387427" y="808838"/>
                </a:cubicBezTo>
                <a:cubicBezTo>
                  <a:pt x="363384" y="808838"/>
                  <a:pt x="341616" y="831601"/>
                  <a:pt x="341616" y="856641"/>
                </a:cubicBezTo>
                <a:cubicBezTo>
                  <a:pt x="341616" y="881965"/>
                  <a:pt x="362530" y="902594"/>
                  <a:pt x="388281" y="902736"/>
                </a:cubicBezTo>
                <a:close/>
                <a:moveTo>
                  <a:pt x="618900" y="338921"/>
                </a:moveTo>
                <a:cubicBezTo>
                  <a:pt x="644367" y="339063"/>
                  <a:pt x="666276" y="317580"/>
                  <a:pt x="665992" y="292825"/>
                </a:cubicBezTo>
                <a:cubicBezTo>
                  <a:pt x="665565" y="266363"/>
                  <a:pt x="645647" y="246872"/>
                  <a:pt x="619043" y="247014"/>
                </a:cubicBezTo>
                <a:cubicBezTo>
                  <a:pt x="593007" y="247014"/>
                  <a:pt x="573801" y="265936"/>
                  <a:pt x="573516" y="291829"/>
                </a:cubicBezTo>
                <a:cubicBezTo>
                  <a:pt x="573089" y="318434"/>
                  <a:pt x="592723" y="338778"/>
                  <a:pt x="618900" y="338921"/>
                </a:cubicBezTo>
                <a:close/>
                <a:moveTo>
                  <a:pt x="432669" y="389711"/>
                </a:moveTo>
                <a:cubicBezTo>
                  <a:pt x="432669" y="363533"/>
                  <a:pt x="412324" y="343900"/>
                  <a:pt x="385862" y="344185"/>
                </a:cubicBezTo>
                <a:cubicBezTo>
                  <a:pt x="360538" y="344469"/>
                  <a:pt x="340905" y="364387"/>
                  <a:pt x="341047" y="389711"/>
                </a:cubicBezTo>
                <a:cubicBezTo>
                  <a:pt x="341047" y="416600"/>
                  <a:pt x="360680" y="436233"/>
                  <a:pt x="386858" y="436091"/>
                </a:cubicBezTo>
                <a:cubicBezTo>
                  <a:pt x="413605" y="435949"/>
                  <a:pt x="432811" y="416458"/>
                  <a:pt x="432669" y="389711"/>
                </a:cubicBezTo>
                <a:close/>
                <a:moveTo>
                  <a:pt x="899741" y="857068"/>
                </a:moveTo>
                <a:cubicBezTo>
                  <a:pt x="899741" y="832028"/>
                  <a:pt x="878259" y="808981"/>
                  <a:pt x="854499" y="808696"/>
                </a:cubicBezTo>
                <a:cubicBezTo>
                  <a:pt x="829460" y="808554"/>
                  <a:pt x="808262" y="830179"/>
                  <a:pt x="808404" y="855787"/>
                </a:cubicBezTo>
                <a:cubicBezTo>
                  <a:pt x="808404" y="882818"/>
                  <a:pt x="827895" y="902452"/>
                  <a:pt x="854215" y="902452"/>
                </a:cubicBezTo>
                <a:cubicBezTo>
                  <a:pt x="878970" y="902452"/>
                  <a:pt x="899599" y="881680"/>
                  <a:pt x="899741" y="857068"/>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0" name="Google Shape;570;p25"/>
          <p:cNvSpPr/>
          <p:nvPr/>
        </p:nvSpPr>
        <p:spPr>
          <a:xfrm>
            <a:off x="7403218" y="2138396"/>
            <a:ext cx="1241249" cy="1206739"/>
          </a:xfrm>
          <a:custGeom>
            <a:avLst/>
            <a:gdLst/>
            <a:ahLst/>
            <a:cxnLst/>
            <a:rect l="l" t="t" r="r" b="b"/>
            <a:pathLst>
              <a:path w="1241249" h="1206739" extrusionOk="0">
                <a:moveTo>
                  <a:pt x="1029118" y="772582"/>
                </a:moveTo>
                <a:cubicBezTo>
                  <a:pt x="1153178" y="910583"/>
                  <a:pt x="1099542" y="1082588"/>
                  <a:pt x="999953" y="1157137"/>
                </a:cubicBezTo>
                <a:cubicBezTo>
                  <a:pt x="894958" y="1235670"/>
                  <a:pt x="711714" y="1230406"/>
                  <a:pt x="620377" y="1072344"/>
                </a:cubicBezTo>
                <a:cubicBezTo>
                  <a:pt x="534446" y="1228414"/>
                  <a:pt x="344942" y="1237377"/>
                  <a:pt x="237955" y="1154718"/>
                </a:cubicBezTo>
                <a:cubicBezTo>
                  <a:pt x="142207" y="1080596"/>
                  <a:pt x="88998" y="908449"/>
                  <a:pt x="212489" y="773293"/>
                </a:cubicBezTo>
                <a:cubicBezTo>
                  <a:pt x="176352" y="765752"/>
                  <a:pt x="143061" y="753090"/>
                  <a:pt x="112758" y="733315"/>
                </a:cubicBezTo>
                <a:cubicBezTo>
                  <a:pt x="-13294" y="651225"/>
                  <a:pt x="-38333" y="468835"/>
                  <a:pt x="61398" y="356015"/>
                </a:cubicBezTo>
                <a:cubicBezTo>
                  <a:pt x="136232" y="271365"/>
                  <a:pt x="248625" y="244902"/>
                  <a:pt x="353051" y="288721"/>
                </a:cubicBezTo>
                <a:cubicBezTo>
                  <a:pt x="370124" y="295835"/>
                  <a:pt x="369270" y="288721"/>
                  <a:pt x="368274" y="276202"/>
                </a:cubicBezTo>
                <a:cubicBezTo>
                  <a:pt x="359311" y="164662"/>
                  <a:pt x="412378" y="71475"/>
                  <a:pt x="512678" y="24953"/>
                </a:cubicBezTo>
                <a:cubicBezTo>
                  <a:pt x="633039" y="-30959"/>
                  <a:pt x="770045" y="8308"/>
                  <a:pt x="842033" y="130517"/>
                </a:cubicBezTo>
                <a:cubicBezTo>
                  <a:pt x="867642" y="174052"/>
                  <a:pt x="876747" y="221570"/>
                  <a:pt x="873475" y="271649"/>
                </a:cubicBezTo>
                <a:cubicBezTo>
                  <a:pt x="872479" y="287868"/>
                  <a:pt x="874613" y="293416"/>
                  <a:pt x="893108" y="286445"/>
                </a:cubicBezTo>
                <a:cubicBezTo>
                  <a:pt x="997392" y="246610"/>
                  <a:pt x="1102672" y="271934"/>
                  <a:pt x="1178502" y="353739"/>
                </a:cubicBezTo>
                <a:cubicBezTo>
                  <a:pt x="1293740" y="478083"/>
                  <a:pt x="1243092" y="695756"/>
                  <a:pt x="1085030" y="756647"/>
                </a:cubicBezTo>
                <a:cubicBezTo>
                  <a:pt x="1067673" y="763334"/>
                  <a:pt x="1049890" y="768882"/>
                  <a:pt x="1029118" y="772582"/>
                </a:cubicBezTo>
                <a:close/>
                <a:moveTo>
                  <a:pt x="603162" y="381197"/>
                </a:moveTo>
                <a:lnTo>
                  <a:pt x="603162" y="381197"/>
                </a:lnTo>
                <a:cubicBezTo>
                  <a:pt x="603162" y="408940"/>
                  <a:pt x="603162" y="436540"/>
                  <a:pt x="603162" y="464283"/>
                </a:cubicBezTo>
                <a:cubicBezTo>
                  <a:pt x="603162" y="468551"/>
                  <a:pt x="604300" y="474242"/>
                  <a:pt x="598752" y="475807"/>
                </a:cubicBezTo>
                <a:cubicBezTo>
                  <a:pt x="591780" y="477798"/>
                  <a:pt x="590500" y="471538"/>
                  <a:pt x="588650" y="466843"/>
                </a:cubicBezTo>
                <a:cubicBezTo>
                  <a:pt x="579545" y="442800"/>
                  <a:pt x="570724" y="418614"/>
                  <a:pt x="561477" y="394570"/>
                </a:cubicBezTo>
                <a:cubicBezTo>
                  <a:pt x="558205" y="386034"/>
                  <a:pt x="560481" y="378921"/>
                  <a:pt x="563896" y="370669"/>
                </a:cubicBezTo>
                <a:cubicBezTo>
                  <a:pt x="571578" y="352458"/>
                  <a:pt x="564891" y="335386"/>
                  <a:pt x="548815" y="328273"/>
                </a:cubicBezTo>
                <a:cubicBezTo>
                  <a:pt x="533307" y="321444"/>
                  <a:pt x="513816" y="329126"/>
                  <a:pt x="506703" y="345060"/>
                </a:cubicBezTo>
                <a:cubicBezTo>
                  <a:pt x="499732" y="360426"/>
                  <a:pt x="506703" y="377783"/>
                  <a:pt x="524629" y="386176"/>
                </a:cubicBezTo>
                <a:cubicBezTo>
                  <a:pt x="533734" y="390445"/>
                  <a:pt x="538429" y="396562"/>
                  <a:pt x="541417" y="405667"/>
                </a:cubicBezTo>
                <a:cubicBezTo>
                  <a:pt x="548246" y="425727"/>
                  <a:pt x="555217" y="445930"/>
                  <a:pt x="563326" y="465421"/>
                </a:cubicBezTo>
                <a:cubicBezTo>
                  <a:pt x="568590" y="478083"/>
                  <a:pt x="566883" y="485623"/>
                  <a:pt x="553510" y="490887"/>
                </a:cubicBezTo>
                <a:cubicBezTo>
                  <a:pt x="532169" y="499139"/>
                  <a:pt x="514528" y="513508"/>
                  <a:pt x="499020" y="529869"/>
                </a:cubicBezTo>
                <a:cubicBezTo>
                  <a:pt x="491480" y="537836"/>
                  <a:pt x="486074" y="537978"/>
                  <a:pt x="477964" y="531434"/>
                </a:cubicBezTo>
                <a:cubicBezTo>
                  <a:pt x="461034" y="517634"/>
                  <a:pt x="443677" y="504118"/>
                  <a:pt x="426178" y="491029"/>
                </a:cubicBezTo>
                <a:cubicBezTo>
                  <a:pt x="417500" y="484485"/>
                  <a:pt x="412378" y="477372"/>
                  <a:pt x="411098" y="465847"/>
                </a:cubicBezTo>
                <a:cubicBezTo>
                  <a:pt x="408679" y="446072"/>
                  <a:pt x="394025" y="435829"/>
                  <a:pt x="376099" y="438674"/>
                </a:cubicBezTo>
                <a:cubicBezTo>
                  <a:pt x="360023" y="441235"/>
                  <a:pt x="346792" y="458165"/>
                  <a:pt x="348926" y="473388"/>
                </a:cubicBezTo>
                <a:cubicBezTo>
                  <a:pt x="351486" y="490603"/>
                  <a:pt x="366852" y="502411"/>
                  <a:pt x="384920" y="500846"/>
                </a:cubicBezTo>
                <a:cubicBezTo>
                  <a:pt x="391180" y="500277"/>
                  <a:pt x="397440" y="497574"/>
                  <a:pt x="403415" y="502411"/>
                </a:cubicBezTo>
                <a:cubicBezTo>
                  <a:pt x="425182" y="519483"/>
                  <a:pt x="447092" y="536413"/>
                  <a:pt x="468859" y="553486"/>
                </a:cubicBezTo>
                <a:cubicBezTo>
                  <a:pt x="472274" y="556189"/>
                  <a:pt x="476115" y="559746"/>
                  <a:pt x="473269" y="564867"/>
                </a:cubicBezTo>
                <a:cubicBezTo>
                  <a:pt x="470566" y="569705"/>
                  <a:pt x="466014" y="569278"/>
                  <a:pt x="461319" y="567713"/>
                </a:cubicBezTo>
                <a:cubicBezTo>
                  <a:pt x="457051" y="566432"/>
                  <a:pt x="452498" y="565579"/>
                  <a:pt x="448230" y="564156"/>
                </a:cubicBezTo>
                <a:cubicBezTo>
                  <a:pt x="402988" y="549360"/>
                  <a:pt x="357889" y="534280"/>
                  <a:pt x="312505" y="519768"/>
                </a:cubicBezTo>
                <a:cubicBezTo>
                  <a:pt x="301977" y="516353"/>
                  <a:pt x="295005" y="511943"/>
                  <a:pt x="291022" y="500561"/>
                </a:cubicBezTo>
                <a:cubicBezTo>
                  <a:pt x="280921" y="472392"/>
                  <a:pt x="252893" y="461295"/>
                  <a:pt x="226858" y="473672"/>
                </a:cubicBezTo>
                <a:cubicBezTo>
                  <a:pt x="203241" y="484912"/>
                  <a:pt x="193425" y="515215"/>
                  <a:pt x="206087" y="537836"/>
                </a:cubicBezTo>
                <a:cubicBezTo>
                  <a:pt x="219887" y="562449"/>
                  <a:pt x="248483" y="569278"/>
                  <a:pt x="273949" y="553344"/>
                </a:cubicBezTo>
                <a:cubicBezTo>
                  <a:pt x="280209" y="549502"/>
                  <a:pt x="285616" y="545661"/>
                  <a:pt x="293440" y="548222"/>
                </a:cubicBezTo>
                <a:cubicBezTo>
                  <a:pt x="344800" y="565010"/>
                  <a:pt x="396301" y="581655"/>
                  <a:pt x="447661" y="598443"/>
                </a:cubicBezTo>
                <a:cubicBezTo>
                  <a:pt x="452356" y="600008"/>
                  <a:pt x="458616" y="601431"/>
                  <a:pt x="457904" y="607975"/>
                </a:cubicBezTo>
                <a:cubicBezTo>
                  <a:pt x="457051" y="615658"/>
                  <a:pt x="450080" y="615373"/>
                  <a:pt x="444389" y="615658"/>
                </a:cubicBezTo>
                <a:cubicBezTo>
                  <a:pt x="419918" y="616654"/>
                  <a:pt x="395590" y="617223"/>
                  <a:pt x="371120" y="618645"/>
                </a:cubicBezTo>
                <a:cubicBezTo>
                  <a:pt x="361588" y="619214"/>
                  <a:pt x="355897" y="614093"/>
                  <a:pt x="349495" y="608260"/>
                </a:cubicBezTo>
                <a:cubicBezTo>
                  <a:pt x="336121" y="596309"/>
                  <a:pt x="317626" y="597305"/>
                  <a:pt x="306245" y="609682"/>
                </a:cubicBezTo>
                <a:cubicBezTo>
                  <a:pt x="294863" y="622060"/>
                  <a:pt x="294578" y="639559"/>
                  <a:pt x="305391" y="651794"/>
                </a:cubicBezTo>
                <a:cubicBezTo>
                  <a:pt x="316915" y="664741"/>
                  <a:pt x="336690" y="667871"/>
                  <a:pt x="348214" y="654640"/>
                </a:cubicBezTo>
                <a:cubicBezTo>
                  <a:pt x="359880" y="641266"/>
                  <a:pt x="372969" y="640840"/>
                  <a:pt x="387908" y="640697"/>
                </a:cubicBezTo>
                <a:cubicBezTo>
                  <a:pt x="404553" y="640555"/>
                  <a:pt x="421341" y="639986"/>
                  <a:pt x="437987" y="638706"/>
                </a:cubicBezTo>
                <a:cubicBezTo>
                  <a:pt x="449795" y="637852"/>
                  <a:pt x="456624" y="640982"/>
                  <a:pt x="456482" y="654071"/>
                </a:cubicBezTo>
                <a:cubicBezTo>
                  <a:pt x="456339" y="667729"/>
                  <a:pt x="461177" y="680533"/>
                  <a:pt x="464591" y="693622"/>
                </a:cubicBezTo>
                <a:cubicBezTo>
                  <a:pt x="468432" y="708276"/>
                  <a:pt x="484936" y="721649"/>
                  <a:pt x="479245" y="735449"/>
                </a:cubicBezTo>
                <a:cubicBezTo>
                  <a:pt x="473412" y="749534"/>
                  <a:pt x="454348" y="754655"/>
                  <a:pt x="441259" y="763903"/>
                </a:cubicBezTo>
                <a:cubicBezTo>
                  <a:pt x="424755" y="775569"/>
                  <a:pt x="409675" y="787947"/>
                  <a:pt x="385774" y="783536"/>
                </a:cubicBezTo>
                <a:cubicBezTo>
                  <a:pt x="370124" y="780691"/>
                  <a:pt x="359027" y="794491"/>
                  <a:pt x="356466" y="810994"/>
                </a:cubicBezTo>
                <a:cubicBezTo>
                  <a:pt x="354332" y="825221"/>
                  <a:pt x="365713" y="840729"/>
                  <a:pt x="380083" y="844570"/>
                </a:cubicBezTo>
                <a:cubicBezTo>
                  <a:pt x="394594" y="848411"/>
                  <a:pt x="413658" y="840871"/>
                  <a:pt x="415793" y="826075"/>
                </a:cubicBezTo>
                <a:cubicBezTo>
                  <a:pt x="418638" y="805304"/>
                  <a:pt x="433149" y="797479"/>
                  <a:pt x="447376" y="787804"/>
                </a:cubicBezTo>
                <a:cubicBezTo>
                  <a:pt x="460181" y="779126"/>
                  <a:pt x="472843" y="770305"/>
                  <a:pt x="485931" y="762054"/>
                </a:cubicBezTo>
                <a:cubicBezTo>
                  <a:pt x="490911" y="758924"/>
                  <a:pt x="496175" y="751668"/>
                  <a:pt x="502719" y="757643"/>
                </a:cubicBezTo>
                <a:cubicBezTo>
                  <a:pt x="510260" y="764472"/>
                  <a:pt x="503146" y="770590"/>
                  <a:pt x="499305" y="775996"/>
                </a:cubicBezTo>
                <a:cubicBezTo>
                  <a:pt x="469997" y="816827"/>
                  <a:pt x="440405" y="857374"/>
                  <a:pt x="411382" y="898348"/>
                </a:cubicBezTo>
                <a:cubicBezTo>
                  <a:pt x="405407" y="906742"/>
                  <a:pt x="398009" y="908734"/>
                  <a:pt x="388477" y="909445"/>
                </a:cubicBezTo>
                <a:cubicBezTo>
                  <a:pt x="358458" y="911437"/>
                  <a:pt x="340105" y="934342"/>
                  <a:pt x="344515" y="963081"/>
                </a:cubicBezTo>
                <a:cubicBezTo>
                  <a:pt x="348499" y="989116"/>
                  <a:pt x="373396" y="1005477"/>
                  <a:pt x="400570" y="1000071"/>
                </a:cubicBezTo>
                <a:cubicBezTo>
                  <a:pt x="427032" y="994807"/>
                  <a:pt x="442397" y="968772"/>
                  <a:pt x="434430" y="940887"/>
                </a:cubicBezTo>
                <a:cubicBezTo>
                  <a:pt x="431869" y="931924"/>
                  <a:pt x="432296" y="925095"/>
                  <a:pt x="437844" y="917554"/>
                </a:cubicBezTo>
                <a:cubicBezTo>
                  <a:pt x="468432" y="876012"/>
                  <a:pt x="498593" y="834327"/>
                  <a:pt x="528897" y="792784"/>
                </a:cubicBezTo>
                <a:cubicBezTo>
                  <a:pt x="531885" y="788800"/>
                  <a:pt x="534730" y="783252"/>
                  <a:pt x="541132" y="786097"/>
                </a:cubicBezTo>
                <a:cubicBezTo>
                  <a:pt x="548104" y="789227"/>
                  <a:pt x="546823" y="795487"/>
                  <a:pt x="545258" y="801178"/>
                </a:cubicBezTo>
                <a:cubicBezTo>
                  <a:pt x="539141" y="822803"/>
                  <a:pt x="532454" y="844428"/>
                  <a:pt x="526621" y="866053"/>
                </a:cubicBezTo>
                <a:cubicBezTo>
                  <a:pt x="524344" y="874731"/>
                  <a:pt x="520219" y="880422"/>
                  <a:pt x="512109" y="884975"/>
                </a:cubicBezTo>
                <a:cubicBezTo>
                  <a:pt x="494183" y="895360"/>
                  <a:pt x="489061" y="913713"/>
                  <a:pt x="498309" y="929078"/>
                </a:cubicBezTo>
                <a:cubicBezTo>
                  <a:pt x="507557" y="944301"/>
                  <a:pt x="524487" y="948996"/>
                  <a:pt x="539994" y="940745"/>
                </a:cubicBezTo>
                <a:cubicBezTo>
                  <a:pt x="555644" y="932493"/>
                  <a:pt x="560481" y="914282"/>
                  <a:pt x="550522" y="895645"/>
                </a:cubicBezTo>
                <a:cubicBezTo>
                  <a:pt x="546823" y="888816"/>
                  <a:pt x="545543" y="882698"/>
                  <a:pt x="547677" y="875585"/>
                </a:cubicBezTo>
                <a:cubicBezTo>
                  <a:pt x="553794" y="854529"/>
                  <a:pt x="560196" y="833615"/>
                  <a:pt x="565887" y="812559"/>
                </a:cubicBezTo>
                <a:cubicBezTo>
                  <a:pt x="568590" y="802743"/>
                  <a:pt x="573001" y="798901"/>
                  <a:pt x="583955" y="801747"/>
                </a:cubicBezTo>
                <a:cubicBezTo>
                  <a:pt x="608568" y="808149"/>
                  <a:pt x="633750" y="808576"/>
                  <a:pt x="658363" y="801747"/>
                </a:cubicBezTo>
                <a:cubicBezTo>
                  <a:pt x="670740" y="798332"/>
                  <a:pt x="674297" y="803739"/>
                  <a:pt x="677000" y="814124"/>
                </a:cubicBezTo>
                <a:cubicBezTo>
                  <a:pt x="681695" y="832762"/>
                  <a:pt x="686959" y="851399"/>
                  <a:pt x="692792" y="869752"/>
                </a:cubicBezTo>
                <a:cubicBezTo>
                  <a:pt x="696064" y="880138"/>
                  <a:pt x="696633" y="888674"/>
                  <a:pt x="690374" y="898775"/>
                </a:cubicBezTo>
                <a:cubicBezTo>
                  <a:pt x="680557" y="914567"/>
                  <a:pt x="686817" y="931497"/>
                  <a:pt x="703320" y="941171"/>
                </a:cubicBezTo>
                <a:cubicBezTo>
                  <a:pt x="717405" y="949423"/>
                  <a:pt x="733481" y="945013"/>
                  <a:pt x="743582" y="930216"/>
                </a:cubicBezTo>
                <a:cubicBezTo>
                  <a:pt x="752830" y="916559"/>
                  <a:pt x="750127" y="896072"/>
                  <a:pt x="734762" y="888105"/>
                </a:cubicBezTo>
                <a:cubicBezTo>
                  <a:pt x="720819" y="880849"/>
                  <a:pt x="716409" y="869752"/>
                  <a:pt x="712994" y="856379"/>
                </a:cubicBezTo>
                <a:cubicBezTo>
                  <a:pt x="708584" y="839591"/>
                  <a:pt x="703036" y="823087"/>
                  <a:pt x="698767" y="806299"/>
                </a:cubicBezTo>
                <a:cubicBezTo>
                  <a:pt x="697202" y="800182"/>
                  <a:pt x="691512" y="791930"/>
                  <a:pt x="700475" y="787235"/>
                </a:cubicBezTo>
                <a:cubicBezTo>
                  <a:pt x="709580" y="782540"/>
                  <a:pt x="712568" y="791788"/>
                  <a:pt x="716409" y="796910"/>
                </a:cubicBezTo>
                <a:cubicBezTo>
                  <a:pt x="742729" y="832619"/>
                  <a:pt x="768622" y="868756"/>
                  <a:pt x="795226" y="904323"/>
                </a:cubicBezTo>
                <a:cubicBezTo>
                  <a:pt x="805612" y="918124"/>
                  <a:pt x="815855" y="930643"/>
                  <a:pt x="805754" y="949281"/>
                </a:cubicBezTo>
                <a:cubicBezTo>
                  <a:pt x="802909" y="954545"/>
                  <a:pt x="804758" y="961800"/>
                  <a:pt x="807035" y="968060"/>
                </a:cubicBezTo>
                <a:cubicBezTo>
                  <a:pt x="815287" y="991819"/>
                  <a:pt x="837054" y="1004766"/>
                  <a:pt x="861666" y="1000213"/>
                </a:cubicBezTo>
                <a:cubicBezTo>
                  <a:pt x="884003" y="996087"/>
                  <a:pt x="899652" y="976027"/>
                  <a:pt x="898657" y="952838"/>
                </a:cubicBezTo>
                <a:cubicBezTo>
                  <a:pt x="897519" y="927371"/>
                  <a:pt x="881300" y="910726"/>
                  <a:pt x="853699" y="909303"/>
                </a:cubicBezTo>
                <a:cubicBezTo>
                  <a:pt x="842745" y="908734"/>
                  <a:pt x="835916" y="904750"/>
                  <a:pt x="829940" y="896214"/>
                </a:cubicBezTo>
                <a:cubicBezTo>
                  <a:pt x="811018" y="869467"/>
                  <a:pt x="791527" y="843005"/>
                  <a:pt x="772179" y="816401"/>
                </a:cubicBezTo>
                <a:cubicBezTo>
                  <a:pt x="761224" y="801320"/>
                  <a:pt x="750269" y="786097"/>
                  <a:pt x="739314" y="771017"/>
                </a:cubicBezTo>
                <a:cubicBezTo>
                  <a:pt x="736042" y="766464"/>
                  <a:pt x="734050" y="761911"/>
                  <a:pt x="739172" y="757359"/>
                </a:cubicBezTo>
                <a:cubicBezTo>
                  <a:pt x="743440" y="753660"/>
                  <a:pt x="747708" y="755651"/>
                  <a:pt x="751549" y="758212"/>
                </a:cubicBezTo>
                <a:cubicBezTo>
                  <a:pt x="759517" y="763619"/>
                  <a:pt x="767768" y="768740"/>
                  <a:pt x="775308" y="774716"/>
                </a:cubicBezTo>
                <a:cubicBezTo>
                  <a:pt x="795511" y="790508"/>
                  <a:pt x="825672" y="797052"/>
                  <a:pt x="827664" y="830343"/>
                </a:cubicBezTo>
                <a:cubicBezTo>
                  <a:pt x="827806" y="833331"/>
                  <a:pt x="831932" y="836745"/>
                  <a:pt x="835062" y="838879"/>
                </a:cubicBezTo>
                <a:cubicBezTo>
                  <a:pt x="847439" y="847842"/>
                  <a:pt x="860101" y="847984"/>
                  <a:pt x="872479" y="838879"/>
                </a:cubicBezTo>
                <a:cubicBezTo>
                  <a:pt x="883861" y="830343"/>
                  <a:pt x="888982" y="819104"/>
                  <a:pt x="884145" y="805161"/>
                </a:cubicBezTo>
                <a:cubicBezTo>
                  <a:pt x="878454" y="789227"/>
                  <a:pt x="866219" y="781402"/>
                  <a:pt x="849716" y="782967"/>
                </a:cubicBezTo>
                <a:cubicBezTo>
                  <a:pt x="840611" y="783821"/>
                  <a:pt x="832643" y="785670"/>
                  <a:pt x="824249" y="779553"/>
                </a:cubicBezTo>
                <a:cubicBezTo>
                  <a:pt x="806466" y="766748"/>
                  <a:pt x="788255" y="754655"/>
                  <a:pt x="769760" y="742847"/>
                </a:cubicBezTo>
                <a:cubicBezTo>
                  <a:pt x="759944" y="736587"/>
                  <a:pt x="758805" y="729474"/>
                  <a:pt x="764638" y="720368"/>
                </a:cubicBezTo>
                <a:cubicBezTo>
                  <a:pt x="778296" y="699312"/>
                  <a:pt x="783987" y="675553"/>
                  <a:pt x="786263" y="651083"/>
                </a:cubicBezTo>
                <a:cubicBezTo>
                  <a:pt x="787259" y="640697"/>
                  <a:pt x="792665" y="637852"/>
                  <a:pt x="801486" y="638279"/>
                </a:cubicBezTo>
                <a:cubicBezTo>
                  <a:pt x="825245" y="639132"/>
                  <a:pt x="849004" y="640271"/>
                  <a:pt x="872906" y="640982"/>
                </a:cubicBezTo>
                <a:cubicBezTo>
                  <a:pt x="880162" y="641266"/>
                  <a:pt x="884430" y="645250"/>
                  <a:pt x="889267" y="649945"/>
                </a:cubicBezTo>
                <a:cubicBezTo>
                  <a:pt x="906339" y="666448"/>
                  <a:pt x="922558" y="667302"/>
                  <a:pt x="936358" y="652648"/>
                </a:cubicBezTo>
                <a:cubicBezTo>
                  <a:pt x="948024" y="640271"/>
                  <a:pt x="948024" y="621349"/>
                  <a:pt x="936074" y="609113"/>
                </a:cubicBezTo>
                <a:cubicBezTo>
                  <a:pt x="923981" y="596594"/>
                  <a:pt x="904063" y="596736"/>
                  <a:pt x="889694" y="610821"/>
                </a:cubicBezTo>
                <a:cubicBezTo>
                  <a:pt x="883434" y="616938"/>
                  <a:pt x="877174" y="618788"/>
                  <a:pt x="869065" y="618361"/>
                </a:cubicBezTo>
                <a:cubicBezTo>
                  <a:pt x="846586" y="617365"/>
                  <a:pt x="824107" y="616654"/>
                  <a:pt x="801629" y="615658"/>
                </a:cubicBezTo>
                <a:cubicBezTo>
                  <a:pt x="795369" y="615373"/>
                  <a:pt x="786690" y="616796"/>
                  <a:pt x="785125" y="609113"/>
                </a:cubicBezTo>
                <a:cubicBezTo>
                  <a:pt x="782991" y="599439"/>
                  <a:pt x="792950" y="598870"/>
                  <a:pt x="799210" y="596736"/>
                </a:cubicBezTo>
                <a:cubicBezTo>
                  <a:pt x="846870" y="581086"/>
                  <a:pt x="894673" y="565863"/>
                  <a:pt x="942333" y="550071"/>
                </a:cubicBezTo>
                <a:cubicBezTo>
                  <a:pt x="952435" y="546799"/>
                  <a:pt x="960544" y="547084"/>
                  <a:pt x="969365" y="553486"/>
                </a:cubicBezTo>
                <a:cubicBezTo>
                  <a:pt x="980604" y="561595"/>
                  <a:pt x="993124" y="565579"/>
                  <a:pt x="1007493" y="560457"/>
                </a:cubicBezTo>
                <a:cubicBezTo>
                  <a:pt x="1028834" y="552917"/>
                  <a:pt x="1043061" y="533284"/>
                  <a:pt x="1041638" y="512085"/>
                </a:cubicBezTo>
                <a:cubicBezTo>
                  <a:pt x="1040215" y="491456"/>
                  <a:pt x="1023427" y="472819"/>
                  <a:pt x="1003225" y="469262"/>
                </a:cubicBezTo>
                <a:cubicBezTo>
                  <a:pt x="980035" y="465279"/>
                  <a:pt x="960544" y="476518"/>
                  <a:pt x="951439" y="499708"/>
                </a:cubicBezTo>
                <a:cubicBezTo>
                  <a:pt x="948593" y="506821"/>
                  <a:pt x="947028" y="513508"/>
                  <a:pt x="937781" y="516496"/>
                </a:cubicBezTo>
                <a:cubicBezTo>
                  <a:pt x="886848" y="532430"/>
                  <a:pt x="836200" y="549360"/>
                  <a:pt x="785268" y="565579"/>
                </a:cubicBezTo>
                <a:cubicBezTo>
                  <a:pt x="779719" y="567428"/>
                  <a:pt x="772463" y="572692"/>
                  <a:pt x="768480" y="563871"/>
                </a:cubicBezTo>
                <a:cubicBezTo>
                  <a:pt x="765350" y="556900"/>
                  <a:pt x="772463" y="553913"/>
                  <a:pt x="776873" y="550498"/>
                </a:cubicBezTo>
                <a:cubicBezTo>
                  <a:pt x="794657" y="536556"/>
                  <a:pt x="812726" y="523182"/>
                  <a:pt x="830225" y="509098"/>
                </a:cubicBezTo>
                <a:cubicBezTo>
                  <a:pt x="838619" y="502411"/>
                  <a:pt x="846159" y="498285"/>
                  <a:pt x="857967" y="500277"/>
                </a:cubicBezTo>
                <a:cubicBezTo>
                  <a:pt x="875751" y="503265"/>
                  <a:pt x="890974" y="489607"/>
                  <a:pt x="892966" y="472107"/>
                </a:cubicBezTo>
                <a:cubicBezTo>
                  <a:pt x="894673" y="456742"/>
                  <a:pt x="880731" y="439954"/>
                  <a:pt x="864939" y="438247"/>
                </a:cubicBezTo>
                <a:cubicBezTo>
                  <a:pt x="846870" y="436255"/>
                  <a:pt x="832786" y="447637"/>
                  <a:pt x="831647" y="467128"/>
                </a:cubicBezTo>
                <a:cubicBezTo>
                  <a:pt x="831078" y="475807"/>
                  <a:pt x="828091" y="481924"/>
                  <a:pt x="821689" y="486761"/>
                </a:cubicBezTo>
                <a:cubicBezTo>
                  <a:pt x="803336" y="500988"/>
                  <a:pt x="784698" y="514646"/>
                  <a:pt x="766630" y="529158"/>
                </a:cubicBezTo>
                <a:cubicBezTo>
                  <a:pt x="756956" y="536982"/>
                  <a:pt x="749984" y="537836"/>
                  <a:pt x="741022" y="527593"/>
                </a:cubicBezTo>
                <a:cubicBezTo>
                  <a:pt x="726083" y="510378"/>
                  <a:pt x="707588" y="497147"/>
                  <a:pt x="686105" y="489180"/>
                </a:cubicBezTo>
                <a:cubicBezTo>
                  <a:pt x="674582" y="484912"/>
                  <a:pt x="673443" y="479079"/>
                  <a:pt x="677712" y="468551"/>
                </a:cubicBezTo>
                <a:cubicBezTo>
                  <a:pt x="685536" y="448775"/>
                  <a:pt x="692650" y="428715"/>
                  <a:pt x="699336" y="408655"/>
                </a:cubicBezTo>
                <a:cubicBezTo>
                  <a:pt x="702893" y="397842"/>
                  <a:pt x="708015" y="389875"/>
                  <a:pt x="719112" y="384611"/>
                </a:cubicBezTo>
                <a:cubicBezTo>
                  <a:pt x="736469" y="376360"/>
                  <a:pt x="742017" y="357865"/>
                  <a:pt x="734192" y="342357"/>
                </a:cubicBezTo>
                <a:cubicBezTo>
                  <a:pt x="726937" y="327846"/>
                  <a:pt x="707019" y="321159"/>
                  <a:pt x="692650" y="328415"/>
                </a:cubicBezTo>
                <a:cubicBezTo>
                  <a:pt x="676573" y="336382"/>
                  <a:pt x="670456" y="353454"/>
                  <a:pt x="678423" y="370669"/>
                </a:cubicBezTo>
                <a:cubicBezTo>
                  <a:pt x="681837" y="378209"/>
                  <a:pt x="683402" y="384754"/>
                  <a:pt x="680414" y="392721"/>
                </a:cubicBezTo>
                <a:cubicBezTo>
                  <a:pt x="671878" y="415626"/>
                  <a:pt x="663911" y="438816"/>
                  <a:pt x="655517" y="461722"/>
                </a:cubicBezTo>
                <a:cubicBezTo>
                  <a:pt x="653383" y="467412"/>
                  <a:pt x="652103" y="476233"/>
                  <a:pt x="643851" y="474526"/>
                </a:cubicBezTo>
                <a:cubicBezTo>
                  <a:pt x="636026" y="472819"/>
                  <a:pt x="637733" y="464140"/>
                  <a:pt x="637733" y="458023"/>
                </a:cubicBezTo>
                <a:cubicBezTo>
                  <a:pt x="637591" y="411643"/>
                  <a:pt x="638018" y="365263"/>
                  <a:pt x="637733" y="319025"/>
                </a:cubicBezTo>
                <a:cubicBezTo>
                  <a:pt x="637591" y="301099"/>
                  <a:pt x="640721" y="286730"/>
                  <a:pt x="655802" y="273641"/>
                </a:cubicBezTo>
                <a:cubicBezTo>
                  <a:pt x="673870" y="257849"/>
                  <a:pt x="671594" y="227972"/>
                  <a:pt x="654948" y="211042"/>
                </a:cubicBezTo>
                <a:cubicBezTo>
                  <a:pt x="637165" y="192974"/>
                  <a:pt x="608568" y="193116"/>
                  <a:pt x="588793" y="211184"/>
                </a:cubicBezTo>
                <a:cubicBezTo>
                  <a:pt x="571720" y="226834"/>
                  <a:pt x="567452" y="256853"/>
                  <a:pt x="585520" y="271649"/>
                </a:cubicBezTo>
                <a:cubicBezTo>
                  <a:pt x="605012" y="287726"/>
                  <a:pt x="604300" y="306221"/>
                  <a:pt x="604016" y="326708"/>
                </a:cubicBezTo>
                <a:cubicBezTo>
                  <a:pt x="603731" y="344776"/>
                  <a:pt x="604016" y="362702"/>
                  <a:pt x="604016" y="38077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1" name="Google Shape;571;p25"/>
          <p:cNvSpPr/>
          <p:nvPr/>
        </p:nvSpPr>
        <p:spPr>
          <a:xfrm>
            <a:off x="10709544" y="5150632"/>
            <a:ext cx="853355" cy="1157062"/>
          </a:xfrm>
          <a:custGeom>
            <a:avLst/>
            <a:gdLst/>
            <a:ahLst/>
            <a:cxnLst/>
            <a:rect l="l" t="t" r="r" b="b"/>
            <a:pathLst>
              <a:path w="853355" h="1157062" extrusionOk="0">
                <a:moveTo>
                  <a:pt x="173534" y="419939"/>
                </a:moveTo>
                <a:cubicBezTo>
                  <a:pt x="187618" y="388355"/>
                  <a:pt x="206967" y="366588"/>
                  <a:pt x="239974" y="360470"/>
                </a:cubicBezTo>
                <a:cubicBezTo>
                  <a:pt x="250359" y="358621"/>
                  <a:pt x="250786" y="351507"/>
                  <a:pt x="250217" y="343113"/>
                </a:cubicBezTo>
                <a:cubicBezTo>
                  <a:pt x="247656" y="301428"/>
                  <a:pt x="245096" y="259600"/>
                  <a:pt x="243388" y="217915"/>
                </a:cubicBezTo>
                <a:cubicBezTo>
                  <a:pt x="242677" y="201981"/>
                  <a:pt x="239405" y="191595"/>
                  <a:pt x="222048" y="184482"/>
                </a:cubicBezTo>
                <a:cubicBezTo>
                  <a:pt x="192171" y="172389"/>
                  <a:pt x="175526" y="141517"/>
                  <a:pt x="178798" y="113489"/>
                </a:cubicBezTo>
                <a:cubicBezTo>
                  <a:pt x="182639" y="79629"/>
                  <a:pt x="203126" y="55585"/>
                  <a:pt x="234994" y="47476"/>
                </a:cubicBezTo>
                <a:cubicBezTo>
                  <a:pt x="263733" y="40078"/>
                  <a:pt x="293894" y="51459"/>
                  <a:pt x="311536" y="76072"/>
                </a:cubicBezTo>
                <a:cubicBezTo>
                  <a:pt x="336717" y="111355"/>
                  <a:pt x="325051" y="162430"/>
                  <a:pt x="285927" y="181921"/>
                </a:cubicBezTo>
                <a:cubicBezTo>
                  <a:pt x="273407" y="188181"/>
                  <a:pt x="269850" y="194441"/>
                  <a:pt x="270989" y="208384"/>
                </a:cubicBezTo>
                <a:cubicBezTo>
                  <a:pt x="274119" y="248077"/>
                  <a:pt x="274972" y="288054"/>
                  <a:pt x="276679" y="327890"/>
                </a:cubicBezTo>
                <a:cubicBezTo>
                  <a:pt x="277391" y="346385"/>
                  <a:pt x="279383" y="362177"/>
                  <a:pt x="301008" y="370571"/>
                </a:cubicBezTo>
                <a:cubicBezTo>
                  <a:pt x="321352" y="378538"/>
                  <a:pt x="333018" y="397460"/>
                  <a:pt x="341839" y="420650"/>
                </a:cubicBezTo>
                <a:cubicBezTo>
                  <a:pt x="355497" y="389920"/>
                  <a:pt x="374704" y="368722"/>
                  <a:pt x="405576" y="360755"/>
                </a:cubicBezTo>
                <a:cubicBezTo>
                  <a:pt x="412974" y="358905"/>
                  <a:pt x="412974" y="352787"/>
                  <a:pt x="412974" y="346812"/>
                </a:cubicBezTo>
                <a:cubicBezTo>
                  <a:pt x="412974" y="283644"/>
                  <a:pt x="412690" y="220619"/>
                  <a:pt x="413259" y="157451"/>
                </a:cubicBezTo>
                <a:cubicBezTo>
                  <a:pt x="413259" y="144077"/>
                  <a:pt x="404296" y="142513"/>
                  <a:pt x="395617" y="138387"/>
                </a:cubicBezTo>
                <a:cubicBezTo>
                  <a:pt x="356493" y="120034"/>
                  <a:pt x="342124" y="71946"/>
                  <a:pt x="364318" y="35098"/>
                </a:cubicBezTo>
                <a:cubicBezTo>
                  <a:pt x="385943" y="-753"/>
                  <a:pt x="434457" y="-10997"/>
                  <a:pt x="468886" y="13047"/>
                </a:cubicBezTo>
                <a:cubicBezTo>
                  <a:pt x="513844" y="44488"/>
                  <a:pt x="508722" y="113489"/>
                  <a:pt x="458785" y="137533"/>
                </a:cubicBezTo>
                <a:cubicBezTo>
                  <a:pt x="445412" y="144077"/>
                  <a:pt x="441570" y="151618"/>
                  <a:pt x="441713" y="165560"/>
                </a:cubicBezTo>
                <a:cubicBezTo>
                  <a:pt x="442282" y="223464"/>
                  <a:pt x="442282" y="281510"/>
                  <a:pt x="441713" y="339414"/>
                </a:cubicBezTo>
                <a:cubicBezTo>
                  <a:pt x="441713" y="352503"/>
                  <a:pt x="444416" y="360470"/>
                  <a:pt x="458500" y="364880"/>
                </a:cubicBezTo>
                <a:cubicBezTo>
                  <a:pt x="484820" y="373132"/>
                  <a:pt x="500043" y="393761"/>
                  <a:pt x="510998" y="421361"/>
                </a:cubicBezTo>
                <a:cubicBezTo>
                  <a:pt x="522238" y="392765"/>
                  <a:pt x="539452" y="373132"/>
                  <a:pt x="566056" y="363031"/>
                </a:cubicBezTo>
                <a:cubicBezTo>
                  <a:pt x="574024" y="360043"/>
                  <a:pt x="574877" y="353072"/>
                  <a:pt x="575304" y="345532"/>
                </a:cubicBezTo>
                <a:cubicBezTo>
                  <a:pt x="577580" y="301143"/>
                  <a:pt x="579857" y="256897"/>
                  <a:pt x="582844" y="212509"/>
                </a:cubicBezTo>
                <a:cubicBezTo>
                  <a:pt x="583840" y="197428"/>
                  <a:pt x="580141" y="188323"/>
                  <a:pt x="565203" y="180783"/>
                </a:cubicBezTo>
                <a:cubicBezTo>
                  <a:pt x="535469" y="165845"/>
                  <a:pt x="522095" y="129708"/>
                  <a:pt x="531201" y="98124"/>
                </a:cubicBezTo>
                <a:cubicBezTo>
                  <a:pt x="540448" y="66256"/>
                  <a:pt x="571320" y="43492"/>
                  <a:pt x="603616" y="44915"/>
                </a:cubicBezTo>
                <a:cubicBezTo>
                  <a:pt x="637761" y="46338"/>
                  <a:pt x="667779" y="72800"/>
                  <a:pt x="673471" y="106376"/>
                </a:cubicBezTo>
                <a:cubicBezTo>
                  <a:pt x="679019" y="138956"/>
                  <a:pt x="661378" y="172958"/>
                  <a:pt x="630505" y="184909"/>
                </a:cubicBezTo>
                <a:cubicBezTo>
                  <a:pt x="616989" y="190173"/>
                  <a:pt x="611725" y="197144"/>
                  <a:pt x="611298" y="211513"/>
                </a:cubicBezTo>
                <a:cubicBezTo>
                  <a:pt x="609876" y="253340"/>
                  <a:pt x="607173" y="295026"/>
                  <a:pt x="604470" y="336711"/>
                </a:cubicBezTo>
                <a:cubicBezTo>
                  <a:pt x="603616" y="350653"/>
                  <a:pt x="606603" y="358621"/>
                  <a:pt x="622395" y="362888"/>
                </a:cubicBezTo>
                <a:cubicBezTo>
                  <a:pt x="650138" y="370429"/>
                  <a:pt x="667922" y="390773"/>
                  <a:pt x="680442" y="421788"/>
                </a:cubicBezTo>
                <a:cubicBezTo>
                  <a:pt x="691254" y="389208"/>
                  <a:pt x="713306" y="372848"/>
                  <a:pt x="740480" y="360185"/>
                </a:cubicBezTo>
                <a:cubicBezTo>
                  <a:pt x="757552" y="352218"/>
                  <a:pt x="755703" y="285209"/>
                  <a:pt x="739484" y="275535"/>
                </a:cubicBezTo>
                <a:cubicBezTo>
                  <a:pt x="721842" y="265007"/>
                  <a:pt x="710887" y="250069"/>
                  <a:pt x="705766" y="230435"/>
                </a:cubicBezTo>
                <a:cubicBezTo>
                  <a:pt x="696091" y="193445"/>
                  <a:pt x="717574" y="155032"/>
                  <a:pt x="754280" y="143366"/>
                </a:cubicBezTo>
                <a:cubicBezTo>
                  <a:pt x="791270" y="131700"/>
                  <a:pt x="830394" y="150480"/>
                  <a:pt x="844479" y="186474"/>
                </a:cubicBezTo>
                <a:cubicBezTo>
                  <a:pt x="858137" y="221472"/>
                  <a:pt x="842914" y="264580"/>
                  <a:pt x="808058" y="277384"/>
                </a:cubicBezTo>
                <a:cubicBezTo>
                  <a:pt x="787286" y="284924"/>
                  <a:pt x="779888" y="296306"/>
                  <a:pt x="779746" y="316082"/>
                </a:cubicBezTo>
                <a:cubicBezTo>
                  <a:pt x="779746" y="319923"/>
                  <a:pt x="779461" y="323907"/>
                  <a:pt x="778608" y="327605"/>
                </a:cubicBezTo>
                <a:cubicBezTo>
                  <a:pt x="774055" y="347950"/>
                  <a:pt x="777612" y="359474"/>
                  <a:pt x="801229" y="367583"/>
                </a:cubicBezTo>
                <a:cubicBezTo>
                  <a:pt x="834235" y="378965"/>
                  <a:pt x="851023" y="408130"/>
                  <a:pt x="851450" y="443271"/>
                </a:cubicBezTo>
                <a:cubicBezTo>
                  <a:pt x="852304" y="530198"/>
                  <a:pt x="855576" y="617410"/>
                  <a:pt x="850881" y="704052"/>
                </a:cubicBezTo>
                <a:cubicBezTo>
                  <a:pt x="841918" y="867662"/>
                  <a:pt x="775905" y="1003814"/>
                  <a:pt x="634204" y="1092733"/>
                </a:cubicBezTo>
                <a:cubicBezTo>
                  <a:pt x="496060" y="1179518"/>
                  <a:pt x="352794" y="1178095"/>
                  <a:pt x="215077" y="1090884"/>
                </a:cubicBezTo>
                <a:cubicBezTo>
                  <a:pt x="93009" y="1013631"/>
                  <a:pt x="28276" y="897254"/>
                  <a:pt x="6651" y="755838"/>
                </a:cubicBezTo>
                <a:cubicBezTo>
                  <a:pt x="-4304" y="683423"/>
                  <a:pt x="1956" y="610580"/>
                  <a:pt x="391" y="537880"/>
                </a:cubicBezTo>
                <a:cubicBezTo>
                  <a:pt x="-320" y="507008"/>
                  <a:pt x="533" y="476135"/>
                  <a:pt x="818" y="445263"/>
                </a:cubicBezTo>
                <a:cubicBezTo>
                  <a:pt x="1103" y="407419"/>
                  <a:pt x="23581" y="374982"/>
                  <a:pt x="60002" y="363315"/>
                </a:cubicBezTo>
                <a:cubicBezTo>
                  <a:pt x="74514" y="358763"/>
                  <a:pt x="78213" y="351507"/>
                  <a:pt x="75652" y="338134"/>
                </a:cubicBezTo>
                <a:cubicBezTo>
                  <a:pt x="74372" y="331874"/>
                  <a:pt x="72807" y="325471"/>
                  <a:pt x="72949" y="319070"/>
                </a:cubicBezTo>
                <a:cubicBezTo>
                  <a:pt x="73234" y="298867"/>
                  <a:pt x="68397" y="285351"/>
                  <a:pt x="45491" y="277669"/>
                </a:cubicBezTo>
                <a:cubicBezTo>
                  <a:pt x="14903" y="267425"/>
                  <a:pt x="-1885" y="230862"/>
                  <a:pt x="4233" y="200416"/>
                </a:cubicBezTo>
                <a:cubicBezTo>
                  <a:pt x="11204" y="165703"/>
                  <a:pt x="37381" y="142086"/>
                  <a:pt x="70530" y="140521"/>
                </a:cubicBezTo>
                <a:cubicBezTo>
                  <a:pt x="106240" y="138813"/>
                  <a:pt x="135263" y="157593"/>
                  <a:pt x="145507" y="189177"/>
                </a:cubicBezTo>
                <a:cubicBezTo>
                  <a:pt x="156034" y="221330"/>
                  <a:pt x="143373" y="257893"/>
                  <a:pt x="113780" y="274539"/>
                </a:cubicBezTo>
                <a:cubicBezTo>
                  <a:pt x="100976" y="281794"/>
                  <a:pt x="95996" y="289477"/>
                  <a:pt x="100407" y="303704"/>
                </a:cubicBezTo>
                <a:cubicBezTo>
                  <a:pt x="102256" y="309680"/>
                  <a:pt x="101688" y="316508"/>
                  <a:pt x="101972" y="322911"/>
                </a:cubicBezTo>
                <a:cubicBezTo>
                  <a:pt x="102968" y="343967"/>
                  <a:pt x="105529" y="362035"/>
                  <a:pt x="130853" y="370429"/>
                </a:cubicBezTo>
                <a:cubicBezTo>
                  <a:pt x="151624" y="377400"/>
                  <a:pt x="162152" y="398029"/>
                  <a:pt x="172823" y="41979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2" name="Google Shape;572;p25"/>
          <p:cNvSpPr/>
          <p:nvPr/>
        </p:nvSpPr>
        <p:spPr>
          <a:xfrm>
            <a:off x="10485598" y="3740948"/>
            <a:ext cx="1241816" cy="1241337"/>
          </a:xfrm>
          <a:custGeom>
            <a:avLst/>
            <a:gdLst/>
            <a:ahLst/>
            <a:cxnLst/>
            <a:rect l="l" t="t" r="r" b="b"/>
            <a:pathLst>
              <a:path w="1241816" h="1241337" extrusionOk="0">
                <a:moveTo>
                  <a:pt x="1108687" y="698719"/>
                </a:moveTo>
                <a:cubicBezTo>
                  <a:pt x="1124622" y="706402"/>
                  <a:pt x="1140413" y="713231"/>
                  <a:pt x="1155636" y="721198"/>
                </a:cubicBezTo>
                <a:cubicBezTo>
                  <a:pt x="1173420" y="730730"/>
                  <a:pt x="1189070" y="743108"/>
                  <a:pt x="1200736" y="759895"/>
                </a:cubicBezTo>
                <a:cubicBezTo>
                  <a:pt x="1225633" y="795605"/>
                  <a:pt x="1211975" y="835867"/>
                  <a:pt x="1170717" y="849241"/>
                </a:cubicBezTo>
                <a:cubicBezTo>
                  <a:pt x="1144255" y="857777"/>
                  <a:pt x="1117650" y="857066"/>
                  <a:pt x="1090761" y="851375"/>
                </a:cubicBezTo>
                <a:cubicBezTo>
                  <a:pt x="1083505" y="849810"/>
                  <a:pt x="1076392" y="845968"/>
                  <a:pt x="1068425" y="847534"/>
                </a:cubicBezTo>
                <a:cubicBezTo>
                  <a:pt x="1066575" y="855785"/>
                  <a:pt x="1073689" y="857350"/>
                  <a:pt x="1077530" y="860765"/>
                </a:cubicBezTo>
                <a:cubicBezTo>
                  <a:pt x="1100293" y="881252"/>
                  <a:pt x="1120496" y="903588"/>
                  <a:pt x="1129316" y="933749"/>
                </a:cubicBezTo>
                <a:cubicBezTo>
                  <a:pt x="1141125" y="973869"/>
                  <a:pt x="1117366" y="1006449"/>
                  <a:pt x="1075538" y="1007872"/>
                </a:cubicBezTo>
                <a:cubicBezTo>
                  <a:pt x="1034422" y="1009294"/>
                  <a:pt x="1001416" y="989661"/>
                  <a:pt x="964852" y="964906"/>
                </a:cubicBezTo>
                <a:cubicBezTo>
                  <a:pt x="973957" y="979987"/>
                  <a:pt x="980929" y="990942"/>
                  <a:pt x="987331" y="1002039"/>
                </a:cubicBezTo>
                <a:cubicBezTo>
                  <a:pt x="1000135" y="1024233"/>
                  <a:pt x="1007249" y="1047850"/>
                  <a:pt x="1006822" y="1073743"/>
                </a:cubicBezTo>
                <a:cubicBezTo>
                  <a:pt x="1006111" y="1118842"/>
                  <a:pt x="974953" y="1141890"/>
                  <a:pt x="931561" y="1129086"/>
                </a:cubicBezTo>
                <a:cubicBezTo>
                  <a:pt x="892864" y="1117704"/>
                  <a:pt x="868820" y="1087970"/>
                  <a:pt x="843211" y="1058947"/>
                </a:cubicBezTo>
                <a:cubicBezTo>
                  <a:pt x="848902" y="1077157"/>
                  <a:pt x="851463" y="1096079"/>
                  <a:pt x="854166" y="1114859"/>
                </a:cubicBezTo>
                <a:cubicBezTo>
                  <a:pt x="856727" y="1133069"/>
                  <a:pt x="855020" y="1150995"/>
                  <a:pt x="850040" y="1168352"/>
                </a:cubicBezTo>
                <a:cubicBezTo>
                  <a:pt x="837236" y="1212740"/>
                  <a:pt x="794271" y="1226825"/>
                  <a:pt x="757281" y="1198798"/>
                </a:cubicBezTo>
                <a:cubicBezTo>
                  <a:pt x="726550" y="1175608"/>
                  <a:pt x="711043" y="1142601"/>
                  <a:pt x="699377" y="1107318"/>
                </a:cubicBezTo>
                <a:cubicBezTo>
                  <a:pt x="698381" y="1104473"/>
                  <a:pt x="697669" y="1101485"/>
                  <a:pt x="695962" y="1098782"/>
                </a:cubicBezTo>
                <a:cubicBezTo>
                  <a:pt x="697243" y="1125387"/>
                  <a:pt x="693828" y="1151280"/>
                  <a:pt x="686288" y="1176604"/>
                </a:cubicBezTo>
                <a:cubicBezTo>
                  <a:pt x="685007" y="1180872"/>
                  <a:pt x="683727" y="1185282"/>
                  <a:pt x="682020" y="1189408"/>
                </a:cubicBezTo>
                <a:cubicBezTo>
                  <a:pt x="670069" y="1216439"/>
                  <a:pt x="654135" y="1241194"/>
                  <a:pt x="621271" y="1241337"/>
                </a:cubicBezTo>
                <a:cubicBezTo>
                  <a:pt x="589687" y="1241479"/>
                  <a:pt x="571903" y="1219285"/>
                  <a:pt x="560521" y="1192253"/>
                </a:cubicBezTo>
                <a:cubicBezTo>
                  <a:pt x="548713" y="1164226"/>
                  <a:pt x="544445" y="1134634"/>
                  <a:pt x="544587" y="1099920"/>
                </a:cubicBezTo>
                <a:cubicBezTo>
                  <a:pt x="531640" y="1136341"/>
                  <a:pt x="518267" y="1167214"/>
                  <a:pt x="492516" y="1191400"/>
                </a:cubicBezTo>
                <a:cubicBezTo>
                  <a:pt x="451685" y="1229670"/>
                  <a:pt x="403455" y="1216439"/>
                  <a:pt x="389370" y="1162519"/>
                </a:cubicBezTo>
                <a:cubicBezTo>
                  <a:pt x="385102" y="1146016"/>
                  <a:pt x="384818" y="1129228"/>
                  <a:pt x="386952" y="1112582"/>
                </a:cubicBezTo>
                <a:cubicBezTo>
                  <a:pt x="388944" y="1096079"/>
                  <a:pt x="393212" y="1080003"/>
                  <a:pt x="397337" y="1059231"/>
                </a:cubicBezTo>
                <a:cubicBezTo>
                  <a:pt x="386952" y="1070755"/>
                  <a:pt x="379127" y="1079576"/>
                  <a:pt x="371018" y="1088112"/>
                </a:cubicBezTo>
                <a:cubicBezTo>
                  <a:pt x="354372" y="1105611"/>
                  <a:pt x="335735" y="1120265"/>
                  <a:pt x="312687" y="1128232"/>
                </a:cubicBezTo>
                <a:cubicBezTo>
                  <a:pt x="265738" y="1144451"/>
                  <a:pt x="227325" y="1113294"/>
                  <a:pt x="233158" y="1063926"/>
                </a:cubicBezTo>
                <a:cubicBezTo>
                  <a:pt x="235007" y="1047850"/>
                  <a:pt x="239276" y="1032200"/>
                  <a:pt x="246105" y="1017546"/>
                </a:cubicBezTo>
                <a:cubicBezTo>
                  <a:pt x="252507" y="1003604"/>
                  <a:pt x="260189" y="990230"/>
                  <a:pt x="268441" y="974438"/>
                </a:cubicBezTo>
                <a:cubicBezTo>
                  <a:pt x="256348" y="975434"/>
                  <a:pt x="248808" y="982548"/>
                  <a:pt x="240556" y="987100"/>
                </a:cubicBezTo>
                <a:cubicBezTo>
                  <a:pt x="216370" y="1000474"/>
                  <a:pt x="191188" y="1009010"/>
                  <a:pt x="163161" y="1007587"/>
                </a:cubicBezTo>
                <a:cubicBezTo>
                  <a:pt x="124037" y="1005453"/>
                  <a:pt x="101274" y="975150"/>
                  <a:pt x="110806" y="937164"/>
                </a:cubicBezTo>
                <a:cubicBezTo>
                  <a:pt x="118916" y="905153"/>
                  <a:pt x="139687" y="881678"/>
                  <a:pt x="163730" y="860480"/>
                </a:cubicBezTo>
                <a:cubicBezTo>
                  <a:pt x="168425" y="856354"/>
                  <a:pt x="173120" y="852371"/>
                  <a:pt x="181941" y="844546"/>
                </a:cubicBezTo>
                <a:cubicBezTo>
                  <a:pt x="160316" y="848529"/>
                  <a:pt x="144240" y="851659"/>
                  <a:pt x="128163" y="854505"/>
                </a:cubicBezTo>
                <a:cubicBezTo>
                  <a:pt x="107249" y="858204"/>
                  <a:pt x="86905" y="855074"/>
                  <a:pt x="67413" y="847960"/>
                </a:cubicBezTo>
                <a:cubicBezTo>
                  <a:pt x="29570" y="834302"/>
                  <a:pt x="17050" y="797881"/>
                  <a:pt x="38391" y="763736"/>
                </a:cubicBezTo>
                <a:cubicBezTo>
                  <a:pt x="55036" y="736990"/>
                  <a:pt x="80929" y="721340"/>
                  <a:pt x="108956" y="708678"/>
                </a:cubicBezTo>
                <a:cubicBezTo>
                  <a:pt x="115786" y="705548"/>
                  <a:pt x="123895" y="704695"/>
                  <a:pt x="131151" y="697297"/>
                </a:cubicBezTo>
                <a:cubicBezTo>
                  <a:pt x="113224" y="694878"/>
                  <a:pt x="97006" y="693171"/>
                  <a:pt x="80787" y="690610"/>
                </a:cubicBezTo>
                <a:cubicBezTo>
                  <a:pt x="60869" y="687338"/>
                  <a:pt x="42516" y="679797"/>
                  <a:pt x="26298" y="667420"/>
                </a:cubicBezTo>
                <a:cubicBezTo>
                  <a:pt x="-11119" y="638824"/>
                  <a:pt x="-8274" y="592301"/>
                  <a:pt x="32700" y="568685"/>
                </a:cubicBezTo>
                <a:cubicBezTo>
                  <a:pt x="65564" y="549762"/>
                  <a:pt x="101559" y="544783"/>
                  <a:pt x="142532" y="545210"/>
                </a:cubicBezTo>
                <a:cubicBezTo>
                  <a:pt x="113651" y="534113"/>
                  <a:pt x="87758" y="524723"/>
                  <a:pt x="65991" y="507224"/>
                </a:cubicBezTo>
                <a:cubicBezTo>
                  <a:pt x="64426" y="505943"/>
                  <a:pt x="62861" y="504947"/>
                  <a:pt x="61296" y="503810"/>
                </a:cubicBezTo>
                <a:cubicBezTo>
                  <a:pt x="35118" y="483323"/>
                  <a:pt x="22598" y="453730"/>
                  <a:pt x="29997" y="430114"/>
                </a:cubicBezTo>
                <a:cubicBezTo>
                  <a:pt x="38106" y="404078"/>
                  <a:pt x="63572" y="388286"/>
                  <a:pt x="98713" y="386579"/>
                </a:cubicBezTo>
                <a:cubicBezTo>
                  <a:pt x="126598" y="385156"/>
                  <a:pt x="153487" y="389709"/>
                  <a:pt x="185213" y="399525"/>
                </a:cubicBezTo>
                <a:cubicBezTo>
                  <a:pt x="162023" y="378185"/>
                  <a:pt x="140825" y="362393"/>
                  <a:pt x="126883" y="339915"/>
                </a:cubicBezTo>
                <a:cubicBezTo>
                  <a:pt x="110379" y="313168"/>
                  <a:pt x="97717" y="284572"/>
                  <a:pt x="119200" y="255548"/>
                </a:cubicBezTo>
                <a:cubicBezTo>
                  <a:pt x="140114" y="227379"/>
                  <a:pt x="170417" y="230509"/>
                  <a:pt x="200436" y="237765"/>
                </a:cubicBezTo>
                <a:cubicBezTo>
                  <a:pt x="226187" y="244025"/>
                  <a:pt x="248381" y="257967"/>
                  <a:pt x="271286" y="271483"/>
                </a:cubicBezTo>
                <a:cubicBezTo>
                  <a:pt x="254783" y="242602"/>
                  <a:pt x="238422" y="214575"/>
                  <a:pt x="233869" y="181283"/>
                </a:cubicBezTo>
                <a:cubicBezTo>
                  <a:pt x="226472" y="127221"/>
                  <a:pt x="265596" y="95210"/>
                  <a:pt x="316386" y="114559"/>
                </a:cubicBezTo>
                <a:cubicBezTo>
                  <a:pt x="340999" y="124091"/>
                  <a:pt x="360348" y="140879"/>
                  <a:pt x="377847" y="160228"/>
                </a:cubicBezTo>
                <a:cubicBezTo>
                  <a:pt x="383253" y="166345"/>
                  <a:pt x="387236" y="174028"/>
                  <a:pt x="396769" y="179007"/>
                </a:cubicBezTo>
                <a:cubicBezTo>
                  <a:pt x="394066" y="165207"/>
                  <a:pt x="391789" y="152972"/>
                  <a:pt x="389086" y="140737"/>
                </a:cubicBezTo>
                <a:cubicBezTo>
                  <a:pt x="385956" y="127363"/>
                  <a:pt x="385956" y="113848"/>
                  <a:pt x="386525" y="100332"/>
                </a:cubicBezTo>
                <a:cubicBezTo>
                  <a:pt x="388375" y="63911"/>
                  <a:pt x="404593" y="37164"/>
                  <a:pt x="430913" y="30051"/>
                </a:cubicBezTo>
                <a:cubicBezTo>
                  <a:pt x="463208" y="21372"/>
                  <a:pt x="484976" y="39583"/>
                  <a:pt x="504325" y="61635"/>
                </a:cubicBezTo>
                <a:cubicBezTo>
                  <a:pt x="523104" y="83259"/>
                  <a:pt x="533632" y="109437"/>
                  <a:pt x="544587" y="140879"/>
                </a:cubicBezTo>
                <a:cubicBezTo>
                  <a:pt x="545156" y="112567"/>
                  <a:pt x="547859" y="89662"/>
                  <a:pt x="553834" y="67468"/>
                </a:cubicBezTo>
                <a:cubicBezTo>
                  <a:pt x="565074" y="26209"/>
                  <a:pt x="589687" y="1170"/>
                  <a:pt x="618994" y="32"/>
                </a:cubicBezTo>
                <a:cubicBezTo>
                  <a:pt x="649013" y="-964"/>
                  <a:pt x="672487" y="21514"/>
                  <a:pt x="686572" y="64053"/>
                </a:cubicBezTo>
                <a:cubicBezTo>
                  <a:pt x="693970" y="86247"/>
                  <a:pt x="694824" y="109437"/>
                  <a:pt x="697812" y="136326"/>
                </a:cubicBezTo>
                <a:cubicBezTo>
                  <a:pt x="710758" y="104031"/>
                  <a:pt x="722140" y="74581"/>
                  <a:pt x="745899" y="52814"/>
                </a:cubicBezTo>
                <a:cubicBezTo>
                  <a:pt x="750594" y="48403"/>
                  <a:pt x="755147" y="43708"/>
                  <a:pt x="760553" y="40294"/>
                </a:cubicBezTo>
                <a:cubicBezTo>
                  <a:pt x="800815" y="13832"/>
                  <a:pt x="842358" y="32042"/>
                  <a:pt x="852032" y="80130"/>
                </a:cubicBezTo>
                <a:cubicBezTo>
                  <a:pt x="855162" y="95922"/>
                  <a:pt x="857154" y="111856"/>
                  <a:pt x="854166" y="128075"/>
                </a:cubicBezTo>
                <a:cubicBezTo>
                  <a:pt x="851321" y="143155"/>
                  <a:pt x="849044" y="158236"/>
                  <a:pt x="846484" y="173459"/>
                </a:cubicBezTo>
                <a:cubicBezTo>
                  <a:pt x="854024" y="176589"/>
                  <a:pt x="855020" y="169475"/>
                  <a:pt x="858008" y="166345"/>
                </a:cubicBezTo>
                <a:cubicBezTo>
                  <a:pt x="879917" y="142302"/>
                  <a:pt x="902822" y="119965"/>
                  <a:pt x="935545" y="111287"/>
                </a:cubicBezTo>
                <a:cubicBezTo>
                  <a:pt x="975807" y="100616"/>
                  <a:pt x="1005826" y="123522"/>
                  <a:pt x="1007391" y="165349"/>
                </a:cubicBezTo>
                <a:cubicBezTo>
                  <a:pt x="1008529" y="196364"/>
                  <a:pt x="997290" y="223253"/>
                  <a:pt x="982494" y="249288"/>
                </a:cubicBezTo>
                <a:cubicBezTo>
                  <a:pt x="979079" y="255406"/>
                  <a:pt x="975238" y="261239"/>
                  <a:pt x="968694" y="271910"/>
                </a:cubicBezTo>
                <a:cubicBezTo>
                  <a:pt x="985197" y="262946"/>
                  <a:pt x="997006" y="255833"/>
                  <a:pt x="1009241" y="249858"/>
                </a:cubicBezTo>
                <a:cubicBezTo>
                  <a:pt x="1035134" y="237338"/>
                  <a:pt x="1061738" y="228517"/>
                  <a:pt x="1091188" y="235488"/>
                </a:cubicBezTo>
                <a:cubicBezTo>
                  <a:pt x="1120353" y="242460"/>
                  <a:pt x="1136857" y="266219"/>
                  <a:pt x="1132304" y="295811"/>
                </a:cubicBezTo>
                <a:cubicBezTo>
                  <a:pt x="1126471" y="333370"/>
                  <a:pt x="1102000" y="358836"/>
                  <a:pt x="1075254" y="382738"/>
                </a:cubicBezTo>
                <a:cubicBezTo>
                  <a:pt x="1070986" y="386579"/>
                  <a:pt x="1066433" y="390136"/>
                  <a:pt x="1062165" y="393977"/>
                </a:cubicBezTo>
                <a:cubicBezTo>
                  <a:pt x="1061881" y="394262"/>
                  <a:pt x="1062023" y="395115"/>
                  <a:pt x="1061738" y="397391"/>
                </a:cubicBezTo>
                <a:cubicBezTo>
                  <a:pt x="1086778" y="391132"/>
                  <a:pt x="1111390" y="385298"/>
                  <a:pt x="1137141" y="386152"/>
                </a:cubicBezTo>
                <a:cubicBezTo>
                  <a:pt x="1173135" y="387433"/>
                  <a:pt x="1202301" y="402798"/>
                  <a:pt x="1210695" y="426272"/>
                </a:cubicBezTo>
                <a:cubicBezTo>
                  <a:pt x="1219800" y="452450"/>
                  <a:pt x="1207138" y="482896"/>
                  <a:pt x="1177119" y="506370"/>
                </a:cubicBezTo>
                <a:cubicBezTo>
                  <a:pt x="1155067" y="523585"/>
                  <a:pt x="1129601" y="533971"/>
                  <a:pt x="1099297" y="545210"/>
                </a:cubicBezTo>
                <a:cubicBezTo>
                  <a:pt x="1129601" y="544357"/>
                  <a:pt x="1154783" y="547628"/>
                  <a:pt x="1179395" y="555169"/>
                </a:cubicBezTo>
                <a:cubicBezTo>
                  <a:pt x="1193054" y="559437"/>
                  <a:pt x="1205715" y="565697"/>
                  <a:pt x="1216955" y="574375"/>
                </a:cubicBezTo>
                <a:cubicBezTo>
                  <a:pt x="1250103" y="600126"/>
                  <a:pt x="1250103" y="640104"/>
                  <a:pt x="1216955" y="666140"/>
                </a:cubicBezTo>
                <a:cubicBezTo>
                  <a:pt x="1192058" y="685630"/>
                  <a:pt x="1162750" y="691890"/>
                  <a:pt x="1132162" y="694309"/>
                </a:cubicBezTo>
                <a:cubicBezTo>
                  <a:pt x="1124622" y="694878"/>
                  <a:pt x="1116654" y="692744"/>
                  <a:pt x="1109256" y="698150"/>
                </a:cubicBezTo>
                <a:close/>
                <a:moveTo>
                  <a:pt x="974669" y="620755"/>
                </a:moveTo>
                <a:cubicBezTo>
                  <a:pt x="974953" y="427411"/>
                  <a:pt x="816465" y="266219"/>
                  <a:pt x="625539" y="265792"/>
                </a:cubicBezTo>
                <a:cubicBezTo>
                  <a:pt x="425791" y="265365"/>
                  <a:pt x="264457" y="424423"/>
                  <a:pt x="264457" y="621893"/>
                </a:cubicBezTo>
                <a:cubicBezTo>
                  <a:pt x="264457" y="815238"/>
                  <a:pt x="425080" y="973585"/>
                  <a:pt x="619848" y="975434"/>
                </a:cubicBezTo>
                <a:cubicBezTo>
                  <a:pt x="809209" y="977284"/>
                  <a:pt x="977230" y="817941"/>
                  <a:pt x="974527" y="620755"/>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3" name="Google Shape;573;p25"/>
          <p:cNvSpPr/>
          <p:nvPr/>
        </p:nvSpPr>
        <p:spPr>
          <a:xfrm>
            <a:off x="5921638" y="2121790"/>
            <a:ext cx="1240953" cy="1241857"/>
          </a:xfrm>
          <a:custGeom>
            <a:avLst/>
            <a:gdLst/>
            <a:ahLst/>
            <a:cxnLst/>
            <a:rect l="l" t="t" r="r" b="b"/>
            <a:pathLst>
              <a:path w="1240953" h="1241857" extrusionOk="0">
                <a:moveTo>
                  <a:pt x="526601" y="847375"/>
                </a:moveTo>
                <a:cubicBezTo>
                  <a:pt x="494733" y="903572"/>
                  <a:pt x="460304" y="957919"/>
                  <a:pt x="414208" y="1003588"/>
                </a:cubicBezTo>
                <a:cubicBezTo>
                  <a:pt x="372381" y="1044988"/>
                  <a:pt x="326285" y="1078564"/>
                  <a:pt x="265252" y="1086389"/>
                </a:cubicBezTo>
                <a:cubicBezTo>
                  <a:pt x="197816" y="1095067"/>
                  <a:pt x="144322" y="1040151"/>
                  <a:pt x="154850" y="972431"/>
                </a:cubicBezTo>
                <a:cubicBezTo>
                  <a:pt x="162817" y="921356"/>
                  <a:pt x="188710" y="879813"/>
                  <a:pt x="222571" y="842538"/>
                </a:cubicBezTo>
                <a:cubicBezTo>
                  <a:pt x="264113" y="796727"/>
                  <a:pt x="313908" y="761444"/>
                  <a:pt x="367401" y="730998"/>
                </a:cubicBezTo>
                <a:cubicBezTo>
                  <a:pt x="375653" y="726304"/>
                  <a:pt x="383905" y="721466"/>
                  <a:pt x="391730" y="715491"/>
                </a:cubicBezTo>
                <a:cubicBezTo>
                  <a:pt x="347768" y="726873"/>
                  <a:pt x="303807" y="738254"/>
                  <a:pt x="258707" y="742380"/>
                </a:cubicBezTo>
                <a:cubicBezTo>
                  <a:pt x="201372" y="747644"/>
                  <a:pt x="144180" y="748640"/>
                  <a:pt x="89121" y="727015"/>
                </a:cubicBezTo>
                <a:cubicBezTo>
                  <a:pt x="72191" y="720328"/>
                  <a:pt x="56542" y="711792"/>
                  <a:pt x="42315" y="700411"/>
                </a:cubicBezTo>
                <a:cubicBezTo>
                  <a:pt x="-16443" y="653604"/>
                  <a:pt x="-13597" y="579481"/>
                  <a:pt x="48290" y="536089"/>
                </a:cubicBezTo>
                <a:cubicBezTo>
                  <a:pt x="90686" y="506354"/>
                  <a:pt x="139200" y="497676"/>
                  <a:pt x="189137" y="495400"/>
                </a:cubicBezTo>
                <a:cubicBezTo>
                  <a:pt x="254155" y="492554"/>
                  <a:pt x="317038" y="506354"/>
                  <a:pt x="379352" y="523427"/>
                </a:cubicBezTo>
                <a:cubicBezTo>
                  <a:pt x="381771" y="524138"/>
                  <a:pt x="384189" y="524707"/>
                  <a:pt x="388173" y="522858"/>
                </a:cubicBezTo>
                <a:cubicBezTo>
                  <a:pt x="378925" y="517309"/>
                  <a:pt x="369820" y="511903"/>
                  <a:pt x="360572" y="506354"/>
                </a:cubicBezTo>
                <a:cubicBezTo>
                  <a:pt x="350614" y="500379"/>
                  <a:pt x="340655" y="494404"/>
                  <a:pt x="330980" y="488144"/>
                </a:cubicBezTo>
                <a:cubicBezTo>
                  <a:pt x="269377" y="448024"/>
                  <a:pt x="213750" y="401928"/>
                  <a:pt x="177471" y="336199"/>
                </a:cubicBezTo>
                <a:cubicBezTo>
                  <a:pt x="164809" y="313294"/>
                  <a:pt x="156984" y="288966"/>
                  <a:pt x="154281" y="263073"/>
                </a:cubicBezTo>
                <a:cubicBezTo>
                  <a:pt x="146883" y="192649"/>
                  <a:pt x="204502" y="142428"/>
                  <a:pt x="276918" y="156228"/>
                </a:cubicBezTo>
                <a:cubicBezTo>
                  <a:pt x="321164" y="164622"/>
                  <a:pt x="358581" y="187101"/>
                  <a:pt x="391872" y="216266"/>
                </a:cubicBezTo>
                <a:cubicBezTo>
                  <a:pt x="443800" y="261792"/>
                  <a:pt x="483351" y="317135"/>
                  <a:pt x="516073" y="377600"/>
                </a:cubicBezTo>
                <a:cubicBezTo>
                  <a:pt x="519346" y="383718"/>
                  <a:pt x="523045" y="389835"/>
                  <a:pt x="527597" y="395526"/>
                </a:cubicBezTo>
                <a:cubicBezTo>
                  <a:pt x="515504" y="352276"/>
                  <a:pt x="503411" y="309026"/>
                  <a:pt x="499712" y="264353"/>
                </a:cubicBezTo>
                <a:cubicBezTo>
                  <a:pt x="493737" y="193361"/>
                  <a:pt x="491034" y="122368"/>
                  <a:pt x="529731" y="57920"/>
                </a:cubicBezTo>
                <a:cubicBezTo>
                  <a:pt x="550930" y="22779"/>
                  <a:pt x="579953" y="-696"/>
                  <a:pt x="623345" y="16"/>
                </a:cubicBezTo>
                <a:cubicBezTo>
                  <a:pt x="658628" y="585"/>
                  <a:pt x="684379" y="19364"/>
                  <a:pt x="703585" y="46823"/>
                </a:cubicBezTo>
                <a:cubicBezTo>
                  <a:pt x="742425" y="101881"/>
                  <a:pt x="748258" y="164907"/>
                  <a:pt x="744701" y="229639"/>
                </a:cubicBezTo>
                <a:cubicBezTo>
                  <a:pt x="741571" y="286263"/>
                  <a:pt x="729336" y="341464"/>
                  <a:pt x="713402" y="396095"/>
                </a:cubicBezTo>
                <a:cubicBezTo>
                  <a:pt x="738726" y="350426"/>
                  <a:pt x="766042" y="306323"/>
                  <a:pt x="799902" y="266772"/>
                </a:cubicBezTo>
                <a:cubicBezTo>
                  <a:pt x="843294" y="216266"/>
                  <a:pt x="891666" y="172447"/>
                  <a:pt x="959387" y="157366"/>
                </a:cubicBezTo>
                <a:cubicBezTo>
                  <a:pt x="1041476" y="139013"/>
                  <a:pt x="1100234" y="196775"/>
                  <a:pt x="1083873" y="279149"/>
                </a:cubicBezTo>
                <a:cubicBezTo>
                  <a:pt x="1071780" y="339614"/>
                  <a:pt x="1034932" y="384714"/>
                  <a:pt x="991682" y="425261"/>
                </a:cubicBezTo>
                <a:cubicBezTo>
                  <a:pt x="948005" y="466377"/>
                  <a:pt x="897499" y="498387"/>
                  <a:pt x="845144" y="527837"/>
                </a:cubicBezTo>
                <a:cubicBezTo>
                  <a:pt x="896646" y="513041"/>
                  <a:pt x="948574" y="501233"/>
                  <a:pt x="1001783" y="496965"/>
                </a:cubicBezTo>
                <a:cubicBezTo>
                  <a:pt x="1063670" y="491985"/>
                  <a:pt x="1124135" y="496965"/>
                  <a:pt x="1179620" y="528122"/>
                </a:cubicBezTo>
                <a:cubicBezTo>
                  <a:pt x="1216042" y="548609"/>
                  <a:pt x="1241650" y="578058"/>
                  <a:pt x="1240939" y="621735"/>
                </a:cubicBezTo>
                <a:cubicBezTo>
                  <a:pt x="1240227" y="666123"/>
                  <a:pt x="1213338" y="695289"/>
                  <a:pt x="1176206" y="715491"/>
                </a:cubicBezTo>
                <a:cubicBezTo>
                  <a:pt x="1141777" y="734271"/>
                  <a:pt x="1104217" y="742665"/>
                  <a:pt x="1065093" y="744656"/>
                </a:cubicBezTo>
                <a:cubicBezTo>
                  <a:pt x="991540" y="748498"/>
                  <a:pt x="920262" y="735978"/>
                  <a:pt x="848701" y="716771"/>
                </a:cubicBezTo>
                <a:cubicBezTo>
                  <a:pt x="856952" y="721466"/>
                  <a:pt x="865204" y="726161"/>
                  <a:pt x="873313" y="730856"/>
                </a:cubicBezTo>
                <a:cubicBezTo>
                  <a:pt x="882276" y="735978"/>
                  <a:pt x="891239" y="741100"/>
                  <a:pt x="899918" y="746506"/>
                </a:cubicBezTo>
                <a:cubicBezTo>
                  <a:pt x="962659" y="786057"/>
                  <a:pt x="1019282" y="832010"/>
                  <a:pt x="1058407" y="896316"/>
                </a:cubicBezTo>
                <a:cubicBezTo>
                  <a:pt x="1073060" y="920218"/>
                  <a:pt x="1082450" y="946253"/>
                  <a:pt x="1086007" y="973996"/>
                </a:cubicBezTo>
                <a:cubicBezTo>
                  <a:pt x="1095966" y="1051533"/>
                  <a:pt x="1033936" y="1102181"/>
                  <a:pt x="952984" y="1082263"/>
                </a:cubicBezTo>
                <a:cubicBezTo>
                  <a:pt x="903190" y="1070028"/>
                  <a:pt x="863497" y="1040436"/>
                  <a:pt x="827929" y="1005153"/>
                </a:cubicBezTo>
                <a:cubicBezTo>
                  <a:pt x="781265" y="958915"/>
                  <a:pt x="746408" y="904283"/>
                  <a:pt x="713829" y="847375"/>
                </a:cubicBezTo>
                <a:cubicBezTo>
                  <a:pt x="720515" y="875260"/>
                  <a:pt x="728056" y="903003"/>
                  <a:pt x="733746" y="931172"/>
                </a:cubicBezTo>
                <a:cubicBezTo>
                  <a:pt x="747689" y="1000600"/>
                  <a:pt x="752668" y="1070170"/>
                  <a:pt x="730901" y="1139313"/>
                </a:cubicBezTo>
                <a:cubicBezTo>
                  <a:pt x="721796" y="1168336"/>
                  <a:pt x="707996" y="1195083"/>
                  <a:pt x="684663" y="1215428"/>
                </a:cubicBezTo>
                <a:cubicBezTo>
                  <a:pt x="624910" y="1267498"/>
                  <a:pt x="557616" y="1236199"/>
                  <a:pt x="525606" y="1177299"/>
                </a:cubicBezTo>
                <a:cubicBezTo>
                  <a:pt x="502842" y="1135614"/>
                  <a:pt x="495302" y="1090230"/>
                  <a:pt x="496298" y="1042996"/>
                </a:cubicBezTo>
                <a:cubicBezTo>
                  <a:pt x="497009" y="1009563"/>
                  <a:pt x="497863" y="976272"/>
                  <a:pt x="504265" y="943123"/>
                </a:cubicBezTo>
                <a:cubicBezTo>
                  <a:pt x="510525" y="910970"/>
                  <a:pt x="519488" y="879386"/>
                  <a:pt x="526317" y="847091"/>
                </a:cubicBezTo>
                <a:close/>
                <a:moveTo>
                  <a:pt x="779131" y="820060"/>
                </a:moveTo>
                <a:cubicBezTo>
                  <a:pt x="815125" y="820771"/>
                  <a:pt x="833335" y="787480"/>
                  <a:pt x="812422" y="752197"/>
                </a:cubicBezTo>
                <a:cubicBezTo>
                  <a:pt x="800471" y="731994"/>
                  <a:pt x="799617" y="716345"/>
                  <a:pt x="811284" y="697850"/>
                </a:cubicBezTo>
                <a:cubicBezTo>
                  <a:pt x="813275" y="694720"/>
                  <a:pt x="814129" y="690594"/>
                  <a:pt x="815125" y="686895"/>
                </a:cubicBezTo>
                <a:cubicBezTo>
                  <a:pt x="817970" y="675940"/>
                  <a:pt x="823377" y="669111"/>
                  <a:pt x="836039" y="667973"/>
                </a:cubicBezTo>
                <a:cubicBezTo>
                  <a:pt x="848274" y="666835"/>
                  <a:pt x="859371" y="660717"/>
                  <a:pt x="869330" y="653461"/>
                </a:cubicBezTo>
                <a:cubicBezTo>
                  <a:pt x="894085" y="635109"/>
                  <a:pt x="894227" y="607651"/>
                  <a:pt x="870326" y="588586"/>
                </a:cubicBezTo>
                <a:cubicBezTo>
                  <a:pt x="859513" y="579908"/>
                  <a:pt x="846851" y="575498"/>
                  <a:pt x="833620" y="572225"/>
                </a:cubicBezTo>
                <a:cubicBezTo>
                  <a:pt x="827360" y="570660"/>
                  <a:pt x="821242" y="569807"/>
                  <a:pt x="818539" y="562124"/>
                </a:cubicBezTo>
                <a:cubicBezTo>
                  <a:pt x="809150" y="536516"/>
                  <a:pt x="789659" y="511761"/>
                  <a:pt x="815125" y="484445"/>
                </a:cubicBezTo>
                <a:cubicBezTo>
                  <a:pt x="818255" y="481030"/>
                  <a:pt x="818539" y="474913"/>
                  <a:pt x="819535" y="469791"/>
                </a:cubicBezTo>
                <a:cubicBezTo>
                  <a:pt x="826080" y="437496"/>
                  <a:pt x="801040" y="413594"/>
                  <a:pt x="769172" y="421561"/>
                </a:cubicBezTo>
                <a:cubicBezTo>
                  <a:pt x="757221" y="424549"/>
                  <a:pt x="745982" y="429671"/>
                  <a:pt x="736023" y="436784"/>
                </a:cubicBezTo>
                <a:cubicBezTo>
                  <a:pt x="729621" y="441337"/>
                  <a:pt x="723930" y="441622"/>
                  <a:pt x="716390" y="438492"/>
                </a:cubicBezTo>
                <a:cubicBezTo>
                  <a:pt x="691208" y="427679"/>
                  <a:pt x="663892" y="420139"/>
                  <a:pt x="661473" y="385567"/>
                </a:cubicBezTo>
                <a:cubicBezTo>
                  <a:pt x="661189" y="381584"/>
                  <a:pt x="657632" y="377458"/>
                  <a:pt x="655071" y="373901"/>
                </a:cubicBezTo>
                <a:cubicBezTo>
                  <a:pt x="636292" y="347439"/>
                  <a:pt x="607553" y="346728"/>
                  <a:pt x="587493" y="372194"/>
                </a:cubicBezTo>
                <a:cubicBezTo>
                  <a:pt x="581375" y="379876"/>
                  <a:pt x="575685" y="388555"/>
                  <a:pt x="574973" y="397945"/>
                </a:cubicBezTo>
                <a:cubicBezTo>
                  <a:pt x="573693" y="415729"/>
                  <a:pt x="564730" y="424407"/>
                  <a:pt x="548084" y="427537"/>
                </a:cubicBezTo>
                <a:cubicBezTo>
                  <a:pt x="543105" y="428391"/>
                  <a:pt x="538125" y="430667"/>
                  <a:pt x="534000" y="433654"/>
                </a:cubicBezTo>
                <a:cubicBezTo>
                  <a:pt x="522191" y="442048"/>
                  <a:pt x="511379" y="443329"/>
                  <a:pt x="499286" y="433654"/>
                </a:cubicBezTo>
                <a:cubicBezTo>
                  <a:pt x="490180" y="426256"/>
                  <a:pt x="478656" y="423126"/>
                  <a:pt x="467133" y="421135"/>
                </a:cubicBezTo>
                <a:cubicBezTo>
                  <a:pt x="441666" y="416724"/>
                  <a:pt x="422602" y="432232"/>
                  <a:pt x="421464" y="457840"/>
                </a:cubicBezTo>
                <a:cubicBezTo>
                  <a:pt x="420753" y="473917"/>
                  <a:pt x="425732" y="488144"/>
                  <a:pt x="434268" y="501517"/>
                </a:cubicBezTo>
                <a:cubicBezTo>
                  <a:pt x="437540" y="506781"/>
                  <a:pt x="443943" y="512472"/>
                  <a:pt x="440386" y="518874"/>
                </a:cubicBezTo>
                <a:cubicBezTo>
                  <a:pt x="428008" y="541495"/>
                  <a:pt x="428293" y="573079"/>
                  <a:pt x="391587" y="578201"/>
                </a:cubicBezTo>
                <a:cubicBezTo>
                  <a:pt x="371243" y="581046"/>
                  <a:pt x="355024" y="595700"/>
                  <a:pt x="353459" y="618748"/>
                </a:cubicBezTo>
                <a:cubicBezTo>
                  <a:pt x="351752" y="643076"/>
                  <a:pt x="369393" y="657587"/>
                  <a:pt x="388457" y="661571"/>
                </a:cubicBezTo>
                <a:cubicBezTo>
                  <a:pt x="416342" y="667404"/>
                  <a:pt x="425874" y="684903"/>
                  <a:pt x="434695" y="707951"/>
                </a:cubicBezTo>
                <a:cubicBezTo>
                  <a:pt x="439817" y="721324"/>
                  <a:pt x="442235" y="731425"/>
                  <a:pt x="432846" y="743234"/>
                </a:cubicBezTo>
                <a:cubicBezTo>
                  <a:pt x="424736" y="753620"/>
                  <a:pt x="421606" y="766139"/>
                  <a:pt x="421464" y="779513"/>
                </a:cubicBezTo>
                <a:cubicBezTo>
                  <a:pt x="421179" y="805975"/>
                  <a:pt x="435406" y="820202"/>
                  <a:pt x="461584" y="820060"/>
                </a:cubicBezTo>
                <a:cubicBezTo>
                  <a:pt x="477234" y="820060"/>
                  <a:pt x="490180" y="813515"/>
                  <a:pt x="502842" y="805548"/>
                </a:cubicBezTo>
                <a:cubicBezTo>
                  <a:pt x="508249" y="802133"/>
                  <a:pt x="513370" y="797154"/>
                  <a:pt x="520484" y="800995"/>
                </a:cubicBezTo>
                <a:cubicBezTo>
                  <a:pt x="543816" y="813800"/>
                  <a:pt x="574689" y="815791"/>
                  <a:pt x="579241" y="852924"/>
                </a:cubicBezTo>
                <a:cubicBezTo>
                  <a:pt x="581660" y="872130"/>
                  <a:pt x="597879" y="888349"/>
                  <a:pt x="619931" y="888065"/>
                </a:cubicBezTo>
                <a:cubicBezTo>
                  <a:pt x="642409" y="887638"/>
                  <a:pt x="654644" y="870850"/>
                  <a:pt x="663181" y="851786"/>
                </a:cubicBezTo>
                <a:cubicBezTo>
                  <a:pt x="664461" y="848798"/>
                  <a:pt x="666026" y="845668"/>
                  <a:pt x="666168" y="842680"/>
                </a:cubicBezTo>
                <a:cubicBezTo>
                  <a:pt x="666880" y="824897"/>
                  <a:pt x="677550" y="816787"/>
                  <a:pt x="693626" y="813230"/>
                </a:cubicBezTo>
                <a:cubicBezTo>
                  <a:pt x="699175" y="811950"/>
                  <a:pt x="704581" y="809389"/>
                  <a:pt x="709418" y="806259"/>
                </a:cubicBezTo>
                <a:cubicBezTo>
                  <a:pt x="720515" y="799146"/>
                  <a:pt x="730190" y="799146"/>
                  <a:pt x="741145" y="807398"/>
                </a:cubicBezTo>
                <a:cubicBezTo>
                  <a:pt x="752099" y="815507"/>
                  <a:pt x="765046" y="819917"/>
                  <a:pt x="778988" y="82006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4" name="Google Shape;574;p25"/>
          <p:cNvSpPr/>
          <p:nvPr/>
        </p:nvSpPr>
        <p:spPr>
          <a:xfrm>
            <a:off x="5954793" y="3702836"/>
            <a:ext cx="1241370" cy="1242275"/>
          </a:xfrm>
          <a:custGeom>
            <a:avLst/>
            <a:gdLst/>
            <a:ahLst/>
            <a:cxnLst/>
            <a:rect l="l" t="t" r="r" b="b"/>
            <a:pathLst>
              <a:path w="1241370" h="1242275" extrusionOk="0">
                <a:moveTo>
                  <a:pt x="1012305" y="730713"/>
                </a:moveTo>
                <a:cubicBezTo>
                  <a:pt x="1033077" y="742237"/>
                  <a:pt x="1052852" y="752481"/>
                  <a:pt x="1072059" y="763862"/>
                </a:cubicBezTo>
                <a:cubicBezTo>
                  <a:pt x="1108195" y="785345"/>
                  <a:pt x="1142198" y="809531"/>
                  <a:pt x="1166668" y="844814"/>
                </a:cubicBezTo>
                <a:cubicBezTo>
                  <a:pt x="1172643" y="853350"/>
                  <a:pt x="1177196" y="862455"/>
                  <a:pt x="1179615" y="872556"/>
                </a:cubicBezTo>
                <a:cubicBezTo>
                  <a:pt x="1184310" y="891479"/>
                  <a:pt x="1176342" y="911254"/>
                  <a:pt x="1157847" y="916376"/>
                </a:cubicBezTo>
                <a:cubicBezTo>
                  <a:pt x="1138641" y="921640"/>
                  <a:pt x="1135369" y="930318"/>
                  <a:pt x="1138356" y="948813"/>
                </a:cubicBezTo>
                <a:cubicBezTo>
                  <a:pt x="1142055" y="971719"/>
                  <a:pt x="1130389" y="984665"/>
                  <a:pt x="1107199" y="989787"/>
                </a:cubicBezTo>
                <a:cubicBezTo>
                  <a:pt x="1084294" y="994766"/>
                  <a:pt x="1062384" y="989502"/>
                  <a:pt x="1040759" y="982531"/>
                </a:cubicBezTo>
                <a:cubicBezTo>
                  <a:pt x="990822" y="966312"/>
                  <a:pt x="946292" y="939708"/>
                  <a:pt x="899770" y="905136"/>
                </a:cubicBezTo>
                <a:cubicBezTo>
                  <a:pt x="922106" y="938712"/>
                  <a:pt x="941455" y="967593"/>
                  <a:pt x="955539" y="999319"/>
                </a:cubicBezTo>
                <a:cubicBezTo>
                  <a:pt x="970762" y="1033464"/>
                  <a:pt x="985558" y="1068035"/>
                  <a:pt x="980864" y="1106733"/>
                </a:cubicBezTo>
                <a:cubicBezTo>
                  <a:pt x="977022" y="1138459"/>
                  <a:pt x="962084" y="1149983"/>
                  <a:pt x="931069" y="1144150"/>
                </a:cubicBezTo>
                <a:cubicBezTo>
                  <a:pt x="919403" y="1142016"/>
                  <a:pt x="913712" y="1144434"/>
                  <a:pt x="909302" y="1156100"/>
                </a:cubicBezTo>
                <a:cubicBezTo>
                  <a:pt x="897920" y="1185977"/>
                  <a:pt x="878571" y="1193375"/>
                  <a:pt x="849548" y="1179717"/>
                </a:cubicBezTo>
                <a:cubicBezTo>
                  <a:pt x="814977" y="1163356"/>
                  <a:pt x="793067" y="1133764"/>
                  <a:pt x="772296" y="1103176"/>
                </a:cubicBezTo>
                <a:cubicBezTo>
                  <a:pt x="753801" y="1076002"/>
                  <a:pt x="739005" y="1046695"/>
                  <a:pt x="722786" y="1012408"/>
                </a:cubicBezTo>
                <a:cubicBezTo>
                  <a:pt x="722786" y="1028057"/>
                  <a:pt x="722359" y="1039012"/>
                  <a:pt x="722786" y="1049825"/>
                </a:cubicBezTo>
                <a:cubicBezTo>
                  <a:pt x="725204" y="1096489"/>
                  <a:pt x="722075" y="1142442"/>
                  <a:pt x="707848" y="1187115"/>
                </a:cubicBezTo>
                <a:cubicBezTo>
                  <a:pt x="704148" y="1198781"/>
                  <a:pt x="699169" y="1210021"/>
                  <a:pt x="692198" y="1220122"/>
                </a:cubicBezTo>
                <a:cubicBezTo>
                  <a:pt x="673987" y="1246299"/>
                  <a:pt x="650513" y="1249572"/>
                  <a:pt x="626896" y="1228374"/>
                </a:cubicBezTo>
                <a:cubicBezTo>
                  <a:pt x="619782" y="1221971"/>
                  <a:pt x="616083" y="1216565"/>
                  <a:pt x="605698" y="1225955"/>
                </a:cubicBezTo>
                <a:cubicBezTo>
                  <a:pt x="578097" y="1250710"/>
                  <a:pt x="552916" y="1245588"/>
                  <a:pt x="535132" y="1213008"/>
                </a:cubicBezTo>
                <a:cubicBezTo>
                  <a:pt x="517206" y="1180002"/>
                  <a:pt x="512226" y="1143438"/>
                  <a:pt x="510661" y="1106733"/>
                </a:cubicBezTo>
                <a:cubicBezTo>
                  <a:pt x="509239" y="1074580"/>
                  <a:pt x="509381" y="1042427"/>
                  <a:pt x="513649" y="1010132"/>
                </a:cubicBezTo>
                <a:cubicBezTo>
                  <a:pt x="490886" y="1051959"/>
                  <a:pt x="469119" y="1093928"/>
                  <a:pt x="438104" y="1130207"/>
                </a:cubicBezTo>
                <a:cubicBezTo>
                  <a:pt x="422881" y="1147991"/>
                  <a:pt x="406378" y="1164067"/>
                  <a:pt x="385037" y="1174311"/>
                </a:cubicBezTo>
                <a:cubicBezTo>
                  <a:pt x="353738" y="1189534"/>
                  <a:pt x="332255" y="1180998"/>
                  <a:pt x="322438" y="1148133"/>
                </a:cubicBezTo>
                <a:cubicBezTo>
                  <a:pt x="319166" y="1137179"/>
                  <a:pt x="314898" y="1136467"/>
                  <a:pt x="304939" y="1137748"/>
                </a:cubicBezTo>
                <a:cubicBezTo>
                  <a:pt x="265246" y="1142585"/>
                  <a:pt x="250734" y="1128785"/>
                  <a:pt x="251446" y="1087953"/>
                </a:cubicBezTo>
                <a:cubicBezTo>
                  <a:pt x="251872" y="1056227"/>
                  <a:pt x="263539" y="1027631"/>
                  <a:pt x="276627" y="999461"/>
                </a:cubicBezTo>
                <a:cubicBezTo>
                  <a:pt x="291850" y="966739"/>
                  <a:pt x="311341" y="936294"/>
                  <a:pt x="331686" y="905990"/>
                </a:cubicBezTo>
                <a:cubicBezTo>
                  <a:pt x="307358" y="920501"/>
                  <a:pt x="283599" y="935724"/>
                  <a:pt x="258559" y="948529"/>
                </a:cubicBezTo>
                <a:cubicBezTo>
                  <a:pt x="228113" y="964178"/>
                  <a:pt x="196672" y="977125"/>
                  <a:pt x="162385" y="982104"/>
                </a:cubicBezTo>
                <a:cubicBezTo>
                  <a:pt x="152710" y="983527"/>
                  <a:pt x="143178" y="984096"/>
                  <a:pt x="133504" y="982104"/>
                </a:cubicBezTo>
                <a:cubicBezTo>
                  <a:pt x="103769" y="976129"/>
                  <a:pt x="92530" y="961191"/>
                  <a:pt x="98079" y="931172"/>
                </a:cubicBezTo>
                <a:cubicBezTo>
                  <a:pt x="100355" y="919221"/>
                  <a:pt x="98079" y="914099"/>
                  <a:pt x="86412" y="909831"/>
                </a:cubicBezTo>
                <a:cubicBezTo>
                  <a:pt x="55824" y="898592"/>
                  <a:pt x="47715" y="875829"/>
                  <a:pt x="63649" y="847090"/>
                </a:cubicBezTo>
                <a:cubicBezTo>
                  <a:pt x="85701" y="807255"/>
                  <a:pt x="121838" y="782500"/>
                  <a:pt x="159681" y="759879"/>
                </a:cubicBezTo>
                <a:cubicBezTo>
                  <a:pt x="183298" y="745794"/>
                  <a:pt x="207342" y="732563"/>
                  <a:pt x="232808" y="721323"/>
                </a:cubicBezTo>
                <a:cubicBezTo>
                  <a:pt x="192688" y="726019"/>
                  <a:pt x="152995" y="724738"/>
                  <a:pt x="113301" y="720897"/>
                </a:cubicBezTo>
                <a:cubicBezTo>
                  <a:pt x="84136" y="718194"/>
                  <a:pt x="55967" y="712218"/>
                  <a:pt x="30216" y="697849"/>
                </a:cubicBezTo>
                <a:cubicBezTo>
                  <a:pt x="-5209" y="678216"/>
                  <a:pt x="-9620" y="652465"/>
                  <a:pt x="17696" y="623442"/>
                </a:cubicBezTo>
                <a:cubicBezTo>
                  <a:pt x="23671" y="617182"/>
                  <a:pt x="24098" y="613625"/>
                  <a:pt x="17696" y="608219"/>
                </a:cubicBezTo>
                <a:cubicBezTo>
                  <a:pt x="-13034" y="581899"/>
                  <a:pt x="-372" y="550031"/>
                  <a:pt x="31212" y="534239"/>
                </a:cubicBezTo>
                <a:cubicBezTo>
                  <a:pt x="67775" y="515886"/>
                  <a:pt x="107611" y="512187"/>
                  <a:pt x="147446" y="510479"/>
                </a:cubicBezTo>
                <a:cubicBezTo>
                  <a:pt x="173482" y="509341"/>
                  <a:pt x="199517" y="510337"/>
                  <a:pt x="225695" y="510337"/>
                </a:cubicBezTo>
                <a:cubicBezTo>
                  <a:pt x="194538" y="493976"/>
                  <a:pt x="162954" y="477188"/>
                  <a:pt x="133788" y="456133"/>
                </a:cubicBezTo>
                <a:cubicBezTo>
                  <a:pt x="109602" y="438776"/>
                  <a:pt x="87266" y="419427"/>
                  <a:pt x="71474" y="393676"/>
                </a:cubicBezTo>
                <a:cubicBezTo>
                  <a:pt x="50276" y="359247"/>
                  <a:pt x="58385" y="335203"/>
                  <a:pt x="96087" y="321830"/>
                </a:cubicBezTo>
                <a:cubicBezTo>
                  <a:pt x="103343" y="319269"/>
                  <a:pt x="106188" y="317277"/>
                  <a:pt x="104908" y="308599"/>
                </a:cubicBezTo>
                <a:cubicBezTo>
                  <a:pt x="98505" y="265349"/>
                  <a:pt x="119704" y="245573"/>
                  <a:pt x="163807" y="251975"/>
                </a:cubicBezTo>
                <a:cubicBezTo>
                  <a:pt x="200655" y="257381"/>
                  <a:pt x="234515" y="271181"/>
                  <a:pt x="266668" y="289392"/>
                </a:cubicBezTo>
                <a:cubicBezTo>
                  <a:pt x="289005" y="302054"/>
                  <a:pt x="310488" y="316139"/>
                  <a:pt x="336238" y="332215"/>
                </a:cubicBezTo>
                <a:cubicBezTo>
                  <a:pt x="323719" y="311444"/>
                  <a:pt x="313191" y="294372"/>
                  <a:pt x="303232" y="277015"/>
                </a:cubicBezTo>
                <a:cubicBezTo>
                  <a:pt x="284168" y="244008"/>
                  <a:pt x="268518" y="209436"/>
                  <a:pt x="260978" y="171735"/>
                </a:cubicBezTo>
                <a:cubicBezTo>
                  <a:pt x="258417" y="158931"/>
                  <a:pt x="257705" y="146126"/>
                  <a:pt x="259697" y="133322"/>
                </a:cubicBezTo>
                <a:cubicBezTo>
                  <a:pt x="264250" y="105010"/>
                  <a:pt x="283172" y="92064"/>
                  <a:pt x="310914" y="99177"/>
                </a:cubicBezTo>
                <a:cubicBezTo>
                  <a:pt x="322154" y="102023"/>
                  <a:pt x="327133" y="101027"/>
                  <a:pt x="331259" y="88649"/>
                </a:cubicBezTo>
                <a:cubicBezTo>
                  <a:pt x="341218" y="58061"/>
                  <a:pt x="361989" y="49383"/>
                  <a:pt x="391724" y="62614"/>
                </a:cubicBezTo>
                <a:cubicBezTo>
                  <a:pt x="419751" y="75134"/>
                  <a:pt x="438388" y="98750"/>
                  <a:pt x="456314" y="122225"/>
                </a:cubicBezTo>
                <a:cubicBezTo>
                  <a:pt x="482207" y="156085"/>
                  <a:pt x="501698" y="193787"/>
                  <a:pt x="521332" y="238033"/>
                </a:cubicBezTo>
                <a:cubicBezTo>
                  <a:pt x="515072" y="182690"/>
                  <a:pt x="516210" y="133180"/>
                  <a:pt x="525458" y="84097"/>
                </a:cubicBezTo>
                <a:cubicBezTo>
                  <a:pt x="529299" y="63752"/>
                  <a:pt x="535274" y="44119"/>
                  <a:pt x="546229" y="26193"/>
                </a:cubicBezTo>
                <a:cubicBezTo>
                  <a:pt x="564866" y="-4253"/>
                  <a:pt x="591186" y="-8806"/>
                  <a:pt x="616226" y="15949"/>
                </a:cubicBezTo>
                <a:cubicBezTo>
                  <a:pt x="624904" y="24485"/>
                  <a:pt x="628603" y="22209"/>
                  <a:pt x="636001" y="15523"/>
                </a:cubicBezTo>
                <a:cubicBezTo>
                  <a:pt x="661325" y="-7383"/>
                  <a:pt x="684658" y="-3826"/>
                  <a:pt x="703295" y="25481"/>
                </a:cubicBezTo>
                <a:cubicBezTo>
                  <a:pt x="721079" y="53509"/>
                  <a:pt x="725204" y="85519"/>
                  <a:pt x="728903" y="117530"/>
                </a:cubicBezTo>
                <a:cubicBezTo>
                  <a:pt x="733029" y="154236"/>
                  <a:pt x="730042" y="190799"/>
                  <a:pt x="727623" y="233195"/>
                </a:cubicBezTo>
                <a:cubicBezTo>
                  <a:pt x="739431" y="211286"/>
                  <a:pt x="748110" y="193929"/>
                  <a:pt x="757927" y="177426"/>
                </a:cubicBezTo>
                <a:cubicBezTo>
                  <a:pt x="778271" y="142996"/>
                  <a:pt x="800465" y="109705"/>
                  <a:pt x="831765" y="83954"/>
                </a:cubicBezTo>
                <a:cubicBezTo>
                  <a:pt x="841724" y="75703"/>
                  <a:pt x="852251" y="68305"/>
                  <a:pt x="864629" y="64179"/>
                </a:cubicBezTo>
                <a:cubicBezTo>
                  <a:pt x="889669" y="55785"/>
                  <a:pt x="908875" y="63894"/>
                  <a:pt x="916700" y="88649"/>
                </a:cubicBezTo>
                <a:cubicBezTo>
                  <a:pt x="920826" y="101880"/>
                  <a:pt x="924809" y="106860"/>
                  <a:pt x="940459" y="104299"/>
                </a:cubicBezTo>
                <a:cubicBezTo>
                  <a:pt x="975031" y="98750"/>
                  <a:pt x="994379" y="121371"/>
                  <a:pt x="990111" y="158788"/>
                </a:cubicBezTo>
                <a:cubicBezTo>
                  <a:pt x="984278" y="209294"/>
                  <a:pt x="961657" y="253256"/>
                  <a:pt x="935479" y="295652"/>
                </a:cubicBezTo>
                <a:cubicBezTo>
                  <a:pt x="927228" y="309025"/>
                  <a:pt x="918123" y="322114"/>
                  <a:pt x="910298" y="336057"/>
                </a:cubicBezTo>
                <a:cubicBezTo>
                  <a:pt x="952836" y="308883"/>
                  <a:pt x="995517" y="282706"/>
                  <a:pt x="1043889" y="268336"/>
                </a:cubicBezTo>
                <a:cubicBezTo>
                  <a:pt x="1066083" y="261792"/>
                  <a:pt x="1088420" y="255532"/>
                  <a:pt x="1112036" y="261223"/>
                </a:cubicBezTo>
                <a:cubicBezTo>
                  <a:pt x="1136934" y="267198"/>
                  <a:pt x="1148031" y="282848"/>
                  <a:pt x="1142767" y="307887"/>
                </a:cubicBezTo>
                <a:cubicBezTo>
                  <a:pt x="1139921" y="321830"/>
                  <a:pt x="1140490" y="329370"/>
                  <a:pt x="1157136" y="333780"/>
                </a:cubicBezTo>
                <a:cubicBezTo>
                  <a:pt x="1181322" y="340182"/>
                  <a:pt x="1190000" y="359958"/>
                  <a:pt x="1181606" y="383859"/>
                </a:cubicBezTo>
                <a:cubicBezTo>
                  <a:pt x="1170367" y="416439"/>
                  <a:pt x="1145470" y="438206"/>
                  <a:pt x="1118865" y="457697"/>
                </a:cubicBezTo>
                <a:cubicBezTo>
                  <a:pt x="1085147" y="482453"/>
                  <a:pt x="1048157" y="501801"/>
                  <a:pt x="1010313" y="520438"/>
                </a:cubicBezTo>
                <a:cubicBezTo>
                  <a:pt x="1057405" y="515317"/>
                  <a:pt x="1104069" y="516739"/>
                  <a:pt x="1150449" y="524706"/>
                </a:cubicBezTo>
                <a:cubicBezTo>
                  <a:pt x="1171505" y="528406"/>
                  <a:pt x="1192134" y="533669"/>
                  <a:pt x="1210630" y="544624"/>
                </a:cubicBezTo>
                <a:cubicBezTo>
                  <a:pt x="1247477" y="566392"/>
                  <a:pt x="1250323" y="595699"/>
                  <a:pt x="1223861" y="617467"/>
                </a:cubicBezTo>
                <a:cubicBezTo>
                  <a:pt x="1216747" y="623442"/>
                  <a:pt x="1217601" y="627568"/>
                  <a:pt x="1223718" y="634539"/>
                </a:cubicBezTo>
                <a:cubicBezTo>
                  <a:pt x="1250181" y="665411"/>
                  <a:pt x="1243209" y="693723"/>
                  <a:pt x="1204370" y="710226"/>
                </a:cubicBezTo>
                <a:cubicBezTo>
                  <a:pt x="1150165" y="733274"/>
                  <a:pt x="1092972" y="733986"/>
                  <a:pt x="1035353" y="730002"/>
                </a:cubicBezTo>
                <a:cubicBezTo>
                  <a:pt x="1027955" y="729433"/>
                  <a:pt x="1020557" y="726872"/>
                  <a:pt x="1011309" y="729717"/>
                </a:cubicBezTo>
                <a:close/>
                <a:moveTo>
                  <a:pt x="288009" y="620312"/>
                </a:moveTo>
                <a:cubicBezTo>
                  <a:pt x="282887" y="793312"/>
                  <a:pt x="425299" y="944830"/>
                  <a:pt x="600576" y="954931"/>
                </a:cubicBezTo>
                <a:cubicBezTo>
                  <a:pt x="790506" y="965885"/>
                  <a:pt x="948995" y="819205"/>
                  <a:pt x="954686" y="632120"/>
                </a:cubicBezTo>
                <a:cubicBezTo>
                  <a:pt x="960234" y="448023"/>
                  <a:pt x="813981" y="293945"/>
                  <a:pt x="634721" y="287969"/>
                </a:cubicBezTo>
                <a:cubicBezTo>
                  <a:pt x="445075" y="281567"/>
                  <a:pt x="285590" y="435503"/>
                  <a:pt x="288009" y="620312"/>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5" name="Google Shape;575;p25"/>
          <p:cNvSpPr/>
          <p:nvPr/>
        </p:nvSpPr>
        <p:spPr>
          <a:xfrm>
            <a:off x="10438577" y="2121755"/>
            <a:ext cx="1241094" cy="1242084"/>
          </a:xfrm>
          <a:custGeom>
            <a:avLst/>
            <a:gdLst/>
            <a:ahLst/>
            <a:cxnLst/>
            <a:rect l="l" t="t" r="r" b="b"/>
            <a:pathLst>
              <a:path w="1241094" h="1242084" extrusionOk="0">
                <a:moveTo>
                  <a:pt x="124251" y="719225"/>
                </a:moveTo>
                <a:cubicBezTo>
                  <a:pt x="43726" y="710262"/>
                  <a:pt x="1472" y="677967"/>
                  <a:pt x="49" y="624616"/>
                </a:cubicBezTo>
                <a:cubicBezTo>
                  <a:pt x="-1516" y="566143"/>
                  <a:pt x="34194" y="535982"/>
                  <a:pt x="123966" y="521186"/>
                </a:cubicBezTo>
                <a:cubicBezTo>
                  <a:pt x="95370" y="507243"/>
                  <a:pt x="70757" y="491593"/>
                  <a:pt x="55108" y="465843"/>
                </a:cubicBezTo>
                <a:cubicBezTo>
                  <a:pt x="38747" y="438954"/>
                  <a:pt x="34763" y="410784"/>
                  <a:pt x="47852" y="381050"/>
                </a:cubicBezTo>
                <a:cubicBezTo>
                  <a:pt x="68908" y="333674"/>
                  <a:pt x="107463" y="322292"/>
                  <a:pt x="196808" y="337515"/>
                </a:cubicBezTo>
                <a:cubicBezTo>
                  <a:pt x="147156" y="261543"/>
                  <a:pt x="142603" y="220569"/>
                  <a:pt x="181443" y="181730"/>
                </a:cubicBezTo>
                <a:cubicBezTo>
                  <a:pt x="203353" y="159820"/>
                  <a:pt x="230384" y="152280"/>
                  <a:pt x="261115" y="157402"/>
                </a:cubicBezTo>
                <a:cubicBezTo>
                  <a:pt x="290849" y="162381"/>
                  <a:pt x="314181" y="178884"/>
                  <a:pt x="337513" y="197806"/>
                </a:cubicBezTo>
                <a:cubicBezTo>
                  <a:pt x="328693" y="167503"/>
                  <a:pt x="323144" y="137484"/>
                  <a:pt x="331254" y="107038"/>
                </a:cubicBezTo>
                <a:cubicBezTo>
                  <a:pt x="339790" y="74743"/>
                  <a:pt x="360988" y="53687"/>
                  <a:pt x="393141" y="43586"/>
                </a:cubicBezTo>
                <a:cubicBezTo>
                  <a:pt x="439806" y="28932"/>
                  <a:pt x="484194" y="55963"/>
                  <a:pt x="520899" y="122972"/>
                </a:cubicBezTo>
                <a:cubicBezTo>
                  <a:pt x="524741" y="91104"/>
                  <a:pt x="530289" y="61512"/>
                  <a:pt x="548926" y="36330"/>
                </a:cubicBezTo>
                <a:cubicBezTo>
                  <a:pt x="568560" y="9725"/>
                  <a:pt x="595306" y="-1656"/>
                  <a:pt x="627744" y="193"/>
                </a:cubicBezTo>
                <a:cubicBezTo>
                  <a:pt x="679815" y="3039"/>
                  <a:pt x="712252" y="47569"/>
                  <a:pt x="718797" y="128236"/>
                </a:cubicBezTo>
                <a:cubicBezTo>
                  <a:pt x="731743" y="97221"/>
                  <a:pt x="747962" y="72182"/>
                  <a:pt x="774282" y="55679"/>
                </a:cubicBezTo>
                <a:cubicBezTo>
                  <a:pt x="801740" y="38464"/>
                  <a:pt x="830621" y="34907"/>
                  <a:pt x="860782" y="48280"/>
                </a:cubicBezTo>
                <a:cubicBezTo>
                  <a:pt x="909581" y="69763"/>
                  <a:pt x="923097" y="120411"/>
                  <a:pt x="900618" y="201932"/>
                </a:cubicBezTo>
                <a:cubicBezTo>
                  <a:pt x="923950" y="181161"/>
                  <a:pt x="946855" y="163377"/>
                  <a:pt x="977017" y="157828"/>
                </a:cubicBezTo>
                <a:cubicBezTo>
                  <a:pt x="1008600" y="151995"/>
                  <a:pt x="1036201" y="158966"/>
                  <a:pt x="1058822" y="181161"/>
                </a:cubicBezTo>
                <a:cubicBezTo>
                  <a:pt x="1098088" y="219573"/>
                  <a:pt x="1092824" y="267376"/>
                  <a:pt x="1042888" y="338226"/>
                </a:cubicBezTo>
                <a:cubicBezTo>
                  <a:pt x="1134936" y="321012"/>
                  <a:pt x="1177475" y="335096"/>
                  <a:pt x="1196112" y="388874"/>
                </a:cubicBezTo>
                <a:cubicBezTo>
                  <a:pt x="1213327" y="438527"/>
                  <a:pt x="1185442" y="486045"/>
                  <a:pt x="1116441" y="521328"/>
                </a:cubicBezTo>
                <a:cubicBezTo>
                  <a:pt x="1133656" y="524316"/>
                  <a:pt x="1149163" y="526165"/>
                  <a:pt x="1164101" y="529864"/>
                </a:cubicBezTo>
                <a:cubicBezTo>
                  <a:pt x="1210339" y="541530"/>
                  <a:pt x="1240074" y="576671"/>
                  <a:pt x="1241069" y="619636"/>
                </a:cubicBezTo>
                <a:cubicBezTo>
                  <a:pt x="1242065" y="660895"/>
                  <a:pt x="1213612" y="696035"/>
                  <a:pt x="1167801" y="710405"/>
                </a:cubicBezTo>
                <a:cubicBezTo>
                  <a:pt x="1150728" y="715811"/>
                  <a:pt x="1133087" y="717945"/>
                  <a:pt x="1113596" y="717803"/>
                </a:cubicBezTo>
                <a:cubicBezTo>
                  <a:pt x="1191844" y="763756"/>
                  <a:pt x="1216599" y="810563"/>
                  <a:pt x="1192271" y="862776"/>
                </a:cubicBezTo>
                <a:cubicBezTo>
                  <a:pt x="1174060" y="901758"/>
                  <a:pt x="1117437" y="934622"/>
                  <a:pt x="1032075" y="896067"/>
                </a:cubicBezTo>
                <a:cubicBezTo>
                  <a:pt x="1057115" y="919826"/>
                  <a:pt x="1075468" y="943016"/>
                  <a:pt x="1082012" y="973177"/>
                </a:cubicBezTo>
                <a:cubicBezTo>
                  <a:pt x="1088699" y="1003907"/>
                  <a:pt x="1084004" y="1032361"/>
                  <a:pt x="1062805" y="1056405"/>
                </a:cubicBezTo>
                <a:cubicBezTo>
                  <a:pt x="1041465" y="1080733"/>
                  <a:pt x="1013296" y="1087847"/>
                  <a:pt x="982280" y="1084290"/>
                </a:cubicBezTo>
                <a:cubicBezTo>
                  <a:pt x="952404" y="1080876"/>
                  <a:pt x="928502" y="1064514"/>
                  <a:pt x="902610" y="1040471"/>
                </a:cubicBezTo>
                <a:cubicBezTo>
                  <a:pt x="920109" y="1110325"/>
                  <a:pt x="923808" y="1171786"/>
                  <a:pt x="845986" y="1197679"/>
                </a:cubicBezTo>
                <a:cubicBezTo>
                  <a:pt x="797188" y="1213898"/>
                  <a:pt x="757210" y="1185728"/>
                  <a:pt x="717943" y="1113882"/>
                </a:cubicBezTo>
                <a:cubicBezTo>
                  <a:pt x="717090" y="1145039"/>
                  <a:pt x="712394" y="1173635"/>
                  <a:pt x="695891" y="1199244"/>
                </a:cubicBezTo>
                <a:cubicBezTo>
                  <a:pt x="678392" y="1226275"/>
                  <a:pt x="653352" y="1240218"/>
                  <a:pt x="622053" y="1241925"/>
                </a:cubicBezTo>
                <a:cubicBezTo>
                  <a:pt x="568986" y="1244913"/>
                  <a:pt x="537403" y="1206073"/>
                  <a:pt x="520615" y="1118862"/>
                </a:cubicBezTo>
                <a:cubicBezTo>
                  <a:pt x="479357" y="1188574"/>
                  <a:pt x="434826" y="1214467"/>
                  <a:pt x="387592" y="1196256"/>
                </a:cubicBezTo>
                <a:cubicBezTo>
                  <a:pt x="332961" y="1175200"/>
                  <a:pt x="318591" y="1130954"/>
                  <a:pt x="338509" y="1041040"/>
                </a:cubicBezTo>
                <a:cubicBezTo>
                  <a:pt x="314323" y="1062380"/>
                  <a:pt x="290280" y="1080591"/>
                  <a:pt x="259265" y="1084290"/>
                </a:cubicBezTo>
                <a:cubicBezTo>
                  <a:pt x="228250" y="1087989"/>
                  <a:pt x="200365" y="1080876"/>
                  <a:pt x="178598" y="1056690"/>
                </a:cubicBezTo>
                <a:cubicBezTo>
                  <a:pt x="141465" y="1015431"/>
                  <a:pt x="147867" y="969194"/>
                  <a:pt x="199938" y="901900"/>
                </a:cubicBezTo>
                <a:cubicBezTo>
                  <a:pt x="114576" y="922387"/>
                  <a:pt x="67343" y="909013"/>
                  <a:pt x="46571" y="858508"/>
                </a:cubicBezTo>
                <a:cubicBezTo>
                  <a:pt x="25373" y="807148"/>
                  <a:pt x="49559" y="763614"/>
                  <a:pt x="123966" y="719225"/>
                </a:cubicBezTo>
                <a:close/>
                <a:moveTo>
                  <a:pt x="865619" y="455030"/>
                </a:moveTo>
                <a:cubicBezTo>
                  <a:pt x="875863" y="444787"/>
                  <a:pt x="886960" y="435112"/>
                  <a:pt x="896350" y="424158"/>
                </a:cubicBezTo>
                <a:cubicBezTo>
                  <a:pt x="918117" y="398691"/>
                  <a:pt x="918544" y="363550"/>
                  <a:pt x="898341" y="343206"/>
                </a:cubicBezTo>
                <a:cubicBezTo>
                  <a:pt x="877143" y="322008"/>
                  <a:pt x="844848" y="322150"/>
                  <a:pt x="817959" y="344202"/>
                </a:cubicBezTo>
                <a:cubicBezTo>
                  <a:pt x="808142" y="352311"/>
                  <a:pt x="799037" y="361132"/>
                  <a:pt x="786802" y="372229"/>
                </a:cubicBezTo>
                <a:cubicBezTo>
                  <a:pt x="809849" y="300952"/>
                  <a:pt x="805724" y="273636"/>
                  <a:pt x="771721" y="258698"/>
                </a:cubicBezTo>
                <a:cubicBezTo>
                  <a:pt x="760055" y="253576"/>
                  <a:pt x="748247" y="251726"/>
                  <a:pt x="736154" y="256137"/>
                </a:cubicBezTo>
                <a:cubicBezTo>
                  <a:pt x="702151" y="268372"/>
                  <a:pt x="689916" y="297822"/>
                  <a:pt x="678961" y="329264"/>
                </a:cubicBezTo>
                <a:cubicBezTo>
                  <a:pt x="676827" y="314183"/>
                  <a:pt x="677823" y="299671"/>
                  <a:pt x="676542" y="285302"/>
                </a:cubicBezTo>
                <a:cubicBezTo>
                  <a:pt x="673982" y="254999"/>
                  <a:pt x="650222" y="229817"/>
                  <a:pt x="623334" y="227540"/>
                </a:cubicBezTo>
                <a:cubicBezTo>
                  <a:pt x="599432" y="225407"/>
                  <a:pt x="577380" y="243475"/>
                  <a:pt x="567422" y="272356"/>
                </a:cubicBezTo>
                <a:cubicBezTo>
                  <a:pt x="562442" y="286867"/>
                  <a:pt x="562584" y="301379"/>
                  <a:pt x="563580" y="316317"/>
                </a:cubicBezTo>
                <a:cubicBezTo>
                  <a:pt x="563865" y="320158"/>
                  <a:pt x="567422" y="324569"/>
                  <a:pt x="562157" y="328268"/>
                </a:cubicBezTo>
                <a:cubicBezTo>
                  <a:pt x="555613" y="321439"/>
                  <a:pt x="555186" y="312618"/>
                  <a:pt x="552056" y="305078"/>
                </a:cubicBezTo>
                <a:cubicBezTo>
                  <a:pt x="543662" y="284733"/>
                  <a:pt x="531285" y="267945"/>
                  <a:pt x="510798" y="258555"/>
                </a:cubicBezTo>
                <a:cubicBezTo>
                  <a:pt x="479783" y="244471"/>
                  <a:pt x="444216" y="263819"/>
                  <a:pt x="439094" y="297537"/>
                </a:cubicBezTo>
                <a:cubicBezTo>
                  <a:pt x="435964" y="318593"/>
                  <a:pt x="439379" y="338511"/>
                  <a:pt x="449480" y="357291"/>
                </a:cubicBezTo>
                <a:cubicBezTo>
                  <a:pt x="451898" y="361843"/>
                  <a:pt x="457447" y="365969"/>
                  <a:pt x="452894" y="374079"/>
                </a:cubicBezTo>
                <a:cubicBezTo>
                  <a:pt x="437387" y="354872"/>
                  <a:pt x="421168" y="337942"/>
                  <a:pt x="397409" y="330402"/>
                </a:cubicBezTo>
                <a:cubicBezTo>
                  <a:pt x="375926" y="323573"/>
                  <a:pt x="357574" y="328694"/>
                  <a:pt x="342635" y="344060"/>
                </a:cubicBezTo>
                <a:cubicBezTo>
                  <a:pt x="327554" y="359567"/>
                  <a:pt x="323002" y="378347"/>
                  <a:pt x="330684" y="399260"/>
                </a:cubicBezTo>
                <a:cubicBezTo>
                  <a:pt x="337371" y="417186"/>
                  <a:pt x="348041" y="432125"/>
                  <a:pt x="363122" y="444075"/>
                </a:cubicBezTo>
                <a:cubicBezTo>
                  <a:pt x="367248" y="447347"/>
                  <a:pt x="373650" y="449055"/>
                  <a:pt x="373081" y="458729"/>
                </a:cubicBezTo>
                <a:cubicBezTo>
                  <a:pt x="353874" y="447347"/>
                  <a:pt x="335237" y="437815"/>
                  <a:pt x="313043" y="438100"/>
                </a:cubicBezTo>
                <a:cubicBezTo>
                  <a:pt x="289426" y="438527"/>
                  <a:pt x="269935" y="445356"/>
                  <a:pt x="258696" y="467692"/>
                </a:cubicBezTo>
                <a:cubicBezTo>
                  <a:pt x="252863" y="479074"/>
                  <a:pt x="252009" y="491167"/>
                  <a:pt x="255423" y="503402"/>
                </a:cubicBezTo>
                <a:cubicBezTo>
                  <a:pt x="265809" y="539823"/>
                  <a:pt x="297678" y="550209"/>
                  <a:pt x="328693" y="561875"/>
                </a:cubicBezTo>
                <a:cubicBezTo>
                  <a:pt x="315461" y="563298"/>
                  <a:pt x="303084" y="562586"/>
                  <a:pt x="290707" y="563298"/>
                </a:cubicBezTo>
                <a:cubicBezTo>
                  <a:pt x="246460" y="565858"/>
                  <a:pt x="217295" y="601853"/>
                  <a:pt x="230953" y="638131"/>
                </a:cubicBezTo>
                <a:cubicBezTo>
                  <a:pt x="240343" y="662744"/>
                  <a:pt x="260687" y="674553"/>
                  <a:pt x="286296" y="676829"/>
                </a:cubicBezTo>
                <a:cubicBezTo>
                  <a:pt x="299670" y="677967"/>
                  <a:pt x="313185" y="676971"/>
                  <a:pt x="326701" y="676971"/>
                </a:cubicBezTo>
                <a:cubicBezTo>
                  <a:pt x="326701" y="678536"/>
                  <a:pt x="326843" y="680243"/>
                  <a:pt x="326985" y="681808"/>
                </a:cubicBezTo>
                <a:cubicBezTo>
                  <a:pt x="321010" y="683658"/>
                  <a:pt x="314893" y="685223"/>
                  <a:pt x="309059" y="687499"/>
                </a:cubicBezTo>
                <a:cubicBezTo>
                  <a:pt x="288715" y="695182"/>
                  <a:pt x="270504" y="705852"/>
                  <a:pt x="260119" y="726054"/>
                </a:cubicBezTo>
                <a:cubicBezTo>
                  <a:pt x="250159" y="745403"/>
                  <a:pt x="250017" y="764894"/>
                  <a:pt x="264244" y="782251"/>
                </a:cubicBezTo>
                <a:cubicBezTo>
                  <a:pt x="281032" y="802738"/>
                  <a:pt x="303796" y="808429"/>
                  <a:pt x="328693" y="801742"/>
                </a:cubicBezTo>
                <a:cubicBezTo>
                  <a:pt x="343631" y="797758"/>
                  <a:pt x="357716" y="790787"/>
                  <a:pt x="375926" y="783816"/>
                </a:cubicBezTo>
                <a:cubicBezTo>
                  <a:pt x="362553" y="798043"/>
                  <a:pt x="351598" y="808713"/>
                  <a:pt x="341924" y="820522"/>
                </a:cubicBezTo>
                <a:cubicBezTo>
                  <a:pt x="317169" y="850683"/>
                  <a:pt x="324140" y="891657"/>
                  <a:pt x="356151" y="908302"/>
                </a:cubicBezTo>
                <a:cubicBezTo>
                  <a:pt x="376638" y="918830"/>
                  <a:pt x="407368" y="912712"/>
                  <a:pt x="427570" y="893648"/>
                </a:cubicBezTo>
                <a:cubicBezTo>
                  <a:pt x="437102" y="884685"/>
                  <a:pt x="446350" y="875580"/>
                  <a:pt x="460150" y="862491"/>
                </a:cubicBezTo>
                <a:cubicBezTo>
                  <a:pt x="454317" y="874300"/>
                  <a:pt x="451045" y="880986"/>
                  <a:pt x="447630" y="887673"/>
                </a:cubicBezTo>
                <a:cubicBezTo>
                  <a:pt x="438667" y="904888"/>
                  <a:pt x="436249" y="923098"/>
                  <a:pt x="438667" y="942020"/>
                </a:cubicBezTo>
                <a:cubicBezTo>
                  <a:pt x="442366" y="969620"/>
                  <a:pt x="464560" y="988258"/>
                  <a:pt x="492303" y="986693"/>
                </a:cubicBezTo>
                <a:cubicBezTo>
                  <a:pt x="522891" y="984986"/>
                  <a:pt x="538541" y="964499"/>
                  <a:pt x="550349" y="939459"/>
                </a:cubicBezTo>
                <a:cubicBezTo>
                  <a:pt x="554617" y="930496"/>
                  <a:pt x="555329" y="919826"/>
                  <a:pt x="564719" y="908160"/>
                </a:cubicBezTo>
                <a:cubicBezTo>
                  <a:pt x="562727" y="931919"/>
                  <a:pt x="560735" y="951410"/>
                  <a:pt x="566710" y="970901"/>
                </a:cubicBezTo>
                <a:cubicBezTo>
                  <a:pt x="578519" y="1009456"/>
                  <a:pt x="619777" y="1025532"/>
                  <a:pt x="651076" y="1002911"/>
                </a:cubicBezTo>
                <a:cubicBezTo>
                  <a:pt x="667011" y="991388"/>
                  <a:pt x="675120" y="974600"/>
                  <a:pt x="676258" y="954967"/>
                </a:cubicBezTo>
                <a:cubicBezTo>
                  <a:pt x="677112" y="941451"/>
                  <a:pt x="676400" y="927793"/>
                  <a:pt x="676400" y="914277"/>
                </a:cubicBezTo>
                <a:cubicBezTo>
                  <a:pt x="688066" y="934337"/>
                  <a:pt x="694326" y="955393"/>
                  <a:pt x="710972" y="970901"/>
                </a:cubicBezTo>
                <a:cubicBezTo>
                  <a:pt x="728187" y="986977"/>
                  <a:pt x="748531" y="991672"/>
                  <a:pt x="769872" y="983421"/>
                </a:cubicBezTo>
                <a:cubicBezTo>
                  <a:pt x="791781" y="975027"/>
                  <a:pt x="802025" y="956674"/>
                  <a:pt x="803447" y="933484"/>
                </a:cubicBezTo>
                <a:cubicBezTo>
                  <a:pt x="804585" y="916269"/>
                  <a:pt x="799179" y="900619"/>
                  <a:pt x="791924" y="885254"/>
                </a:cubicBezTo>
                <a:cubicBezTo>
                  <a:pt x="789220" y="879563"/>
                  <a:pt x="783672" y="874442"/>
                  <a:pt x="785379" y="863914"/>
                </a:cubicBezTo>
                <a:cubicBezTo>
                  <a:pt x="801029" y="882693"/>
                  <a:pt x="814544" y="899908"/>
                  <a:pt x="835743" y="908444"/>
                </a:cubicBezTo>
                <a:cubicBezTo>
                  <a:pt x="857794" y="917407"/>
                  <a:pt x="883546" y="913281"/>
                  <a:pt x="898484" y="897774"/>
                </a:cubicBezTo>
                <a:cubicBezTo>
                  <a:pt x="913991" y="881698"/>
                  <a:pt x="917121" y="854524"/>
                  <a:pt x="906308" y="832899"/>
                </a:cubicBezTo>
                <a:cubicBezTo>
                  <a:pt x="898626" y="817676"/>
                  <a:pt x="887813" y="805156"/>
                  <a:pt x="874440" y="794628"/>
                </a:cubicBezTo>
                <a:cubicBezTo>
                  <a:pt x="871452" y="792210"/>
                  <a:pt x="865477" y="791498"/>
                  <a:pt x="868038" y="783389"/>
                </a:cubicBezTo>
                <a:cubicBezTo>
                  <a:pt x="880700" y="788653"/>
                  <a:pt x="891513" y="796763"/>
                  <a:pt x="904459" y="800319"/>
                </a:cubicBezTo>
                <a:cubicBezTo>
                  <a:pt x="938746" y="809994"/>
                  <a:pt x="970330" y="799039"/>
                  <a:pt x="982565" y="772292"/>
                </a:cubicBezTo>
                <a:cubicBezTo>
                  <a:pt x="994800" y="745545"/>
                  <a:pt x="981712" y="715668"/>
                  <a:pt x="950412" y="696320"/>
                </a:cubicBezTo>
                <a:cubicBezTo>
                  <a:pt x="938461" y="688922"/>
                  <a:pt x="924092" y="687641"/>
                  <a:pt x="912141" y="678821"/>
                </a:cubicBezTo>
                <a:cubicBezTo>
                  <a:pt x="927649" y="676687"/>
                  <a:pt x="942872" y="677967"/>
                  <a:pt x="957810" y="676402"/>
                </a:cubicBezTo>
                <a:cubicBezTo>
                  <a:pt x="991813" y="672703"/>
                  <a:pt x="1014718" y="646525"/>
                  <a:pt x="1012442" y="615653"/>
                </a:cubicBezTo>
                <a:cubicBezTo>
                  <a:pt x="1010592" y="588906"/>
                  <a:pt x="982138" y="565005"/>
                  <a:pt x="949559" y="563298"/>
                </a:cubicBezTo>
                <a:cubicBezTo>
                  <a:pt x="936754" y="562586"/>
                  <a:pt x="923950" y="563298"/>
                  <a:pt x="908158" y="563298"/>
                </a:cubicBezTo>
                <a:cubicBezTo>
                  <a:pt x="980716" y="527445"/>
                  <a:pt x="998642" y="503402"/>
                  <a:pt x="981569" y="467977"/>
                </a:cubicBezTo>
                <a:cubicBezTo>
                  <a:pt x="964782" y="433120"/>
                  <a:pt x="929783" y="429991"/>
                  <a:pt x="865193" y="455172"/>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6" name="Google Shape;576;p25"/>
          <p:cNvSpPr/>
          <p:nvPr/>
        </p:nvSpPr>
        <p:spPr>
          <a:xfrm>
            <a:off x="9040113" y="5468531"/>
            <a:ext cx="1028326" cy="859461"/>
          </a:xfrm>
          <a:custGeom>
            <a:avLst/>
            <a:gdLst/>
            <a:ahLst/>
            <a:cxnLst/>
            <a:rect l="l" t="t" r="r" b="b"/>
            <a:pathLst>
              <a:path w="1028326" h="859461" extrusionOk="0">
                <a:moveTo>
                  <a:pt x="1028327" y="15255"/>
                </a:moveTo>
                <a:cubicBezTo>
                  <a:pt x="1023490" y="19523"/>
                  <a:pt x="1022352" y="21373"/>
                  <a:pt x="1020787" y="21799"/>
                </a:cubicBezTo>
                <a:cubicBezTo>
                  <a:pt x="945526" y="42998"/>
                  <a:pt x="907824" y="98625"/>
                  <a:pt x="887337" y="169191"/>
                </a:cubicBezTo>
                <a:cubicBezTo>
                  <a:pt x="868558" y="233924"/>
                  <a:pt x="864290" y="300791"/>
                  <a:pt x="860022" y="367516"/>
                </a:cubicBezTo>
                <a:cubicBezTo>
                  <a:pt x="854046" y="460560"/>
                  <a:pt x="851059" y="553889"/>
                  <a:pt x="825165" y="644373"/>
                </a:cubicBezTo>
                <a:cubicBezTo>
                  <a:pt x="791874" y="760607"/>
                  <a:pt x="718036" y="832596"/>
                  <a:pt x="596680" y="851802"/>
                </a:cubicBezTo>
                <a:cubicBezTo>
                  <a:pt x="510038" y="865602"/>
                  <a:pt x="424533" y="862757"/>
                  <a:pt x="343013" y="826620"/>
                </a:cubicBezTo>
                <a:cubicBezTo>
                  <a:pt x="274865" y="796317"/>
                  <a:pt x="233038" y="741970"/>
                  <a:pt x="207572" y="673253"/>
                </a:cubicBezTo>
                <a:cubicBezTo>
                  <a:pt x="187796" y="620329"/>
                  <a:pt x="179402" y="565128"/>
                  <a:pt x="173285" y="509501"/>
                </a:cubicBezTo>
                <a:cubicBezTo>
                  <a:pt x="163468" y="418732"/>
                  <a:pt x="164037" y="327111"/>
                  <a:pt x="150237" y="236627"/>
                </a:cubicBezTo>
                <a:cubicBezTo>
                  <a:pt x="144119" y="196365"/>
                  <a:pt x="134872" y="157098"/>
                  <a:pt x="117230" y="120108"/>
                </a:cubicBezTo>
                <a:cubicBezTo>
                  <a:pt x="95321" y="74297"/>
                  <a:pt x="60892" y="42429"/>
                  <a:pt x="13231" y="24929"/>
                </a:cubicBezTo>
                <a:cubicBezTo>
                  <a:pt x="9105" y="23365"/>
                  <a:pt x="4979" y="21515"/>
                  <a:pt x="996" y="19808"/>
                </a:cubicBezTo>
                <a:cubicBezTo>
                  <a:pt x="569" y="19665"/>
                  <a:pt x="427" y="18812"/>
                  <a:pt x="0" y="18100"/>
                </a:cubicBezTo>
                <a:cubicBezTo>
                  <a:pt x="711" y="11841"/>
                  <a:pt x="5975" y="12552"/>
                  <a:pt x="10101" y="11556"/>
                </a:cubicBezTo>
                <a:cubicBezTo>
                  <a:pt x="113958" y="-12203"/>
                  <a:pt x="210986" y="-2386"/>
                  <a:pt x="295210" y="69887"/>
                </a:cubicBezTo>
                <a:cubicBezTo>
                  <a:pt x="337606" y="106308"/>
                  <a:pt x="370755" y="150696"/>
                  <a:pt x="402482" y="196080"/>
                </a:cubicBezTo>
                <a:cubicBezTo>
                  <a:pt x="434919" y="242460"/>
                  <a:pt x="465507" y="290121"/>
                  <a:pt x="499367" y="335789"/>
                </a:cubicBezTo>
                <a:cubicBezTo>
                  <a:pt x="510038" y="350159"/>
                  <a:pt x="515728" y="347313"/>
                  <a:pt x="524407" y="334936"/>
                </a:cubicBezTo>
                <a:cubicBezTo>
                  <a:pt x="569791" y="270061"/>
                  <a:pt x="614606" y="204759"/>
                  <a:pt x="661697" y="141164"/>
                </a:cubicBezTo>
                <a:cubicBezTo>
                  <a:pt x="704521" y="83403"/>
                  <a:pt x="756734" y="35884"/>
                  <a:pt x="827300" y="13832"/>
                </a:cubicBezTo>
                <a:cubicBezTo>
                  <a:pt x="893028" y="-6797"/>
                  <a:pt x="958899" y="-2386"/>
                  <a:pt x="1028327" y="15255"/>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7" name="Google Shape;577;p25"/>
          <p:cNvSpPr/>
          <p:nvPr/>
        </p:nvSpPr>
        <p:spPr>
          <a:xfrm>
            <a:off x="6362593" y="5163788"/>
            <a:ext cx="358227" cy="1207852"/>
          </a:xfrm>
          <a:custGeom>
            <a:avLst/>
            <a:gdLst/>
            <a:ahLst/>
            <a:cxnLst/>
            <a:rect l="l" t="t" r="r" b="b"/>
            <a:pathLst>
              <a:path w="358227" h="1207852" extrusionOk="0">
                <a:moveTo>
                  <a:pt x="142" y="805565"/>
                </a:moveTo>
                <a:cubicBezTo>
                  <a:pt x="2276" y="646649"/>
                  <a:pt x="24613" y="501250"/>
                  <a:pt x="57477" y="357415"/>
                </a:cubicBezTo>
                <a:cubicBezTo>
                  <a:pt x="83797" y="242461"/>
                  <a:pt x="117088" y="129783"/>
                  <a:pt x="160623" y="20093"/>
                </a:cubicBezTo>
                <a:cubicBezTo>
                  <a:pt x="164037" y="11272"/>
                  <a:pt x="165602" y="744"/>
                  <a:pt x="178264" y="33"/>
                </a:cubicBezTo>
                <a:cubicBezTo>
                  <a:pt x="192207" y="-679"/>
                  <a:pt x="194768" y="10276"/>
                  <a:pt x="198467" y="19666"/>
                </a:cubicBezTo>
                <a:cubicBezTo>
                  <a:pt x="258789" y="174882"/>
                  <a:pt x="301470" y="334936"/>
                  <a:pt x="329639" y="498973"/>
                </a:cubicBezTo>
                <a:cubicBezTo>
                  <a:pt x="345431" y="591022"/>
                  <a:pt x="356528" y="683497"/>
                  <a:pt x="358093" y="776969"/>
                </a:cubicBezTo>
                <a:cubicBezTo>
                  <a:pt x="360797" y="935458"/>
                  <a:pt x="323237" y="1079292"/>
                  <a:pt x="203161" y="1192255"/>
                </a:cubicBezTo>
                <a:cubicBezTo>
                  <a:pt x="181394" y="1212742"/>
                  <a:pt x="177837" y="1213311"/>
                  <a:pt x="155643" y="1192397"/>
                </a:cubicBezTo>
                <a:cubicBezTo>
                  <a:pt x="74692" y="1116425"/>
                  <a:pt x="28454" y="1022242"/>
                  <a:pt x="9959" y="913548"/>
                </a:cubicBezTo>
                <a:cubicBezTo>
                  <a:pt x="3272" y="874139"/>
                  <a:pt x="1849" y="834303"/>
                  <a:pt x="0" y="805423"/>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8" name="Google Shape;578;p25"/>
          <p:cNvSpPr/>
          <p:nvPr/>
        </p:nvSpPr>
        <p:spPr>
          <a:xfrm>
            <a:off x="7402385" y="467045"/>
            <a:ext cx="596107" cy="594985"/>
          </a:xfrm>
          <a:custGeom>
            <a:avLst/>
            <a:gdLst/>
            <a:ahLst/>
            <a:cxnLst/>
            <a:rect l="l" t="t" r="r" b="b"/>
            <a:pathLst>
              <a:path w="596107" h="594985" extrusionOk="0">
                <a:moveTo>
                  <a:pt x="399980" y="594566"/>
                </a:moveTo>
                <a:cubicBezTo>
                  <a:pt x="306224" y="595704"/>
                  <a:pt x="219013" y="590867"/>
                  <a:pt x="134647" y="563409"/>
                </a:cubicBezTo>
                <a:cubicBezTo>
                  <a:pt x="107046" y="554446"/>
                  <a:pt x="80726" y="542780"/>
                  <a:pt x="58105" y="523715"/>
                </a:cubicBezTo>
                <a:cubicBezTo>
                  <a:pt x="7884" y="481319"/>
                  <a:pt x="-7623" y="425692"/>
                  <a:pt x="3331" y="363804"/>
                </a:cubicBezTo>
                <a:cubicBezTo>
                  <a:pt x="14571" y="300067"/>
                  <a:pt x="53980" y="256390"/>
                  <a:pt x="114729" y="233769"/>
                </a:cubicBezTo>
                <a:cubicBezTo>
                  <a:pt x="145175" y="222388"/>
                  <a:pt x="177185" y="217266"/>
                  <a:pt x="209623" y="223384"/>
                </a:cubicBezTo>
                <a:cubicBezTo>
                  <a:pt x="223565" y="225945"/>
                  <a:pt x="224277" y="220396"/>
                  <a:pt x="223423" y="209014"/>
                </a:cubicBezTo>
                <a:cubicBezTo>
                  <a:pt x="220293" y="171313"/>
                  <a:pt x="223138" y="134181"/>
                  <a:pt x="240353" y="99751"/>
                </a:cubicBezTo>
                <a:cubicBezTo>
                  <a:pt x="272506" y="35303"/>
                  <a:pt x="324150" y="-976"/>
                  <a:pt x="396992" y="20"/>
                </a:cubicBezTo>
                <a:cubicBezTo>
                  <a:pt x="468981" y="1016"/>
                  <a:pt x="522048" y="34449"/>
                  <a:pt x="551498" y="102170"/>
                </a:cubicBezTo>
                <a:cubicBezTo>
                  <a:pt x="577533" y="162065"/>
                  <a:pt x="587065" y="225376"/>
                  <a:pt x="592329" y="289824"/>
                </a:cubicBezTo>
                <a:cubicBezTo>
                  <a:pt x="599442" y="377320"/>
                  <a:pt x="595601" y="464674"/>
                  <a:pt x="588345" y="552027"/>
                </a:cubicBezTo>
                <a:cubicBezTo>
                  <a:pt x="585642" y="584323"/>
                  <a:pt x="585927" y="584180"/>
                  <a:pt x="553916" y="587310"/>
                </a:cubicBezTo>
                <a:cubicBezTo>
                  <a:pt x="500707" y="592716"/>
                  <a:pt x="447498" y="595989"/>
                  <a:pt x="399838" y="594708"/>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79" name="Google Shape;579;p25"/>
          <p:cNvSpPr/>
          <p:nvPr/>
        </p:nvSpPr>
        <p:spPr>
          <a:xfrm>
            <a:off x="8047915" y="466577"/>
            <a:ext cx="596588" cy="595645"/>
          </a:xfrm>
          <a:custGeom>
            <a:avLst/>
            <a:gdLst/>
            <a:ahLst/>
            <a:cxnLst/>
            <a:rect l="l" t="t" r="r" b="b"/>
            <a:pathLst>
              <a:path w="596588" h="595645" extrusionOk="0">
                <a:moveTo>
                  <a:pt x="201177" y="594749"/>
                </a:moveTo>
                <a:cubicBezTo>
                  <a:pt x="143131" y="597025"/>
                  <a:pt x="86081" y="591619"/>
                  <a:pt x="29030" y="587067"/>
                </a:cubicBezTo>
                <a:cubicBezTo>
                  <a:pt x="17080" y="586071"/>
                  <a:pt x="10678" y="582087"/>
                  <a:pt x="9397" y="568714"/>
                </a:cubicBezTo>
                <a:cubicBezTo>
                  <a:pt x="150" y="471828"/>
                  <a:pt x="-3976" y="375084"/>
                  <a:pt x="4987" y="278056"/>
                </a:cubicBezTo>
                <a:cubicBezTo>
                  <a:pt x="9966" y="224705"/>
                  <a:pt x="18503" y="172350"/>
                  <a:pt x="36713" y="121702"/>
                </a:cubicBezTo>
                <a:cubicBezTo>
                  <a:pt x="56915" y="65078"/>
                  <a:pt x="91629" y="23962"/>
                  <a:pt x="151810" y="6748"/>
                </a:cubicBezTo>
                <a:cubicBezTo>
                  <a:pt x="255382" y="-22845"/>
                  <a:pt x="360804" y="48148"/>
                  <a:pt x="371759" y="156131"/>
                </a:cubicBezTo>
                <a:cubicBezTo>
                  <a:pt x="373324" y="172065"/>
                  <a:pt x="375600" y="187999"/>
                  <a:pt x="372470" y="204218"/>
                </a:cubicBezTo>
                <a:cubicBezTo>
                  <a:pt x="369483" y="219299"/>
                  <a:pt x="373039" y="225985"/>
                  <a:pt x="391677" y="223425"/>
                </a:cubicBezTo>
                <a:cubicBezTo>
                  <a:pt x="486997" y="210620"/>
                  <a:pt x="573498" y="271654"/>
                  <a:pt x="592988" y="363845"/>
                </a:cubicBezTo>
                <a:cubicBezTo>
                  <a:pt x="608923" y="439390"/>
                  <a:pt x="570937" y="514367"/>
                  <a:pt x="499375" y="548654"/>
                </a:cubicBezTo>
                <a:cubicBezTo>
                  <a:pt x="446308" y="573978"/>
                  <a:pt x="389258" y="583937"/>
                  <a:pt x="331639" y="590339"/>
                </a:cubicBezTo>
                <a:cubicBezTo>
                  <a:pt x="288104" y="595176"/>
                  <a:pt x="244427" y="596741"/>
                  <a:pt x="201177" y="594891"/>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0" name="Google Shape;580;p25"/>
          <p:cNvSpPr/>
          <p:nvPr/>
        </p:nvSpPr>
        <p:spPr>
          <a:xfrm>
            <a:off x="8046215" y="1112301"/>
            <a:ext cx="598308" cy="595811"/>
          </a:xfrm>
          <a:custGeom>
            <a:avLst/>
            <a:gdLst/>
            <a:ahLst/>
            <a:cxnLst/>
            <a:rect l="l" t="t" r="r" b="b"/>
            <a:pathLst>
              <a:path w="598308" h="595811" extrusionOk="0">
                <a:moveTo>
                  <a:pt x="0" y="210944"/>
                </a:moveTo>
                <a:cubicBezTo>
                  <a:pt x="3841" y="146781"/>
                  <a:pt x="3984" y="87596"/>
                  <a:pt x="10812" y="28696"/>
                </a:cubicBezTo>
                <a:cubicBezTo>
                  <a:pt x="12520" y="13758"/>
                  <a:pt x="18922" y="9917"/>
                  <a:pt x="32722" y="8494"/>
                </a:cubicBezTo>
                <a:cubicBezTo>
                  <a:pt x="115523" y="-327"/>
                  <a:pt x="198467" y="-1749"/>
                  <a:pt x="281410" y="1807"/>
                </a:cubicBezTo>
                <a:cubicBezTo>
                  <a:pt x="352829" y="4795"/>
                  <a:pt x="423680" y="13758"/>
                  <a:pt x="490404" y="42497"/>
                </a:cubicBezTo>
                <a:cubicBezTo>
                  <a:pt x="566092" y="75076"/>
                  <a:pt x="606354" y="142370"/>
                  <a:pt x="596965" y="220619"/>
                </a:cubicBezTo>
                <a:cubicBezTo>
                  <a:pt x="588002" y="295453"/>
                  <a:pt x="527964" y="356913"/>
                  <a:pt x="450996" y="370429"/>
                </a:cubicBezTo>
                <a:cubicBezTo>
                  <a:pt x="431932" y="373843"/>
                  <a:pt x="412440" y="376546"/>
                  <a:pt x="393376" y="372847"/>
                </a:cubicBezTo>
                <a:cubicBezTo>
                  <a:pt x="375308" y="369291"/>
                  <a:pt x="371751" y="376120"/>
                  <a:pt x="373885" y="391912"/>
                </a:cubicBezTo>
                <a:cubicBezTo>
                  <a:pt x="378865" y="428048"/>
                  <a:pt x="372036" y="462335"/>
                  <a:pt x="357524" y="495342"/>
                </a:cubicBezTo>
                <a:cubicBezTo>
                  <a:pt x="309295" y="604890"/>
                  <a:pt x="156924" y="631210"/>
                  <a:pt x="76826" y="542575"/>
                </a:cubicBezTo>
                <a:cubicBezTo>
                  <a:pt x="43108" y="505301"/>
                  <a:pt x="30161" y="457213"/>
                  <a:pt x="19633" y="409126"/>
                </a:cubicBezTo>
                <a:cubicBezTo>
                  <a:pt x="14654" y="386505"/>
                  <a:pt x="10528" y="363600"/>
                  <a:pt x="8536" y="340694"/>
                </a:cubicBezTo>
                <a:cubicBezTo>
                  <a:pt x="4695" y="295879"/>
                  <a:pt x="2561" y="250922"/>
                  <a:pt x="0" y="211087"/>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1" name="Google Shape;581;p25"/>
          <p:cNvSpPr/>
          <p:nvPr/>
        </p:nvSpPr>
        <p:spPr>
          <a:xfrm>
            <a:off x="7402094" y="1112603"/>
            <a:ext cx="596475" cy="595590"/>
          </a:xfrm>
          <a:custGeom>
            <a:avLst/>
            <a:gdLst/>
            <a:ahLst/>
            <a:cxnLst/>
            <a:rect l="l" t="t" r="r" b="b"/>
            <a:pathLst>
              <a:path w="596475" h="595590" extrusionOk="0">
                <a:moveTo>
                  <a:pt x="404254" y="367"/>
                </a:moveTo>
                <a:cubicBezTo>
                  <a:pt x="452483" y="-1483"/>
                  <a:pt x="509391" y="4066"/>
                  <a:pt x="566584" y="8049"/>
                </a:cubicBezTo>
                <a:cubicBezTo>
                  <a:pt x="586786" y="9472"/>
                  <a:pt x="586786" y="22988"/>
                  <a:pt x="587924" y="35934"/>
                </a:cubicBezTo>
                <a:cubicBezTo>
                  <a:pt x="592904" y="92984"/>
                  <a:pt x="596745" y="150177"/>
                  <a:pt x="596460" y="207512"/>
                </a:cubicBezTo>
                <a:cubicBezTo>
                  <a:pt x="595891" y="288179"/>
                  <a:pt x="591054" y="368277"/>
                  <a:pt x="568860" y="446383"/>
                </a:cubicBezTo>
                <a:cubicBezTo>
                  <a:pt x="558759" y="481950"/>
                  <a:pt x="544816" y="515953"/>
                  <a:pt x="519635" y="543695"/>
                </a:cubicBezTo>
                <a:cubicBezTo>
                  <a:pt x="450918" y="619525"/>
                  <a:pt x="291292" y="622798"/>
                  <a:pt x="234953" y="482093"/>
                </a:cubicBezTo>
                <a:cubicBezTo>
                  <a:pt x="222717" y="451505"/>
                  <a:pt x="220583" y="419352"/>
                  <a:pt x="223713" y="387056"/>
                </a:cubicBezTo>
                <a:cubicBezTo>
                  <a:pt x="225136" y="372260"/>
                  <a:pt x="221295" y="370126"/>
                  <a:pt x="207210" y="372118"/>
                </a:cubicBezTo>
                <a:cubicBezTo>
                  <a:pt x="118860" y="383784"/>
                  <a:pt x="38336" y="334843"/>
                  <a:pt x="8459" y="252753"/>
                </a:cubicBezTo>
                <a:cubicBezTo>
                  <a:pt x="-14020" y="191151"/>
                  <a:pt x="7321" y="93127"/>
                  <a:pt x="84289" y="53149"/>
                </a:cubicBezTo>
                <a:cubicBezTo>
                  <a:pt x="142050" y="23130"/>
                  <a:pt x="204365" y="12460"/>
                  <a:pt x="267817" y="4777"/>
                </a:cubicBezTo>
                <a:cubicBezTo>
                  <a:pt x="310071" y="-202"/>
                  <a:pt x="352610" y="367"/>
                  <a:pt x="404254" y="367"/>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2" name="Google Shape;582;p25"/>
          <p:cNvSpPr/>
          <p:nvPr/>
        </p:nvSpPr>
        <p:spPr>
          <a:xfrm>
            <a:off x="6649494" y="5268105"/>
            <a:ext cx="477136" cy="1105751"/>
          </a:xfrm>
          <a:custGeom>
            <a:avLst/>
            <a:gdLst/>
            <a:ahLst/>
            <a:cxnLst/>
            <a:rect l="l" t="t" r="r" b="b"/>
            <a:pathLst>
              <a:path w="477136" h="1105751" extrusionOk="0">
                <a:moveTo>
                  <a:pt x="441805" y="0"/>
                </a:moveTo>
                <a:cubicBezTo>
                  <a:pt x="446927" y="0"/>
                  <a:pt x="452049" y="0"/>
                  <a:pt x="457313" y="0"/>
                </a:cubicBezTo>
                <a:cubicBezTo>
                  <a:pt x="465565" y="0"/>
                  <a:pt x="472820" y="1992"/>
                  <a:pt x="476092" y="10528"/>
                </a:cubicBezTo>
                <a:cubicBezTo>
                  <a:pt x="479222" y="18495"/>
                  <a:pt x="474812" y="24186"/>
                  <a:pt x="469548" y="29308"/>
                </a:cubicBezTo>
                <a:cubicBezTo>
                  <a:pt x="406380" y="92049"/>
                  <a:pt x="379776" y="172004"/>
                  <a:pt x="363557" y="256655"/>
                </a:cubicBezTo>
                <a:cubicBezTo>
                  <a:pt x="349188" y="331916"/>
                  <a:pt x="344635" y="408315"/>
                  <a:pt x="339513" y="484714"/>
                </a:cubicBezTo>
                <a:cubicBezTo>
                  <a:pt x="331404" y="606497"/>
                  <a:pt x="327705" y="728991"/>
                  <a:pt x="293276" y="847502"/>
                </a:cubicBezTo>
                <a:cubicBezTo>
                  <a:pt x="254294" y="981947"/>
                  <a:pt x="171635" y="1072004"/>
                  <a:pt x="31499" y="1102734"/>
                </a:cubicBezTo>
                <a:cubicBezTo>
                  <a:pt x="21682" y="1104868"/>
                  <a:pt x="10585" y="1109848"/>
                  <a:pt x="3187" y="1099035"/>
                </a:cubicBezTo>
                <a:cubicBezTo>
                  <a:pt x="-4780" y="1087369"/>
                  <a:pt x="3899" y="1078121"/>
                  <a:pt x="10585" y="1069870"/>
                </a:cubicBezTo>
                <a:cubicBezTo>
                  <a:pt x="82147" y="981093"/>
                  <a:pt x="115580" y="877947"/>
                  <a:pt x="125539" y="765981"/>
                </a:cubicBezTo>
                <a:cubicBezTo>
                  <a:pt x="136921" y="637938"/>
                  <a:pt x="120133" y="511745"/>
                  <a:pt x="99931" y="385978"/>
                </a:cubicBezTo>
                <a:cubicBezTo>
                  <a:pt x="93529" y="346001"/>
                  <a:pt x="84708" y="306450"/>
                  <a:pt x="76741" y="266756"/>
                </a:cubicBezTo>
                <a:cubicBezTo>
                  <a:pt x="74891" y="257509"/>
                  <a:pt x="74607" y="249257"/>
                  <a:pt x="80440" y="241005"/>
                </a:cubicBezTo>
                <a:cubicBezTo>
                  <a:pt x="122694" y="180825"/>
                  <a:pt x="167367" y="122779"/>
                  <a:pt x="225697" y="76826"/>
                </a:cubicBezTo>
                <a:cubicBezTo>
                  <a:pt x="286589" y="28738"/>
                  <a:pt x="364553" y="854"/>
                  <a:pt x="441805" y="284"/>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3" name="Google Shape;583;p25"/>
          <p:cNvSpPr/>
          <p:nvPr/>
        </p:nvSpPr>
        <p:spPr>
          <a:xfrm>
            <a:off x="5958124" y="5268105"/>
            <a:ext cx="476530" cy="1105866"/>
          </a:xfrm>
          <a:custGeom>
            <a:avLst/>
            <a:gdLst/>
            <a:ahLst/>
            <a:cxnLst/>
            <a:rect l="l" t="t" r="r" b="b"/>
            <a:pathLst>
              <a:path w="476530" h="1105866" extrusionOk="0">
                <a:moveTo>
                  <a:pt x="35279" y="0"/>
                </a:moveTo>
                <a:cubicBezTo>
                  <a:pt x="136291" y="2419"/>
                  <a:pt x="220941" y="41827"/>
                  <a:pt x="292076" y="112536"/>
                </a:cubicBezTo>
                <a:cubicBezTo>
                  <a:pt x="329635" y="149953"/>
                  <a:pt x="360650" y="192634"/>
                  <a:pt x="392376" y="234888"/>
                </a:cubicBezTo>
                <a:cubicBezTo>
                  <a:pt x="400770" y="246127"/>
                  <a:pt x="402193" y="257224"/>
                  <a:pt x="399205" y="271024"/>
                </a:cubicBezTo>
                <a:cubicBezTo>
                  <a:pt x="367621" y="415855"/>
                  <a:pt x="345712" y="562109"/>
                  <a:pt x="347846" y="710780"/>
                </a:cubicBezTo>
                <a:cubicBezTo>
                  <a:pt x="349695" y="844230"/>
                  <a:pt x="384125" y="967578"/>
                  <a:pt x="468491" y="1073995"/>
                </a:cubicBezTo>
                <a:cubicBezTo>
                  <a:pt x="474324" y="1081394"/>
                  <a:pt x="480015" y="1088934"/>
                  <a:pt x="473897" y="1098324"/>
                </a:cubicBezTo>
                <a:cubicBezTo>
                  <a:pt x="466641" y="1109705"/>
                  <a:pt x="455544" y="1105437"/>
                  <a:pt x="445728" y="1103161"/>
                </a:cubicBezTo>
                <a:cubicBezTo>
                  <a:pt x="315408" y="1073853"/>
                  <a:pt x="231754" y="993613"/>
                  <a:pt x="190069" y="868131"/>
                </a:cubicBezTo>
                <a:cubicBezTo>
                  <a:pt x="168586" y="803683"/>
                  <a:pt x="158911" y="737100"/>
                  <a:pt x="151371" y="669665"/>
                </a:cubicBezTo>
                <a:cubicBezTo>
                  <a:pt x="137713" y="546886"/>
                  <a:pt x="138567" y="422969"/>
                  <a:pt x="120641" y="300616"/>
                </a:cubicBezTo>
                <a:cubicBezTo>
                  <a:pt x="109544" y="224359"/>
                  <a:pt x="91902" y="150237"/>
                  <a:pt x="50644" y="83512"/>
                </a:cubicBezTo>
                <a:cubicBezTo>
                  <a:pt x="39689" y="65871"/>
                  <a:pt x="26458" y="50221"/>
                  <a:pt x="12231" y="35283"/>
                </a:cubicBezTo>
                <a:cubicBezTo>
                  <a:pt x="5544" y="28170"/>
                  <a:pt x="-3134" y="22194"/>
                  <a:pt x="1134" y="10813"/>
                </a:cubicBezTo>
                <a:cubicBezTo>
                  <a:pt x="5829" y="-1850"/>
                  <a:pt x="17353" y="569"/>
                  <a:pt x="27454" y="0"/>
                </a:cubicBezTo>
                <a:cubicBezTo>
                  <a:pt x="30015" y="0"/>
                  <a:pt x="32576" y="0"/>
                  <a:pt x="35137" y="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4" name="Google Shape;584;p25"/>
          <p:cNvSpPr/>
          <p:nvPr/>
        </p:nvSpPr>
        <p:spPr>
          <a:xfrm>
            <a:off x="9709380" y="738371"/>
            <a:ext cx="518663" cy="498808"/>
          </a:xfrm>
          <a:custGeom>
            <a:avLst/>
            <a:gdLst/>
            <a:ahLst/>
            <a:cxnLst/>
            <a:rect l="l" t="t" r="r" b="b"/>
            <a:pathLst>
              <a:path w="518663" h="498808" extrusionOk="0">
                <a:moveTo>
                  <a:pt x="255060" y="2"/>
                </a:moveTo>
                <a:cubicBezTo>
                  <a:pt x="371295" y="286"/>
                  <a:pt x="472164" y="75974"/>
                  <a:pt x="507305" y="189221"/>
                </a:cubicBezTo>
                <a:cubicBezTo>
                  <a:pt x="540880" y="297630"/>
                  <a:pt x="498199" y="418418"/>
                  <a:pt x="403306" y="483435"/>
                </a:cubicBezTo>
                <a:cubicBezTo>
                  <a:pt x="399037" y="486280"/>
                  <a:pt x="394627" y="488984"/>
                  <a:pt x="390501" y="492113"/>
                </a:cubicBezTo>
                <a:cubicBezTo>
                  <a:pt x="378551" y="501646"/>
                  <a:pt x="370157" y="501503"/>
                  <a:pt x="358491" y="488414"/>
                </a:cubicBezTo>
                <a:cubicBezTo>
                  <a:pt x="296461" y="418987"/>
                  <a:pt x="218924" y="380005"/>
                  <a:pt x="125026" y="377017"/>
                </a:cubicBezTo>
                <a:cubicBezTo>
                  <a:pt x="106246" y="376448"/>
                  <a:pt x="98279" y="371042"/>
                  <a:pt x="95576" y="351835"/>
                </a:cubicBezTo>
                <a:cubicBezTo>
                  <a:pt x="87182" y="293789"/>
                  <a:pt x="58444" y="246698"/>
                  <a:pt x="11921" y="211273"/>
                </a:cubicBezTo>
                <a:cubicBezTo>
                  <a:pt x="-1026" y="201456"/>
                  <a:pt x="-2164" y="192493"/>
                  <a:pt x="2531" y="178408"/>
                </a:cubicBezTo>
                <a:cubicBezTo>
                  <a:pt x="37103" y="72844"/>
                  <a:pt x="140391" y="-425"/>
                  <a:pt x="255060" y="2"/>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5" name="Google Shape;585;p25"/>
          <p:cNvSpPr/>
          <p:nvPr/>
        </p:nvSpPr>
        <p:spPr>
          <a:xfrm>
            <a:off x="9323613" y="466479"/>
            <a:ext cx="524751" cy="484035"/>
          </a:xfrm>
          <a:custGeom>
            <a:avLst/>
            <a:gdLst/>
            <a:ahLst/>
            <a:cxnLst/>
            <a:rect l="l" t="t" r="r" b="b"/>
            <a:pathLst>
              <a:path w="524751" h="484035" extrusionOk="0">
                <a:moveTo>
                  <a:pt x="237208" y="16"/>
                </a:moveTo>
                <a:cubicBezTo>
                  <a:pt x="387445" y="-837"/>
                  <a:pt x="495713" y="85378"/>
                  <a:pt x="523455" y="205169"/>
                </a:cubicBezTo>
                <a:cubicBezTo>
                  <a:pt x="527154" y="220961"/>
                  <a:pt x="523171" y="228075"/>
                  <a:pt x="508517" y="234335"/>
                </a:cubicBezTo>
                <a:cubicBezTo>
                  <a:pt x="419882" y="272890"/>
                  <a:pt x="360556" y="339188"/>
                  <a:pt x="327265" y="429387"/>
                </a:cubicBezTo>
                <a:cubicBezTo>
                  <a:pt x="322854" y="441480"/>
                  <a:pt x="318017" y="444894"/>
                  <a:pt x="304786" y="442191"/>
                </a:cubicBezTo>
                <a:cubicBezTo>
                  <a:pt x="245033" y="430098"/>
                  <a:pt x="189548" y="442760"/>
                  <a:pt x="139753" y="477332"/>
                </a:cubicBezTo>
                <a:cubicBezTo>
                  <a:pt x="125526" y="487148"/>
                  <a:pt x="116278" y="485726"/>
                  <a:pt x="104186" y="476051"/>
                </a:cubicBezTo>
                <a:cubicBezTo>
                  <a:pt x="45286" y="428675"/>
                  <a:pt x="9292" y="368495"/>
                  <a:pt x="1609" y="292523"/>
                </a:cubicBezTo>
                <a:cubicBezTo>
                  <a:pt x="-7496" y="202324"/>
                  <a:pt x="22096" y="126067"/>
                  <a:pt x="89105" y="65887"/>
                </a:cubicBezTo>
                <a:cubicBezTo>
                  <a:pt x="138473" y="22068"/>
                  <a:pt x="197230" y="-695"/>
                  <a:pt x="237208" y="1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6" name="Google Shape;586;p25"/>
          <p:cNvSpPr/>
          <p:nvPr/>
        </p:nvSpPr>
        <p:spPr>
          <a:xfrm>
            <a:off x="8948491" y="737740"/>
            <a:ext cx="450909" cy="531157"/>
          </a:xfrm>
          <a:custGeom>
            <a:avLst/>
            <a:gdLst/>
            <a:ahLst/>
            <a:cxnLst/>
            <a:rect l="l" t="t" r="r" b="b"/>
            <a:pathLst>
              <a:path w="450909" h="531157" extrusionOk="0">
                <a:moveTo>
                  <a:pt x="260924" y="531157"/>
                </a:moveTo>
                <a:cubicBezTo>
                  <a:pt x="118654" y="530019"/>
                  <a:pt x="-284" y="410512"/>
                  <a:pt x="1" y="264686"/>
                </a:cubicBezTo>
                <a:cubicBezTo>
                  <a:pt x="143" y="110038"/>
                  <a:pt x="135584" y="-12740"/>
                  <a:pt x="290231" y="1060"/>
                </a:cubicBezTo>
                <a:cubicBezTo>
                  <a:pt x="303889" y="2340"/>
                  <a:pt x="309722" y="6466"/>
                  <a:pt x="311429" y="21689"/>
                </a:cubicBezTo>
                <a:cubicBezTo>
                  <a:pt x="321530" y="118717"/>
                  <a:pt x="365207" y="197677"/>
                  <a:pt x="442744" y="257430"/>
                </a:cubicBezTo>
                <a:cubicBezTo>
                  <a:pt x="451423" y="264117"/>
                  <a:pt x="453273" y="269950"/>
                  <a:pt x="447866" y="279909"/>
                </a:cubicBezTo>
                <a:cubicBezTo>
                  <a:pt x="417136" y="336532"/>
                  <a:pt x="411445" y="395859"/>
                  <a:pt x="431221" y="457035"/>
                </a:cubicBezTo>
                <a:cubicBezTo>
                  <a:pt x="435204" y="469412"/>
                  <a:pt x="429087" y="474818"/>
                  <a:pt x="420835" y="480652"/>
                </a:cubicBezTo>
                <a:cubicBezTo>
                  <a:pt x="374313" y="513943"/>
                  <a:pt x="322100" y="529450"/>
                  <a:pt x="261066" y="531157"/>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7" name="Google Shape;587;p25"/>
          <p:cNvSpPr/>
          <p:nvPr/>
        </p:nvSpPr>
        <p:spPr>
          <a:xfrm>
            <a:off x="9633606" y="1178826"/>
            <a:ext cx="450079" cy="529116"/>
          </a:xfrm>
          <a:custGeom>
            <a:avLst/>
            <a:gdLst/>
            <a:ahLst/>
            <a:cxnLst/>
            <a:rect l="l" t="t" r="r" b="b"/>
            <a:pathLst>
              <a:path w="450079" h="529116" extrusionOk="0">
                <a:moveTo>
                  <a:pt x="186573" y="528974"/>
                </a:moveTo>
                <a:cubicBezTo>
                  <a:pt x="118995" y="529828"/>
                  <a:pt x="60948" y="505926"/>
                  <a:pt x="9447" y="463245"/>
                </a:cubicBezTo>
                <a:cubicBezTo>
                  <a:pt x="-512" y="454994"/>
                  <a:pt x="-3215" y="448165"/>
                  <a:pt x="4325" y="435787"/>
                </a:cubicBezTo>
                <a:cubicBezTo>
                  <a:pt x="53408" y="354409"/>
                  <a:pt x="65074" y="267340"/>
                  <a:pt x="39893" y="175860"/>
                </a:cubicBezTo>
                <a:cubicBezTo>
                  <a:pt x="35198" y="158930"/>
                  <a:pt x="36336" y="150394"/>
                  <a:pt x="53977" y="141715"/>
                </a:cubicBezTo>
                <a:cubicBezTo>
                  <a:pt x="107044" y="115538"/>
                  <a:pt x="143607" y="73284"/>
                  <a:pt x="162814" y="17229"/>
                </a:cubicBezTo>
                <a:cubicBezTo>
                  <a:pt x="167509" y="3714"/>
                  <a:pt x="174764" y="157"/>
                  <a:pt x="188138" y="15"/>
                </a:cubicBezTo>
                <a:cubicBezTo>
                  <a:pt x="318030" y="-1408"/>
                  <a:pt x="433553" y="100884"/>
                  <a:pt x="448207" y="230919"/>
                </a:cubicBezTo>
                <a:cubicBezTo>
                  <a:pt x="464853" y="378310"/>
                  <a:pt x="368963" y="504504"/>
                  <a:pt x="222994" y="527125"/>
                </a:cubicBezTo>
                <a:cubicBezTo>
                  <a:pt x="211043" y="528974"/>
                  <a:pt x="198666" y="528547"/>
                  <a:pt x="186431" y="52911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8" name="Google Shape;588;p25"/>
          <p:cNvSpPr/>
          <p:nvPr/>
        </p:nvSpPr>
        <p:spPr>
          <a:xfrm>
            <a:off x="9091749" y="1268291"/>
            <a:ext cx="530802" cy="439162"/>
          </a:xfrm>
          <a:custGeom>
            <a:avLst/>
            <a:gdLst/>
            <a:ahLst/>
            <a:cxnLst/>
            <a:rect l="l" t="t" r="r" b="b"/>
            <a:pathLst>
              <a:path w="530802" h="439162" extrusionOk="0">
                <a:moveTo>
                  <a:pt x="268472" y="438940"/>
                </a:moveTo>
                <a:cubicBezTo>
                  <a:pt x="118234" y="438940"/>
                  <a:pt x="1289" y="322990"/>
                  <a:pt x="8" y="175883"/>
                </a:cubicBezTo>
                <a:cubicBezTo>
                  <a:pt x="-276" y="139035"/>
                  <a:pt x="6979" y="103041"/>
                  <a:pt x="22202" y="68896"/>
                </a:cubicBezTo>
                <a:cubicBezTo>
                  <a:pt x="27324" y="57373"/>
                  <a:pt x="33442" y="52678"/>
                  <a:pt x="47384" y="55950"/>
                </a:cubicBezTo>
                <a:cubicBezTo>
                  <a:pt x="142278" y="77575"/>
                  <a:pt x="229916" y="59649"/>
                  <a:pt x="310157" y="5159"/>
                </a:cubicBezTo>
                <a:cubicBezTo>
                  <a:pt x="321680" y="-2665"/>
                  <a:pt x="328082" y="-1527"/>
                  <a:pt x="337615" y="8147"/>
                </a:cubicBezTo>
                <a:cubicBezTo>
                  <a:pt x="380723" y="52678"/>
                  <a:pt x="433220" y="77006"/>
                  <a:pt x="495819" y="76579"/>
                </a:cubicBezTo>
                <a:cubicBezTo>
                  <a:pt x="510330" y="76579"/>
                  <a:pt x="514314" y="84404"/>
                  <a:pt x="518013" y="95501"/>
                </a:cubicBezTo>
                <a:cubicBezTo>
                  <a:pt x="567238" y="242466"/>
                  <a:pt x="468930" y="407926"/>
                  <a:pt x="316416" y="435099"/>
                </a:cubicBezTo>
                <a:cubicBezTo>
                  <a:pt x="299202" y="438229"/>
                  <a:pt x="281987" y="439510"/>
                  <a:pt x="268472" y="439083"/>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89" name="Google Shape;589;p25"/>
          <p:cNvSpPr/>
          <p:nvPr/>
        </p:nvSpPr>
        <p:spPr>
          <a:xfrm>
            <a:off x="6614833" y="1102015"/>
            <a:ext cx="494407" cy="424104"/>
          </a:xfrm>
          <a:custGeom>
            <a:avLst/>
            <a:gdLst/>
            <a:ahLst/>
            <a:cxnLst/>
            <a:rect l="l" t="t" r="r" b="b"/>
            <a:pathLst>
              <a:path w="494407" h="424104" extrusionOk="0">
                <a:moveTo>
                  <a:pt x="205727" y="0"/>
                </a:moveTo>
                <a:cubicBezTo>
                  <a:pt x="270887" y="2988"/>
                  <a:pt x="333201" y="7540"/>
                  <a:pt x="390962" y="34856"/>
                </a:cubicBezTo>
                <a:cubicBezTo>
                  <a:pt x="430656" y="53494"/>
                  <a:pt x="461955" y="81521"/>
                  <a:pt x="482015" y="120645"/>
                </a:cubicBezTo>
                <a:cubicBezTo>
                  <a:pt x="516160" y="187369"/>
                  <a:pt x="476751" y="252814"/>
                  <a:pt x="400494" y="257224"/>
                </a:cubicBezTo>
                <a:cubicBezTo>
                  <a:pt x="372894" y="258789"/>
                  <a:pt x="373036" y="258789"/>
                  <a:pt x="384133" y="284824"/>
                </a:cubicBezTo>
                <a:cubicBezTo>
                  <a:pt x="392243" y="303889"/>
                  <a:pt x="398645" y="323664"/>
                  <a:pt x="396511" y="344720"/>
                </a:cubicBezTo>
                <a:cubicBezTo>
                  <a:pt x="391958" y="390531"/>
                  <a:pt x="357813" y="420692"/>
                  <a:pt x="311149" y="423680"/>
                </a:cubicBezTo>
                <a:cubicBezTo>
                  <a:pt x="245705" y="427806"/>
                  <a:pt x="193065" y="401628"/>
                  <a:pt x="148961" y="356386"/>
                </a:cubicBezTo>
                <a:cubicBezTo>
                  <a:pt x="76261" y="281837"/>
                  <a:pt x="27747" y="193629"/>
                  <a:pt x="3846" y="92333"/>
                </a:cubicBezTo>
                <a:cubicBezTo>
                  <a:pt x="-5828" y="51502"/>
                  <a:pt x="1427" y="39409"/>
                  <a:pt x="40836" y="25040"/>
                </a:cubicBezTo>
                <a:cubicBezTo>
                  <a:pt x="94899" y="5406"/>
                  <a:pt x="151664" y="3415"/>
                  <a:pt x="205585" y="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0" name="Google Shape;590;p25"/>
          <p:cNvSpPr/>
          <p:nvPr/>
        </p:nvSpPr>
        <p:spPr>
          <a:xfrm>
            <a:off x="6306681" y="466468"/>
            <a:ext cx="410616" cy="495930"/>
          </a:xfrm>
          <a:custGeom>
            <a:avLst/>
            <a:gdLst/>
            <a:ahLst/>
            <a:cxnLst/>
            <a:rect l="l" t="t" r="r" b="b"/>
            <a:pathLst>
              <a:path w="410616" h="495930" extrusionOk="0">
                <a:moveTo>
                  <a:pt x="0" y="149695"/>
                </a:moveTo>
                <a:cubicBezTo>
                  <a:pt x="1138" y="110856"/>
                  <a:pt x="9674" y="74861"/>
                  <a:pt x="32011" y="43420"/>
                </a:cubicBezTo>
                <a:cubicBezTo>
                  <a:pt x="70993" y="-11496"/>
                  <a:pt x="135441" y="-14057"/>
                  <a:pt x="179829" y="36449"/>
                </a:cubicBezTo>
                <a:cubicBezTo>
                  <a:pt x="188934" y="46834"/>
                  <a:pt x="193345" y="66894"/>
                  <a:pt x="206007" y="66610"/>
                </a:cubicBezTo>
                <a:cubicBezTo>
                  <a:pt x="214543" y="66325"/>
                  <a:pt x="222083" y="47119"/>
                  <a:pt x="230904" y="37018"/>
                </a:cubicBezTo>
                <a:cubicBezTo>
                  <a:pt x="278138" y="-16760"/>
                  <a:pt x="345005" y="-11354"/>
                  <a:pt x="382422" y="49395"/>
                </a:cubicBezTo>
                <a:cubicBezTo>
                  <a:pt x="416993" y="105449"/>
                  <a:pt x="416566" y="165914"/>
                  <a:pt x="398356" y="226237"/>
                </a:cubicBezTo>
                <a:cubicBezTo>
                  <a:pt x="370898" y="317147"/>
                  <a:pt x="321815" y="395822"/>
                  <a:pt x="256228" y="464396"/>
                </a:cubicBezTo>
                <a:cubicBezTo>
                  <a:pt x="251391" y="469518"/>
                  <a:pt x="245842" y="474071"/>
                  <a:pt x="240294" y="478339"/>
                </a:cubicBezTo>
                <a:cubicBezTo>
                  <a:pt x="210275" y="501671"/>
                  <a:pt x="195337" y="502667"/>
                  <a:pt x="167594" y="476063"/>
                </a:cubicBezTo>
                <a:cubicBezTo>
                  <a:pt x="81521" y="393261"/>
                  <a:pt x="22194" y="295095"/>
                  <a:pt x="1707" y="175873"/>
                </a:cubicBezTo>
                <a:cubicBezTo>
                  <a:pt x="142" y="167052"/>
                  <a:pt x="427" y="157947"/>
                  <a:pt x="0" y="149695"/>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1" name="Google Shape;591;p25"/>
          <p:cNvSpPr/>
          <p:nvPr/>
        </p:nvSpPr>
        <p:spPr>
          <a:xfrm>
            <a:off x="6306637" y="1213233"/>
            <a:ext cx="410128" cy="494308"/>
          </a:xfrm>
          <a:custGeom>
            <a:avLst/>
            <a:gdLst/>
            <a:ahLst/>
            <a:cxnLst/>
            <a:rect l="l" t="t" r="r" b="b"/>
            <a:pathLst>
              <a:path w="410128" h="494308" extrusionOk="0">
                <a:moveTo>
                  <a:pt x="204912" y="422152"/>
                </a:moveTo>
                <a:cubicBezTo>
                  <a:pt x="199221" y="430973"/>
                  <a:pt x="194669" y="438513"/>
                  <a:pt x="189547" y="445627"/>
                </a:cubicBezTo>
                <a:cubicBezTo>
                  <a:pt x="165930" y="477353"/>
                  <a:pt x="136480" y="499405"/>
                  <a:pt x="94795" y="493287"/>
                </a:cubicBezTo>
                <a:cubicBezTo>
                  <a:pt x="55955" y="487597"/>
                  <a:pt x="33335" y="460565"/>
                  <a:pt x="17827" y="426990"/>
                </a:cubicBezTo>
                <a:cubicBezTo>
                  <a:pt x="-12192" y="361830"/>
                  <a:pt x="-241" y="297239"/>
                  <a:pt x="23802" y="233929"/>
                </a:cubicBezTo>
                <a:cubicBezTo>
                  <a:pt x="52256" y="159095"/>
                  <a:pt x="94795" y="92655"/>
                  <a:pt x="150423" y="35036"/>
                </a:cubicBezTo>
                <a:cubicBezTo>
                  <a:pt x="195807" y="-12055"/>
                  <a:pt x="217147" y="-11629"/>
                  <a:pt x="261536" y="36032"/>
                </a:cubicBezTo>
                <a:cubicBezTo>
                  <a:pt x="324277" y="103326"/>
                  <a:pt x="371652" y="180009"/>
                  <a:pt x="398115" y="268501"/>
                </a:cubicBezTo>
                <a:cubicBezTo>
                  <a:pt x="414049" y="321710"/>
                  <a:pt x="415898" y="374777"/>
                  <a:pt x="392851" y="426847"/>
                </a:cubicBezTo>
                <a:cubicBezTo>
                  <a:pt x="373075" y="471662"/>
                  <a:pt x="338504" y="496133"/>
                  <a:pt x="296818" y="493999"/>
                </a:cubicBezTo>
                <a:cubicBezTo>
                  <a:pt x="265235" y="492291"/>
                  <a:pt x="243325" y="474223"/>
                  <a:pt x="224830" y="450749"/>
                </a:cubicBezTo>
                <a:cubicBezTo>
                  <a:pt x="218143" y="442355"/>
                  <a:pt x="212452" y="433107"/>
                  <a:pt x="205054" y="422295"/>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2" name="Google Shape;592;p25"/>
          <p:cNvSpPr/>
          <p:nvPr/>
        </p:nvSpPr>
        <p:spPr>
          <a:xfrm>
            <a:off x="5914022" y="1101731"/>
            <a:ext cx="494772" cy="424242"/>
          </a:xfrm>
          <a:custGeom>
            <a:avLst/>
            <a:gdLst/>
            <a:ahLst/>
            <a:cxnLst/>
            <a:rect l="l" t="t" r="r" b="b"/>
            <a:pathLst>
              <a:path w="494772" h="424242" extrusionOk="0">
                <a:moveTo>
                  <a:pt x="285530" y="284"/>
                </a:moveTo>
                <a:cubicBezTo>
                  <a:pt x="341584" y="3557"/>
                  <a:pt x="395646" y="6118"/>
                  <a:pt x="447575" y="23048"/>
                </a:cubicBezTo>
                <a:cubicBezTo>
                  <a:pt x="492532" y="37701"/>
                  <a:pt x="501780" y="50364"/>
                  <a:pt x="490256" y="95321"/>
                </a:cubicBezTo>
                <a:cubicBezTo>
                  <a:pt x="461091" y="208994"/>
                  <a:pt x="406317" y="308014"/>
                  <a:pt x="314553" y="383560"/>
                </a:cubicBezTo>
                <a:cubicBezTo>
                  <a:pt x="275002" y="416139"/>
                  <a:pt x="228052" y="428232"/>
                  <a:pt x="177262" y="423111"/>
                </a:cubicBezTo>
                <a:cubicBezTo>
                  <a:pt x="120639" y="417420"/>
                  <a:pt x="87490" y="368052"/>
                  <a:pt x="101717" y="311571"/>
                </a:cubicBezTo>
                <a:cubicBezTo>
                  <a:pt x="105131" y="297771"/>
                  <a:pt x="109968" y="284540"/>
                  <a:pt x="117082" y="272162"/>
                </a:cubicBezTo>
                <a:cubicBezTo>
                  <a:pt x="123200" y="261634"/>
                  <a:pt x="120639" y="257082"/>
                  <a:pt x="108119" y="257224"/>
                </a:cubicBezTo>
                <a:cubicBezTo>
                  <a:pt x="98587" y="257224"/>
                  <a:pt x="88628" y="257224"/>
                  <a:pt x="79380" y="254948"/>
                </a:cubicBezTo>
                <a:cubicBezTo>
                  <a:pt x="3408" y="238018"/>
                  <a:pt x="-22343" y="171435"/>
                  <a:pt x="21050" y="105849"/>
                </a:cubicBezTo>
                <a:cubicBezTo>
                  <a:pt x="51353" y="59896"/>
                  <a:pt x="95315" y="34145"/>
                  <a:pt x="146816" y="18780"/>
                </a:cubicBezTo>
                <a:cubicBezTo>
                  <a:pt x="192912" y="5122"/>
                  <a:pt x="240430" y="2845"/>
                  <a:pt x="285672" y="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3" name="Google Shape;593;p25"/>
          <p:cNvSpPr/>
          <p:nvPr/>
        </p:nvSpPr>
        <p:spPr>
          <a:xfrm>
            <a:off x="6614853" y="648451"/>
            <a:ext cx="494981" cy="421588"/>
          </a:xfrm>
          <a:custGeom>
            <a:avLst/>
            <a:gdLst/>
            <a:ahLst/>
            <a:cxnLst/>
            <a:rect l="l" t="t" r="r" b="b"/>
            <a:pathLst>
              <a:path w="494981" h="421588" extrusionOk="0">
                <a:moveTo>
                  <a:pt x="200158" y="421269"/>
                </a:moveTo>
                <a:cubicBezTo>
                  <a:pt x="149225" y="423119"/>
                  <a:pt x="92602" y="417143"/>
                  <a:pt x="37828" y="397794"/>
                </a:cubicBezTo>
                <a:cubicBezTo>
                  <a:pt x="3825" y="385702"/>
                  <a:pt x="-5422" y="372755"/>
                  <a:pt x="2830" y="337899"/>
                </a:cubicBezTo>
                <a:cubicBezTo>
                  <a:pt x="30857" y="219388"/>
                  <a:pt x="86484" y="116811"/>
                  <a:pt x="182516" y="39417"/>
                </a:cubicBezTo>
                <a:cubicBezTo>
                  <a:pt x="219933" y="9255"/>
                  <a:pt x="264037" y="-3264"/>
                  <a:pt x="312551" y="719"/>
                </a:cubicBezTo>
                <a:cubicBezTo>
                  <a:pt x="372447" y="5699"/>
                  <a:pt x="407161" y="52505"/>
                  <a:pt x="393645" y="111263"/>
                </a:cubicBezTo>
                <a:cubicBezTo>
                  <a:pt x="390373" y="125774"/>
                  <a:pt x="385251" y="139717"/>
                  <a:pt x="377568" y="152521"/>
                </a:cubicBezTo>
                <a:cubicBezTo>
                  <a:pt x="371024" y="163334"/>
                  <a:pt x="374296" y="167602"/>
                  <a:pt x="386532" y="167033"/>
                </a:cubicBezTo>
                <a:cubicBezTo>
                  <a:pt x="411571" y="165895"/>
                  <a:pt x="435188" y="171301"/>
                  <a:pt x="456386" y="185101"/>
                </a:cubicBezTo>
                <a:cubicBezTo>
                  <a:pt x="486974" y="205161"/>
                  <a:pt x="501059" y="238168"/>
                  <a:pt x="492523" y="273735"/>
                </a:cubicBezTo>
                <a:cubicBezTo>
                  <a:pt x="479718" y="326233"/>
                  <a:pt x="445005" y="361516"/>
                  <a:pt x="398624" y="385275"/>
                </a:cubicBezTo>
                <a:cubicBezTo>
                  <a:pt x="345558" y="412448"/>
                  <a:pt x="293914" y="421127"/>
                  <a:pt x="200442" y="421269"/>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4" name="Google Shape;594;p25"/>
          <p:cNvSpPr/>
          <p:nvPr/>
        </p:nvSpPr>
        <p:spPr>
          <a:xfrm>
            <a:off x="5914605" y="648710"/>
            <a:ext cx="493948" cy="421454"/>
          </a:xfrm>
          <a:custGeom>
            <a:avLst/>
            <a:gdLst/>
            <a:ahLst/>
            <a:cxnLst/>
            <a:rect l="l" t="t" r="r" b="b"/>
            <a:pathLst>
              <a:path w="493948" h="421454" extrusionOk="0">
                <a:moveTo>
                  <a:pt x="291491" y="420867"/>
                </a:moveTo>
                <a:cubicBezTo>
                  <a:pt x="219502" y="422717"/>
                  <a:pt x="153774" y="415888"/>
                  <a:pt x="93593" y="383877"/>
                </a:cubicBezTo>
                <a:cubicBezTo>
                  <a:pt x="46502" y="358837"/>
                  <a:pt x="10650" y="322985"/>
                  <a:pt x="1260" y="267358"/>
                </a:cubicBezTo>
                <a:cubicBezTo>
                  <a:pt x="-5142" y="229514"/>
                  <a:pt x="13211" y="195085"/>
                  <a:pt x="48067" y="179008"/>
                </a:cubicBezTo>
                <a:cubicBezTo>
                  <a:pt x="65139" y="171183"/>
                  <a:pt x="83065" y="166631"/>
                  <a:pt x="102130" y="166773"/>
                </a:cubicBezTo>
                <a:cubicBezTo>
                  <a:pt x="122901" y="167058"/>
                  <a:pt x="123043" y="166204"/>
                  <a:pt x="114223" y="148136"/>
                </a:cubicBezTo>
                <a:cubicBezTo>
                  <a:pt x="104833" y="128929"/>
                  <a:pt x="98004" y="109154"/>
                  <a:pt x="98146" y="87244"/>
                </a:cubicBezTo>
                <a:cubicBezTo>
                  <a:pt x="98146" y="40011"/>
                  <a:pt x="131295" y="4728"/>
                  <a:pt x="178813" y="744"/>
                </a:cubicBezTo>
                <a:cubicBezTo>
                  <a:pt x="248668" y="-5089"/>
                  <a:pt x="304295" y="23792"/>
                  <a:pt x="350533" y="72590"/>
                </a:cubicBezTo>
                <a:cubicBezTo>
                  <a:pt x="415835" y="141591"/>
                  <a:pt x="460365" y="223112"/>
                  <a:pt x="486258" y="314165"/>
                </a:cubicBezTo>
                <a:cubicBezTo>
                  <a:pt x="503189" y="373776"/>
                  <a:pt x="494652" y="387718"/>
                  <a:pt x="435468" y="404506"/>
                </a:cubicBezTo>
                <a:cubicBezTo>
                  <a:pt x="386812" y="418306"/>
                  <a:pt x="337017" y="423286"/>
                  <a:pt x="291491" y="420867"/>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5" name="Google Shape;595;p25"/>
          <p:cNvSpPr/>
          <p:nvPr/>
        </p:nvSpPr>
        <p:spPr>
          <a:xfrm>
            <a:off x="7919887" y="5473631"/>
            <a:ext cx="229046" cy="777426"/>
          </a:xfrm>
          <a:custGeom>
            <a:avLst/>
            <a:gdLst/>
            <a:ahLst/>
            <a:cxnLst/>
            <a:rect l="l" t="t" r="r" b="b"/>
            <a:pathLst>
              <a:path w="229046" h="777426" extrusionOk="0">
                <a:moveTo>
                  <a:pt x="229047" y="511372"/>
                </a:moveTo>
                <a:cubicBezTo>
                  <a:pt x="227339" y="589905"/>
                  <a:pt x="213397" y="664170"/>
                  <a:pt x="165025" y="728476"/>
                </a:cubicBezTo>
                <a:cubicBezTo>
                  <a:pt x="153786" y="743557"/>
                  <a:pt x="140270" y="756361"/>
                  <a:pt x="127466" y="770019"/>
                </a:cubicBezTo>
                <a:cubicBezTo>
                  <a:pt x="117649" y="780547"/>
                  <a:pt x="110536" y="779267"/>
                  <a:pt x="100292" y="769877"/>
                </a:cubicBezTo>
                <a:cubicBezTo>
                  <a:pt x="40112" y="714818"/>
                  <a:pt x="10093" y="645106"/>
                  <a:pt x="2837" y="565719"/>
                </a:cubicBezTo>
                <a:cubicBezTo>
                  <a:pt x="-8260" y="444932"/>
                  <a:pt x="14931" y="327417"/>
                  <a:pt x="42246" y="210614"/>
                </a:cubicBezTo>
                <a:cubicBezTo>
                  <a:pt x="57754" y="144173"/>
                  <a:pt x="78383" y="79014"/>
                  <a:pt x="103565" y="15562"/>
                </a:cubicBezTo>
                <a:cubicBezTo>
                  <a:pt x="105841" y="9729"/>
                  <a:pt x="106552" y="766"/>
                  <a:pt x="113381" y="54"/>
                </a:cubicBezTo>
                <a:cubicBezTo>
                  <a:pt x="121064" y="-799"/>
                  <a:pt x="121775" y="8590"/>
                  <a:pt x="123909" y="14139"/>
                </a:cubicBezTo>
                <a:cubicBezTo>
                  <a:pt x="169720" y="131512"/>
                  <a:pt x="200593" y="252725"/>
                  <a:pt x="217665" y="377638"/>
                </a:cubicBezTo>
                <a:cubicBezTo>
                  <a:pt x="223783" y="422311"/>
                  <a:pt x="227482" y="467126"/>
                  <a:pt x="228904" y="511657"/>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6" name="Google Shape;596;p25"/>
          <p:cNvSpPr/>
          <p:nvPr/>
        </p:nvSpPr>
        <p:spPr>
          <a:xfrm>
            <a:off x="8163580" y="4020852"/>
            <a:ext cx="499714" cy="611476"/>
          </a:xfrm>
          <a:custGeom>
            <a:avLst/>
            <a:gdLst/>
            <a:ahLst/>
            <a:cxnLst/>
            <a:rect l="l" t="t" r="r" b="b"/>
            <a:pathLst>
              <a:path w="499714" h="611476" extrusionOk="0">
                <a:moveTo>
                  <a:pt x="499518" y="285508"/>
                </a:moveTo>
                <a:cubicBezTo>
                  <a:pt x="496672" y="427636"/>
                  <a:pt x="417570" y="542732"/>
                  <a:pt x="287820" y="590108"/>
                </a:cubicBezTo>
                <a:cubicBezTo>
                  <a:pt x="194349" y="624253"/>
                  <a:pt x="102015" y="615859"/>
                  <a:pt x="11674" y="576450"/>
                </a:cubicBezTo>
                <a:cubicBezTo>
                  <a:pt x="7121" y="574458"/>
                  <a:pt x="-277" y="573035"/>
                  <a:pt x="8" y="567629"/>
                </a:cubicBezTo>
                <a:cubicBezTo>
                  <a:pt x="292" y="559947"/>
                  <a:pt x="9113" y="560231"/>
                  <a:pt x="14662" y="557955"/>
                </a:cubicBezTo>
                <a:cubicBezTo>
                  <a:pt x="189511" y="484259"/>
                  <a:pt x="300767" y="355647"/>
                  <a:pt x="348143" y="171977"/>
                </a:cubicBezTo>
                <a:cubicBezTo>
                  <a:pt x="361658" y="119764"/>
                  <a:pt x="361800" y="66412"/>
                  <a:pt x="355967" y="12919"/>
                </a:cubicBezTo>
                <a:cubicBezTo>
                  <a:pt x="355540" y="8651"/>
                  <a:pt x="352695" y="3244"/>
                  <a:pt x="357532" y="684"/>
                </a:cubicBezTo>
                <a:cubicBezTo>
                  <a:pt x="362370" y="-1877"/>
                  <a:pt x="365499" y="3387"/>
                  <a:pt x="368772" y="6090"/>
                </a:cubicBezTo>
                <a:cubicBezTo>
                  <a:pt x="448585" y="71249"/>
                  <a:pt x="501652" y="184496"/>
                  <a:pt x="499660" y="28565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7" name="Google Shape;597;p25"/>
          <p:cNvSpPr/>
          <p:nvPr/>
        </p:nvSpPr>
        <p:spPr>
          <a:xfrm>
            <a:off x="7946588" y="3675232"/>
            <a:ext cx="537661" cy="582065"/>
          </a:xfrm>
          <a:custGeom>
            <a:avLst/>
            <a:gdLst/>
            <a:ahLst/>
            <a:cxnLst/>
            <a:rect l="l" t="t" r="r" b="b"/>
            <a:pathLst>
              <a:path w="537661" h="582065" extrusionOk="0">
                <a:moveTo>
                  <a:pt x="171758" y="303"/>
                </a:moveTo>
                <a:cubicBezTo>
                  <a:pt x="262384" y="-835"/>
                  <a:pt x="340348" y="16237"/>
                  <a:pt x="407784" y="65321"/>
                </a:cubicBezTo>
                <a:cubicBezTo>
                  <a:pt x="509934" y="139728"/>
                  <a:pt x="545501" y="243869"/>
                  <a:pt x="536254" y="366506"/>
                </a:cubicBezTo>
                <a:cubicBezTo>
                  <a:pt x="530705" y="438779"/>
                  <a:pt x="508369" y="506215"/>
                  <a:pt x="475646" y="570379"/>
                </a:cubicBezTo>
                <a:cubicBezTo>
                  <a:pt x="473228" y="575074"/>
                  <a:pt x="472374" y="583325"/>
                  <a:pt x="465119" y="581903"/>
                </a:cubicBezTo>
                <a:cubicBezTo>
                  <a:pt x="459712" y="580907"/>
                  <a:pt x="460281" y="573651"/>
                  <a:pt x="458859" y="568814"/>
                </a:cubicBezTo>
                <a:cubicBezTo>
                  <a:pt x="393272" y="323540"/>
                  <a:pt x="246307" y="147126"/>
                  <a:pt x="14123" y="42700"/>
                </a:cubicBezTo>
                <a:cubicBezTo>
                  <a:pt x="8717" y="40281"/>
                  <a:pt x="-673" y="40708"/>
                  <a:pt x="38" y="32599"/>
                </a:cubicBezTo>
                <a:cubicBezTo>
                  <a:pt x="607" y="26054"/>
                  <a:pt x="9428" y="27050"/>
                  <a:pt x="14550" y="25343"/>
                </a:cubicBezTo>
                <a:cubicBezTo>
                  <a:pt x="42719" y="16095"/>
                  <a:pt x="71742" y="10262"/>
                  <a:pt x="101050" y="5567"/>
                </a:cubicBezTo>
                <a:cubicBezTo>
                  <a:pt x="127085" y="1299"/>
                  <a:pt x="153405" y="-835"/>
                  <a:pt x="171758" y="303"/>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8" name="Google Shape;598;p25"/>
          <p:cNvSpPr/>
          <p:nvPr/>
        </p:nvSpPr>
        <p:spPr>
          <a:xfrm>
            <a:off x="7506183" y="3738468"/>
            <a:ext cx="522291" cy="569599"/>
          </a:xfrm>
          <a:custGeom>
            <a:avLst/>
            <a:gdLst/>
            <a:ahLst/>
            <a:cxnLst/>
            <a:rect l="l" t="t" r="r" b="b"/>
            <a:pathLst>
              <a:path w="522291" h="569599" extrusionOk="0">
                <a:moveTo>
                  <a:pt x="104971" y="569599"/>
                </a:moveTo>
                <a:cubicBezTo>
                  <a:pt x="49913" y="510984"/>
                  <a:pt x="16052" y="443548"/>
                  <a:pt x="4386" y="365726"/>
                </a:cubicBezTo>
                <a:cubicBezTo>
                  <a:pt x="-7707" y="284633"/>
                  <a:pt x="4386" y="207095"/>
                  <a:pt x="50909" y="138521"/>
                </a:cubicBezTo>
                <a:cubicBezTo>
                  <a:pt x="123039" y="32104"/>
                  <a:pt x="225901" y="-10293"/>
                  <a:pt x="352521" y="2085"/>
                </a:cubicBezTo>
                <a:cubicBezTo>
                  <a:pt x="410567" y="7775"/>
                  <a:pt x="463776" y="27835"/>
                  <a:pt x="512432" y="59988"/>
                </a:cubicBezTo>
                <a:cubicBezTo>
                  <a:pt x="516416" y="62692"/>
                  <a:pt x="523529" y="63972"/>
                  <a:pt x="522107" y="70374"/>
                </a:cubicBezTo>
                <a:cubicBezTo>
                  <a:pt x="520684" y="76776"/>
                  <a:pt x="513713" y="74785"/>
                  <a:pt x="509018" y="75923"/>
                </a:cubicBezTo>
                <a:cubicBezTo>
                  <a:pt x="358496" y="111917"/>
                  <a:pt x="245961" y="199271"/>
                  <a:pt x="168850" y="332009"/>
                </a:cubicBezTo>
                <a:cubicBezTo>
                  <a:pt x="130153" y="398591"/>
                  <a:pt x="109239" y="471291"/>
                  <a:pt x="109524" y="549255"/>
                </a:cubicBezTo>
                <a:cubicBezTo>
                  <a:pt x="109524" y="554377"/>
                  <a:pt x="109239" y="559498"/>
                  <a:pt x="108955" y="564620"/>
                </a:cubicBezTo>
                <a:cubicBezTo>
                  <a:pt x="108955" y="565616"/>
                  <a:pt x="107532" y="566612"/>
                  <a:pt x="105113" y="569599"/>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99" name="Google Shape;599;p25"/>
          <p:cNvSpPr/>
          <p:nvPr/>
        </p:nvSpPr>
        <p:spPr>
          <a:xfrm>
            <a:off x="7404957" y="4212858"/>
            <a:ext cx="526161" cy="587364"/>
          </a:xfrm>
          <a:custGeom>
            <a:avLst/>
            <a:gdLst/>
            <a:ahLst/>
            <a:cxnLst/>
            <a:rect l="l" t="t" r="r" b="b"/>
            <a:pathLst>
              <a:path w="526161" h="587364" extrusionOk="0">
                <a:moveTo>
                  <a:pt x="526019" y="535250"/>
                </a:moveTo>
                <a:cubicBezTo>
                  <a:pt x="489029" y="560005"/>
                  <a:pt x="451897" y="574801"/>
                  <a:pt x="411777" y="581915"/>
                </a:cubicBezTo>
                <a:cubicBezTo>
                  <a:pt x="215302" y="616913"/>
                  <a:pt x="29213" y="479480"/>
                  <a:pt x="3320" y="280587"/>
                </a:cubicBezTo>
                <a:cubicBezTo>
                  <a:pt x="-9911" y="179291"/>
                  <a:pt x="16408" y="89376"/>
                  <a:pt x="82279" y="11270"/>
                </a:cubicBezTo>
                <a:cubicBezTo>
                  <a:pt x="86121" y="6717"/>
                  <a:pt x="89678" y="-2103"/>
                  <a:pt x="96649" y="457"/>
                </a:cubicBezTo>
                <a:cubicBezTo>
                  <a:pt x="103193" y="2876"/>
                  <a:pt x="101059" y="11697"/>
                  <a:pt x="101628" y="17957"/>
                </a:cubicBezTo>
                <a:cubicBezTo>
                  <a:pt x="111445" y="135756"/>
                  <a:pt x="156971" y="239187"/>
                  <a:pt x="227964" y="332373"/>
                </a:cubicBezTo>
                <a:cubicBezTo>
                  <a:pt x="288855" y="412471"/>
                  <a:pt x="363974" y="474359"/>
                  <a:pt x="457588" y="512772"/>
                </a:cubicBezTo>
                <a:cubicBezTo>
                  <a:pt x="478643" y="521450"/>
                  <a:pt x="500980" y="527141"/>
                  <a:pt x="526162" y="53525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0" name="Google Shape;600;p25"/>
          <p:cNvSpPr/>
          <p:nvPr/>
        </p:nvSpPr>
        <p:spPr>
          <a:xfrm>
            <a:off x="7914123" y="4614246"/>
            <a:ext cx="644531" cy="303305"/>
          </a:xfrm>
          <a:custGeom>
            <a:avLst/>
            <a:gdLst/>
            <a:ahLst/>
            <a:cxnLst/>
            <a:rect l="l" t="t" r="r" b="b"/>
            <a:pathLst>
              <a:path w="644531" h="303305" extrusionOk="0">
                <a:moveTo>
                  <a:pt x="320742" y="303306"/>
                </a:moveTo>
                <a:cubicBezTo>
                  <a:pt x="156990" y="299607"/>
                  <a:pt x="35064" y="190344"/>
                  <a:pt x="2627" y="49212"/>
                </a:cubicBezTo>
                <a:cubicBezTo>
                  <a:pt x="1204" y="43094"/>
                  <a:pt x="-2495" y="34985"/>
                  <a:pt x="2627" y="31001"/>
                </a:cubicBezTo>
                <a:cubicBezTo>
                  <a:pt x="8460" y="26733"/>
                  <a:pt x="14150" y="34131"/>
                  <a:pt x="19415" y="37261"/>
                </a:cubicBezTo>
                <a:cubicBezTo>
                  <a:pt x="98659" y="85348"/>
                  <a:pt x="184732" y="109534"/>
                  <a:pt x="277208" y="114229"/>
                </a:cubicBezTo>
                <a:cubicBezTo>
                  <a:pt x="377081" y="119351"/>
                  <a:pt x="471691" y="101140"/>
                  <a:pt x="560183" y="54049"/>
                </a:cubicBezTo>
                <a:cubicBezTo>
                  <a:pt x="584653" y="40960"/>
                  <a:pt x="607558" y="25595"/>
                  <a:pt x="628188" y="6815"/>
                </a:cubicBezTo>
                <a:cubicBezTo>
                  <a:pt x="631744" y="3543"/>
                  <a:pt x="635728" y="-2147"/>
                  <a:pt x="641134" y="840"/>
                </a:cubicBezTo>
                <a:cubicBezTo>
                  <a:pt x="646398" y="3685"/>
                  <a:pt x="644122" y="10088"/>
                  <a:pt x="643553" y="14925"/>
                </a:cubicBezTo>
                <a:cubicBezTo>
                  <a:pt x="629610" y="165304"/>
                  <a:pt x="496019" y="293631"/>
                  <a:pt x="346066" y="301030"/>
                </a:cubicBezTo>
                <a:cubicBezTo>
                  <a:pt x="337103" y="301456"/>
                  <a:pt x="328140" y="302594"/>
                  <a:pt x="320600" y="30330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1" name="Google Shape;601;p25"/>
          <p:cNvSpPr/>
          <p:nvPr/>
        </p:nvSpPr>
        <p:spPr>
          <a:xfrm>
            <a:off x="8999543" y="4336057"/>
            <a:ext cx="441172" cy="358131"/>
          </a:xfrm>
          <a:custGeom>
            <a:avLst/>
            <a:gdLst/>
            <a:ahLst/>
            <a:cxnLst/>
            <a:rect l="l" t="t" r="r" b="b"/>
            <a:pathLst>
              <a:path w="441172" h="358131" extrusionOk="0">
                <a:moveTo>
                  <a:pt x="135606" y="357989"/>
                </a:moveTo>
                <a:cubicBezTo>
                  <a:pt x="66321" y="357989"/>
                  <a:pt x="18233" y="325694"/>
                  <a:pt x="4149" y="272485"/>
                </a:cubicBezTo>
                <a:cubicBezTo>
                  <a:pt x="-5668" y="235636"/>
                  <a:pt x="2584" y="200923"/>
                  <a:pt x="22075" y="168912"/>
                </a:cubicBezTo>
                <a:cubicBezTo>
                  <a:pt x="57927" y="110297"/>
                  <a:pt x="112843" y="75583"/>
                  <a:pt x="174161" y="48978"/>
                </a:cubicBezTo>
                <a:cubicBezTo>
                  <a:pt x="225805" y="26642"/>
                  <a:pt x="279726" y="12273"/>
                  <a:pt x="335211" y="3310"/>
                </a:cubicBezTo>
                <a:cubicBezTo>
                  <a:pt x="342751" y="2030"/>
                  <a:pt x="353848" y="-4942"/>
                  <a:pt x="356978" y="6297"/>
                </a:cubicBezTo>
                <a:cubicBezTo>
                  <a:pt x="360108" y="17537"/>
                  <a:pt x="367791" y="30910"/>
                  <a:pt x="355698" y="42434"/>
                </a:cubicBezTo>
                <a:cubicBezTo>
                  <a:pt x="347731" y="49974"/>
                  <a:pt x="340048" y="57799"/>
                  <a:pt x="334784" y="67474"/>
                </a:cubicBezTo>
                <a:cubicBezTo>
                  <a:pt x="316289" y="101761"/>
                  <a:pt x="335353" y="135621"/>
                  <a:pt x="374050" y="136901"/>
                </a:cubicBezTo>
                <a:cubicBezTo>
                  <a:pt x="384294" y="137186"/>
                  <a:pt x="394680" y="136901"/>
                  <a:pt x="404496" y="133202"/>
                </a:cubicBezTo>
                <a:cubicBezTo>
                  <a:pt x="412321" y="130357"/>
                  <a:pt x="419008" y="131068"/>
                  <a:pt x="425979" y="136617"/>
                </a:cubicBezTo>
                <a:cubicBezTo>
                  <a:pt x="445185" y="151555"/>
                  <a:pt x="445755" y="151555"/>
                  <a:pt x="430105" y="170335"/>
                </a:cubicBezTo>
                <a:cubicBezTo>
                  <a:pt x="371774" y="240189"/>
                  <a:pt x="306615" y="301366"/>
                  <a:pt x="221537" y="337787"/>
                </a:cubicBezTo>
                <a:cubicBezTo>
                  <a:pt x="192230" y="350306"/>
                  <a:pt x="161642" y="356993"/>
                  <a:pt x="135748" y="358131"/>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2" name="Google Shape;602;p25"/>
          <p:cNvSpPr/>
          <p:nvPr/>
        </p:nvSpPr>
        <p:spPr>
          <a:xfrm>
            <a:off x="9663052" y="3956007"/>
            <a:ext cx="441017" cy="356308"/>
          </a:xfrm>
          <a:custGeom>
            <a:avLst/>
            <a:gdLst/>
            <a:ahLst/>
            <a:cxnLst/>
            <a:rect l="l" t="t" r="r" b="b"/>
            <a:pathLst>
              <a:path w="441017" h="356308" extrusionOk="0">
                <a:moveTo>
                  <a:pt x="61949" y="220318"/>
                </a:moveTo>
                <a:cubicBezTo>
                  <a:pt x="52132" y="220034"/>
                  <a:pt x="42600" y="221172"/>
                  <a:pt x="33637" y="225156"/>
                </a:cubicBezTo>
                <a:cubicBezTo>
                  <a:pt x="27519" y="227859"/>
                  <a:pt x="23251" y="226436"/>
                  <a:pt x="17987" y="222595"/>
                </a:cubicBezTo>
                <a:cubicBezTo>
                  <a:pt x="-5203" y="205949"/>
                  <a:pt x="-5203" y="205522"/>
                  <a:pt x="13577" y="183471"/>
                </a:cubicBezTo>
                <a:cubicBezTo>
                  <a:pt x="69205" y="118311"/>
                  <a:pt x="130381" y="59980"/>
                  <a:pt x="209483" y="23986"/>
                </a:cubicBezTo>
                <a:cubicBezTo>
                  <a:pt x="249176" y="5918"/>
                  <a:pt x="290292" y="-3757"/>
                  <a:pt x="334822" y="1365"/>
                </a:cubicBezTo>
                <a:cubicBezTo>
                  <a:pt x="411221" y="10043"/>
                  <a:pt x="457032" y="75630"/>
                  <a:pt x="435834" y="149183"/>
                </a:cubicBezTo>
                <a:cubicBezTo>
                  <a:pt x="421750" y="197840"/>
                  <a:pt x="389454" y="232980"/>
                  <a:pt x="349476" y="261861"/>
                </a:cubicBezTo>
                <a:cubicBezTo>
                  <a:pt x="275069" y="315639"/>
                  <a:pt x="189138" y="339256"/>
                  <a:pt x="100504" y="355048"/>
                </a:cubicBezTo>
                <a:cubicBezTo>
                  <a:pt x="95240" y="356044"/>
                  <a:pt x="87130" y="358605"/>
                  <a:pt x="85423" y="351349"/>
                </a:cubicBezTo>
                <a:cubicBezTo>
                  <a:pt x="82720" y="340110"/>
                  <a:pt x="75180" y="328159"/>
                  <a:pt x="84854" y="316493"/>
                </a:cubicBezTo>
                <a:cubicBezTo>
                  <a:pt x="90118" y="310091"/>
                  <a:pt x="96520" y="304400"/>
                  <a:pt x="101357" y="297713"/>
                </a:cubicBezTo>
                <a:cubicBezTo>
                  <a:pt x="113166" y="281210"/>
                  <a:pt x="119568" y="263426"/>
                  <a:pt x="109324" y="243651"/>
                </a:cubicBezTo>
                <a:cubicBezTo>
                  <a:pt x="99366" y="224729"/>
                  <a:pt x="82293" y="219322"/>
                  <a:pt x="62233" y="220318"/>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3" name="Google Shape;603;p25"/>
          <p:cNvSpPr/>
          <p:nvPr/>
        </p:nvSpPr>
        <p:spPr>
          <a:xfrm>
            <a:off x="9661506" y="4337670"/>
            <a:ext cx="442083" cy="356375"/>
          </a:xfrm>
          <a:custGeom>
            <a:avLst/>
            <a:gdLst/>
            <a:ahLst/>
            <a:cxnLst/>
            <a:rect l="l" t="t" r="r" b="b"/>
            <a:pathLst>
              <a:path w="442083" h="356375" extrusionOk="0">
                <a:moveTo>
                  <a:pt x="306776" y="356376"/>
                </a:moveTo>
                <a:cubicBezTo>
                  <a:pt x="263242" y="355380"/>
                  <a:pt x="217857" y="338165"/>
                  <a:pt x="175034" y="313268"/>
                </a:cubicBezTo>
                <a:cubicBezTo>
                  <a:pt x="108452" y="274429"/>
                  <a:pt x="55385" y="220223"/>
                  <a:pt x="6160" y="161893"/>
                </a:cubicBezTo>
                <a:cubicBezTo>
                  <a:pt x="2603" y="157625"/>
                  <a:pt x="-3515" y="151365"/>
                  <a:pt x="2603" y="146954"/>
                </a:cubicBezTo>
                <a:cubicBezTo>
                  <a:pt x="12846" y="139414"/>
                  <a:pt x="20671" y="124760"/>
                  <a:pt x="37032" y="130736"/>
                </a:cubicBezTo>
                <a:cubicBezTo>
                  <a:pt x="49552" y="135431"/>
                  <a:pt x="62072" y="136142"/>
                  <a:pt x="75018" y="134719"/>
                </a:cubicBezTo>
                <a:cubicBezTo>
                  <a:pt x="108452" y="131020"/>
                  <a:pt x="124528" y="101855"/>
                  <a:pt x="110301" y="71125"/>
                </a:cubicBezTo>
                <a:cubicBezTo>
                  <a:pt x="105037" y="59743"/>
                  <a:pt x="96786" y="50780"/>
                  <a:pt x="88676" y="41675"/>
                </a:cubicBezTo>
                <a:cubicBezTo>
                  <a:pt x="83555" y="35984"/>
                  <a:pt x="81421" y="30151"/>
                  <a:pt x="82274" y="22468"/>
                </a:cubicBezTo>
                <a:cubicBezTo>
                  <a:pt x="84550" y="-295"/>
                  <a:pt x="87253" y="-2429"/>
                  <a:pt x="110301" y="1697"/>
                </a:cubicBezTo>
                <a:cubicBezTo>
                  <a:pt x="184851" y="15497"/>
                  <a:pt x="257266" y="35415"/>
                  <a:pt x="322710" y="74966"/>
                </a:cubicBezTo>
                <a:cubicBezTo>
                  <a:pt x="363399" y="99579"/>
                  <a:pt x="399820" y="128886"/>
                  <a:pt x="422868" y="171852"/>
                </a:cubicBezTo>
                <a:cubicBezTo>
                  <a:pt x="473374" y="266319"/>
                  <a:pt x="420734" y="355095"/>
                  <a:pt x="306918" y="35637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4" name="Google Shape;604;p25"/>
          <p:cNvSpPr/>
          <p:nvPr/>
        </p:nvSpPr>
        <p:spPr>
          <a:xfrm>
            <a:off x="8999935" y="3956056"/>
            <a:ext cx="441550" cy="356211"/>
          </a:xfrm>
          <a:custGeom>
            <a:avLst/>
            <a:gdLst/>
            <a:ahLst/>
            <a:cxnLst/>
            <a:rect l="l" t="t" r="r" b="b"/>
            <a:pathLst>
              <a:path w="441550" h="356211" extrusionOk="0">
                <a:moveTo>
                  <a:pt x="327564" y="265796"/>
                </a:moveTo>
                <a:cubicBezTo>
                  <a:pt x="327848" y="282299"/>
                  <a:pt x="334819" y="296242"/>
                  <a:pt x="347197" y="306201"/>
                </a:cubicBezTo>
                <a:cubicBezTo>
                  <a:pt x="359574" y="316017"/>
                  <a:pt x="361281" y="327399"/>
                  <a:pt x="359148" y="341768"/>
                </a:cubicBezTo>
                <a:cubicBezTo>
                  <a:pt x="357440" y="353150"/>
                  <a:pt x="353172" y="357845"/>
                  <a:pt x="341648" y="355711"/>
                </a:cubicBezTo>
                <a:cubicBezTo>
                  <a:pt x="253725" y="339634"/>
                  <a:pt x="168079" y="317013"/>
                  <a:pt x="94241" y="263662"/>
                </a:cubicBezTo>
                <a:cubicBezTo>
                  <a:pt x="51844" y="233074"/>
                  <a:pt x="16135" y="196653"/>
                  <a:pt x="3473" y="143017"/>
                </a:cubicBezTo>
                <a:cubicBezTo>
                  <a:pt x="-13173" y="73020"/>
                  <a:pt x="31642" y="10279"/>
                  <a:pt x="103204" y="1601"/>
                </a:cubicBezTo>
                <a:cubicBezTo>
                  <a:pt x="171351" y="-6651"/>
                  <a:pt x="229540" y="17962"/>
                  <a:pt x="284598" y="53245"/>
                </a:cubicBezTo>
                <a:cubicBezTo>
                  <a:pt x="341506" y="89666"/>
                  <a:pt x="388028" y="137895"/>
                  <a:pt x="431990" y="188401"/>
                </a:cubicBezTo>
                <a:cubicBezTo>
                  <a:pt x="436969" y="194092"/>
                  <a:pt x="446643" y="200921"/>
                  <a:pt x="438250" y="209600"/>
                </a:cubicBezTo>
                <a:cubicBezTo>
                  <a:pt x="430140" y="217993"/>
                  <a:pt x="422173" y="229660"/>
                  <a:pt x="407519" y="224965"/>
                </a:cubicBezTo>
                <a:cubicBezTo>
                  <a:pt x="394430" y="220839"/>
                  <a:pt x="381057" y="219274"/>
                  <a:pt x="367541" y="220554"/>
                </a:cubicBezTo>
                <a:cubicBezTo>
                  <a:pt x="342360" y="222831"/>
                  <a:pt x="326425" y="240757"/>
                  <a:pt x="327564" y="26579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5" name="Google Shape;605;p25"/>
          <p:cNvSpPr/>
          <p:nvPr/>
        </p:nvSpPr>
        <p:spPr>
          <a:xfrm>
            <a:off x="9411846" y="3703730"/>
            <a:ext cx="279862" cy="443303"/>
          </a:xfrm>
          <a:custGeom>
            <a:avLst/>
            <a:gdLst/>
            <a:ahLst/>
            <a:cxnLst/>
            <a:rect l="l" t="t" r="r" b="b"/>
            <a:pathLst>
              <a:path w="279862" h="443303" extrusionOk="0">
                <a:moveTo>
                  <a:pt x="279721" y="210961"/>
                </a:moveTo>
                <a:cubicBezTo>
                  <a:pt x="279863" y="285369"/>
                  <a:pt x="260799" y="355935"/>
                  <a:pt x="236044" y="425220"/>
                </a:cubicBezTo>
                <a:cubicBezTo>
                  <a:pt x="233483" y="432191"/>
                  <a:pt x="233340" y="445138"/>
                  <a:pt x="222243" y="442435"/>
                </a:cubicBezTo>
                <a:cubicBezTo>
                  <a:pt x="210862" y="439589"/>
                  <a:pt x="195497" y="439447"/>
                  <a:pt x="191940" y="422944"/>
                </a:cubicBezTo>
                <a:cubicBezTo>
                  <a:pt x="188952" y="408859"/>
                  <a:pt x="183546" y="395912"/>
                  <a:pt x="174014" y="384958"/>
                </a:cubicBezTo>
                <a:cubicBezTo>
                  <a:pt x="152531" y="360487"/>
                  <a:pt x="122655" y="361768"/>
                  <a:pt x="103306" y="387803"/>
                </a:cubicBezTo>
                <a:cubicBezTo>
                  <a:pt x="97473" y="395628"/>
                  <a:pt x="91640" y="404022"/>
                  <a:pt x="90928" y="413696"/>
                </a:cubicBezTo>
                <a:cubicBezTo>
                  <a:pt x="89363" y="432333"/>
                  <a:pt x="76132" y="437170"/>
                  <a:pt x="61763" y="442150"/>
                </a:cubicBezTo>
                <a:cubicBezTo>
                  <a:pt x="53654" y="444996"/>
                  <a:pt x="50382" y="442577"/>
                  <a:pt x="47536" y="434894"/>
                </a:cubicBezTo>
                <a:cubicBezTo>
                  <a:pt x="14103" y="344126"/>
                  <a:pt x="-9656" y="251793"/>
                  <a:pt x="3859" y="154053"/>
                </a:cubicBezTo>
                <a:cubicBezTo>
                  <a:pt x="9408" y="113364"/>
                  <a:pt x="23208" y="75236"/>
                  <a:pt x="50524" y="43510"/>
                </a:cubicBezTo>
                <a:cubicBezTo>
                  <a:pt x="101314" y="-15532"/>
                  <a:pt x="181981" y="-14252"/>
                  <a:pt x="231349" y="45928"/>
                </a:cubicBezTo>
                <a:cubicBezTo>
                  <a:pt x="264071" y="85906"/>
                  <a:pt x="279721" y="139257"/>
                  <a:pt x="279863" y="210961"/>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6" name="Google Shape;606;p25"/>
          <p:cNvSpPr/>
          <p:nvPr/>
        </p:nvSpPr>
        <p:spPr>
          <a:xfrm>
            <a:off x="9411515" y="4502481"/>
            <a:ext cx="280059" cy="443014"/>
          </a:xfrm>
          <a:custGeom>
            <a:avLst/>
            <a:gdLst/>
            <a:ahLst/>
            <a:cxnLst/>
            <a:rect l="l" t="t" r="r" b="b"/>
            <a:pathLst>
              <a:path w="280059" h="443014" extrusionOk="0">
                <a:moveTo>
                  <a:pt x="280052" y="232112"/>
                </a:moveTo>
                <a:cubicBezTo>
                  <a:pt x="280337" y="285747"/>
                  <a:pt x="271658" y="337249"/>
                  <a:pt x="242208" y="383345"/>
                </a:cubicBezTo>
                <a:cubicBezTo>
                  <a:pt x="192983" y="460597"/>
                  <a:pt x="95528" y="463300"/>
                  <a:pt x="42462" y="388751"/>
                </a:cubicBezTo>
                <a:cubicBezTo>
                  <a:pt x="5471" y="336822"/>
                  <a:pt x="-2211" y="277069"/>
                  <a:pt x="492" y="215751"/>
                </a:cubicBezTo>
                <a:cubicBezTo>
                  <a:pt x="3480" y="147746"/>
                  <a:pt x="19983" y="82302"/>
                  <a:pt x="44027" y="18707"/>
                </a:cubicBezTo>
                <a:cubicBezTo>
                  <a:pt x="46730" y="11451"/>
                  <a:pt x="46161" y="-2776"/>
                  <a:pt x="58965" y="639"/>
                </a:cubicBezTo>
                <a:cubicBezTo>
                  <a:pt x="70916" y="3911"/>
                  <a:pt x="86708" y="5049"/>
                  <a:pt x="89553" y="22690"/>
                </a:cubicBezTo>
                <a:cubicBezTo>
                  <a:pt x="91829" y="36206"/>
                  <a:pt x="96809" y="48584"/>
                  <a:pt x="106768" y="58685"/>
                </a:cubicBezTo>
                <a:cubicBezTo>
                  <a:pt x="130954" y="83155"/>
                  <a:pt x="163533" y="79598"/>
                  <a:pt x="180890" y="49722"/>
                </a:cubicBezTo>
                <a:cubicBezTo>
                  <a:pt x="185727" y="41470"/>
                  <a:pt x="189569" y="32223"/>
                  <a:pt x="191418" y="22975"/>
                </a:cubicBezTo>
                <a:cubicBezTo>
                  <a:pt x="194975" y="5760"/>
                  <a:pt x="209629" y="4480"/>
                  <a:pt x="221864" y="496"/>
                </a:cubicBezTo>
                <a:cubicBezTo>
                  <a:pt x="230258" y="-2207"/>
                  <a:pt x="231681" y="6756"/>
                  <a:pt x="234099" y="12305"/>
                </a:cubicBezTo>
                <a:cubicBezTo>
                  <a:pt x="259850" y="71631"/>
                  <a:pt x="279768" y="167237"/>
                  <a:pt x="279910" y="232112"/>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7" name="Google Shape;607;p25"/>
          <p:cNvSpPr/>
          <p:nvPr/>
        </p:nvSpPr>
        <p:spPr>
          <a:xfrm>
            <a:off x="8095418" y="5546416"/>
            <a:ext cx="320219" cy="708847"/>
          </a:xfrm>
          <a:custGeom>
            <a:avLst/>
            <a:gdLst/>
            <a:ahLst/>
            <a:cxnLst/>
            <a:rect l="l" t="t" r="r" b="b"/>
            <a:pathLst>
              <a:path w="320219" h="708847" extrusionOk="0">
                <a:moveTo>
                  <a:pt x="295944" y="253"/>
                </a:moveTo>
                <a:cubicBezTo>
                  <a:pt x="300781" y="253"/>
                  <a:pt x="306045" y="-316"/>
                  <a:pt x="311025" y="253"/>
                </a:cubicBezTo>
                <a:cubicBezTo>
                  <a:pt x="318850" y="1249"/>
                  <a:pt x="324540" y="4379"/>
                  <a:pt x="315862" y="12061"/>
                </a:cubicBezTo>
                <a:cubicBezTo>
                  <a:pt x="254828" y="65413"/>
                  <a:pt x="240174" y="138682"/>
                  <a:pt x="231923" y="213516"/>
                </a:cubicBezTo>
                <a:cubicBezTo>
                  <a:pt x="224525" y="281236"/>
                  <a:pt x="221679" y="349383"/>
                  <a:pt x="215846" y="417246"/>
                </a:cubicBezTo>
                <a:cubicBezTo>
                  <a:pt x="211294" y="469886"/>
                  <a:pt x="203326" y="521957"/>
                  <a:pt x="183835" y="571467"/>
                </a:cubicBezTo>
                <a:cubicBezTo>
                  <a:pt x="152963" y="649857"/>
                  <a:pt x="94348" y="693107"/>
                  <a:pt x="12685" y="707334"/>
                </a:cubicBezTo>
                <a:cubicBezTo>
                  <a:pt x="8559" y="708046"/>
                  <a:pt x="3153" y="711034"/>
                  <a:pt x="592" y="705912"/>
                </a:cubicBezTo>
                <a:cubicBezTo>
                  <a:pt x="-1685" y="701217"/>
                  <a:pt x="3153" y="697660"/>
                  <a:pt x="5856" y="694245"/>
                </a:cubicBezTo>
                <a:cubicBezTo>
                  <a:pt x="78271" y="607034"/>
                  <a:pt x="95201" y="505027"/>
                  <a:pt x="87946" y="395337"/>
                </a:cubicBezTo>
                <a:cubicBezTo>
                  <a:pt x="82966" y="320645"/>
                  <a:pt x="72296" y="247234"/>
                  <a:pt x="56646" y="174249"/>
                </a:cubicBezTo>
                <a:cubicBezTo>
                  <a:pt x="55223" y="167847"/>
                  <a:pt x="54227" y="161302"/>
                  <a:pt x="58211" y="155612"/>
                </a:cubicBezTo>
                <a:cubicBezTo>
                  <a:pt x="100323" y="94720"/>
                  <a:pt x="145849" y="37528"/>
                  <a:pt x="219830" y="12631"/>
                </a:cubicBezTo>
                <a:cubicBezTo>
                  <a:pt x="244442" y="4379"/>
                  <a:pt x="270051" y="2387"/>
                  <a:pt x="295944" y="111"/>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8" name="Google Shape;608;p25"/>
          <p:cNvSpPr/>
          <p:nvPr/>
        </p:nvSpPr>
        <p:spPr>
          <a:xfrm>
            <a:off x="7653168" y="5547033"/>
            <a:ext cx="321372" cy="708614"/>
          </a:xfrm>
          <a:custGeom>
            <a:avLst/>
            <a:gdLst/>
            <a:ahLst/>
            <a:cxnLst/>
            <a:rect l="l" t="t" r="r" b="b"/>
            <a:pathLst>
              <a:path w="321372" h="708614" extrusionOk="0">
                <a:moveTo>
                  <a:pt x="23714" y="63"/>
                </a:moveTo>
                <a:cubicBezTo>
                  <a:pt x="100256" y="63"/>
                  <a:pt x="161432" y="32501"/>
                  <a:pt x="210799" y="89267"/>
                </a:cubicBezTo>
                <a:cubicBezTo>
                  <a:pt x="266854" y="153715"/>
                  <a:pt x="266569" y="153715"/>
                  <a:pt x="250350" y="238223"/>
                </a:cubicBezTo>
                <a:cubicBezTo>
                  <a:pt x="237119" y="307224"/>
                  <a:pt x="229294" y="376794"/>
                  <a:pt x="229864" y="447075"/>
                </a:cubicBezTo>
                <a:cubicBezTo>
                  <a:pt x="230717" y="539551"/>
                  <a:pt x="253338" y="625340"/>
                  <a:pt x="316506" y="696474"/>
                </a:cubicBezTo>
                <a:cubicBezTo>
                  <a:pt x="319067" y="699320"/>
                  <a:pt x="323193" y="702450"/>
                  <a:pt x="320489" y="706149"/>
                </a:cubicBezTo>
                <a:cubicBezTo>
                  <a:pt x="317502" y="710417"/>
                  <a:pt x="312238" y="707998"/>
                  <a:pt x="307970" y="707287"/>
                </a:cubicBezTo>
                <a:cubicBezTo>
                  <a:pt x="214498" y="691068"/>
                  <a:pt x="154460" y="637006"/>
                  <a:pt x="127002" y="546522"/>
                </a:cubicBezTo>
                <a:cubicBezTo>
                  <a:pt x="108649" y="486342"/>
                  <a:pt x="103528" y="424312"/>
                  <a:pt x="99260" y="361998"/>
                </a:cubicBezTo>
                <a:cubicBezTo>
                  <a:pt x="94422" y="290294"/>
                  <a:pt x="92858" y="218021"/>
                  <a:pt x="76781" y="147455"/>
                </a:cubicBezTo>
                <a:cubicBezTo>
                  <a:pt x="65115" y="96523"/>
                  <a:pt x="46904" y="48862"/>
                  <a:pt x="5788" y="13579"/>
                </a:cubicBezTo>
                <a:cubicBezTo>
                  <a:pt x="3085" y="11303"/>
                  <a:pt x="-1325" y="9026"/>
                  <a:pt x="382" y="4474"/>
                </a:cubicBezTo>
                <a:cubicBezTo>
                  <a:pt x="1947" y="206"/>
                  <a:pt x="6500" y="348"/>
                  <a:pt x="10341" y="63"/>
                </a:cubicBezTo>
                <a:cubicBezTo>
                  <a:pt x="14894" y="-79"/>
                  <a:pt x="19304" y="63"/>
                  <a:pt x="23857" y="63"/>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09" name="Google Shape;609;p25"/>
          <p:cNvSpPr/>
          <p:nvPr/>
        </p:nvSpPr>
        <p:spPr>
          <a:xfrm>
            <a:off x="9387536" y="4160533"/>
            <a:ext cx="327078" cy="328644"/>
          </a:xfrm>
          <a:custGeom>
            <a:avLst/>
            <a:gdLst/>
            <a:ahLst/>
            <a:cxnLst/>
            <a:rect l="l" t="t" r="r" b="b"/>
            <a:pathLst>
              <a:path w="327078" h="328644" extrusionOk="0">
                <a:moveTo>
                  <a:pt x="327079" y="164750"/>
                </a:moveTo>
                <a:cubicBezTo>
                  <a:pt x="327079" y="255233"/>
                  <a:pt x="254094" y="328502"/>
                  <a:pt x="164037" y="328644"/>
                </a:cubicBezTo>
                <a:cubicBezTo>
                  <a:pt x="75688" y="328644"/>
                  <a:pt x="-142" y="252815"/>
                  <a:pt x="0" y="164465"/>
                </a:cubicBezTo>
                <a:cubicBezTo>
                  <a:pt x="142" y="73555"/>
                  <a:pt x="74265" y="-284"/>
                  <a:pt x="165033" y="1"/>
                </a:cubicBezTo>
                <a:cubicBezTo>
                  <a:pt x="254806" y="286"/>
                  <a:pt x="327079" y="73839"/>
                  <a:pt x="326937" y="16475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0" name="Google Shape;610;p25"/>
          <p:cNvSpPr/>
          <p:nvPr/>
        </p:nvSpPr>
        <p:spPr>
          <a:xfrm>
            <a:off x="9380261" y="5296274"/>
            <a:ext cx="341759" cy="438957"/>
          </a:xfrm>
          <a:custGeom>
            <a:avLst/>
            <a:gdLst/>
            <a:ahLst/>
            <a:cxnLst/>
            <a:rect l="l" t="t" r="r" b="b"/>
            <a:pathLst>
              <a:path w="341759" h="438957" extrusionOk="0">
                <a:moveTo>
                  <a:pt x="172024" y="0"/>
                </a:moveTo>
                <a:cubicBezTo>
                  <a:pt x="175865" y="2276"/>
                  <a:pt x="179280" y="3984"/>
                  <a:pt x="182267" y="6260"/>
                </a:cubicBezTo>
                <a:cubicBezTo>
                  <a:pt x="249988" y="56766"/>
                  <a:pt x="302486" y="119649"/>
                  <a:pt x="338622" y="196332"/>
                </a:cubicBezTo>
                <a:cubicBezTo>
                  <a:pt x="343744" y="207287"/>
                  <a:pt x="342748" y="215681"/>
                  <a:pt x="334496" y="224217"/>
                </a:cubicBezTo>
                <a:cubicBezTo>
                  <a:pt x="275454" y="284255"/>
                  <a:pt x="233058" y="356670"/>
                  <a:pt x="184970" y="424960"/>
                </a:cubicBezTo>
                <a:cubicBezTo>
                  <a:pt x="171597" y="443882"/>
                  <a:pt x="170601" y="443455"/>
                  <a:pt x="157512" y="424675"/>
                </a:cubicBezTo>
                <a:cubicBezTo>
                  <a:pt x="109283" y="354963"/>
                  <a:pt x="65606" y="281837"/>
                  <a:pt x="5426" y="221087"/>
                </a:cubicBezTo>
                <a:cubicBezTo>
                  <a:pt x="-1118" y="214543"/>
                  <a:pt x="-1261" y="208425"/>
                  <a:pt x="2438" y="200316"/>
                </a:cubicBezTo>
                <a:cubicBezTo>
                  <a:pt x="38290" y="121071"/>
                  <a:pt x="93206" y="57477"/>
                  <a:pt x="161923" y="5264"/>
                </a:cubicBezTo>
                <a:cubicBezTo>
                  <a:pt x="164911" y="2988"/>
                  <a:pt x="168610" y="1707"/>
                  <a:pt x="172024" y="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1" name="Google Shape;611;p25"/>
          <p:cNvSpPr/>
          <p:nvPr/>
        </p:nvSpPr>
        <p:spPr>
          <a:xfrm>
            <a:off x="8237563" y="5674604"/>
            <a:ext cx="411603" cy="569472"/>
          </a:xfrm>
          <a:custGeom>
            <a:avLst/>
            <a:gdLst/>
            <a:ahLst/>
            <a:cxnLst/>
            <a:rect l="l" t="t" r="r" b="b"/>
            <a:pathLst>
              <a:path w="411603" h="569472" extrusionOk="0">
                <a:moveTo>
                  <a:pt x="859" y="569330"/>
                </a:moveTo>
                <a:cubicBezTo>
                  <a:pt x="-990" y="564351"/>
                  <a:pt x="432" y="562359"/>
                  <a:pt x="2424" y="560652"/>
                </a:cubicBezTo>
                <a:cubicBezTo>
                  <a:pt x="65877" y="506874"/>
                  <a:pt x="89351" y="433463"/>
                  <a:pt x="102298" y="355214"/>
                </a:cubicBezTo>
                <a:cubicBezTo>
                  <a:pt x="114675" y="280238"/>
                  <a:pt x="115813" y="204124"/>
                  <a:pt x="121931" y="128578"/>
                </a:cubicBezTo>
                <a:cubicBezTo>
                  <a:pt x="123211" y="112502"/>
                  <a:pt x="125345" y="96567"/>
                  <a:pt x="126768" y="80633"/>
                </a:cubicBezTo>
                <a:cubicBezTo>
                  <a:pt x="127479" y="71955"/>
                  <a:pt x="132601" y="66833"/>
                  <a:pt x="139288" y="62422"/>
                </a:cubicBezTo>
                <a:cubicBezTo>
                  <a:pt x="219528" y="8787"/>
                  <a:pt x="307878" y="-8001"/>
                  <a:pt x="402630" y="3380"/>
                </a:cubicBezTo>
                <a:cubicBezTo>
                  <a:pt x="406186" y="3807"/>
                  <a:pt x="411308" y="2669"/>
                  <a:pt x="411592" y="8218"/>
                </a:cubicBezTo>
                <a:cubicBezTo>
                  <a:pt x="411877" y="13197"/>
                  <a:pt x="406755" y="13340"/>
                  <a:pt x="403483" y="15047"/>
                </a:cubicBezTo>
                <a:cubicBezTo>
                  <a:pt x="344583" y="44070"/>
                  <a:pt x="300622" y="87462"/>
                  <a:pt x="276009" y="148923"/>
                </a:cubicBezTo>
                <a:cubicBezTo>
                  <a:pt x="259648" y="189897"/>
                  <a:pt x="253246" y="233146"/>
                  <a:pt x="247840" y="276681"/>
                </a:cubicBezTo>
                <a:cubicBezTo>
                  <a:pt x="243287" y="312960"/>
                  <a:pt x="239304" y="349381"/>
                  <a:pt x="231052" y="385233"/>
                </a:cubicBezTo>
                <a:cubicBezTo>
                  <a:pt x="213695" y="460636"/>
                  <a:pt x="168880" y="512280"/>
                  <a:pt x="97745" y="541588"/>
                </a:cubicBezTo>
                <a:cubicBezTo>
                  <a:pt x="66446" y="554534"/>
                  <a:pt x="34008" y="563782"/>
                  <a:pt x="859" y="569473"/>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2" name="Google Shape;612;p25"/>
          <p:cNvSpPr/>
          <p:nvPr/>
        </p:nvSpPr>
        <p:spPr>
          <a:xfrm>
            <a:off x="7418132" y="5674498"/>
            <a:ext cx="413255" cy="567871"/>
          </a:xfrm>
          <a:custGeom>
            <a:avLst/>
            <a:gdLst/>
            <a:ahLst/>
            <a:cxnLst/>
            <a:rect l="l" t="t" r="r" b="b"/>
            <a:pathLst>
              <a:path w="413255" h="567871" extrusionOk="0">
                <a:moveTo>
                  <a:pt x="413256" y="567871"/>
                </a:moveTo>
                <a:cubicBezTo>
                  <a:pt x="288770" y="563034"/>
                  <a:pt x="195298" y="479664"/>
                  <a:pt x="175665" y="358592"/>
                </a:cubicBezTo>
                <a:cubicBezTo>
                  <a:pt x="167556" y="308513"/>
                  <a:pt x="163999" y="257723"/>
                  <a:pt x="153756" y="207928"/>
                </a:cubicBezTo>
                <a:cubicBezTo>
                  <a:pt x="135830" y="120432"/>
                  <a:pt x="90588" y="54277"/>
                  <a:pt x="8640" y="15437"/>
                </a:cubicBezTo>
                <a:cubicBezTo>
                  <a:pt x="4941" y="13730"/>
                  <a:pt x="-1319" y="13303"/>
                  <a:pt x="246" y="6901"/>
                </a:cubicBezTo>
                <a:cubicBezTo>
                  <a:pt x="1100" y="3202"/>
                  <a:pt x="5226" y="3771"/>
                  <a:pt x="8356" y="3344"/>
                </a:cubicBezTo>
                <a:cubicBezTo>
                  <a:pt x="100831" y="-7611"/>
                  <a:pt x="187616" y="7754"/>
                  <a:pt x="267145" y="58260"/>
                </a:cubicBezTo>
                <a:cubicBezTo>
                  <a:pt x="280518" y="66797"/>
                  <a:pt x="285355" y="77040"/>
                  <a:pt x="287063" y="92689"/>
                </a:cubicBezTo>
                <a:cubicBezTo>
                  <a:pt x="296452" y="178905"/>
                  <a:pt x="295456" y="266117"/>
                  <a:pt x="309541" y="351905"/>
                </a:cubicBezTo>
                <a:cubicBezTo>
                  <a:pt x="322630" y="432288"/>
                  <a:pt x="346958" y="507122"/>
                  <a:pt x="411264" y="562749"/>
                </a:cubicBezTo>
                <a:cubicBezTo>
                  <a:pt x="412118" y="563461"/>
                  <a:pt x="412118" y="565026"/>
                  <a:pt x="413256" y="567871"/>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3" name="Google Shape;613;p25"/>
          <p:cNvSpPr/>
          <p:nvPr/>
        </p:nvSpPr>
        <p:spPr>
          <a:xfrm>
            <a:off x="9433631" y="970415"/>
            <a:ext cx="310870" cy="310718"/>
          </a:xfrm>
          <a:custGeom>
            <a:avLst/>
            <a:gdLst/>
            <a:ahLst/>
            <a:cxnLst/>
            <a:rect l="l" t="t" r="r" b="b"/>
            <a:pathLst>
              <a:path w="310870" h="310718" extrusionOk="0">
                <a:moveTo>
                  <a:pt x="0" y="152371"/>
                </a:moveTo>
                <a:cubicBezTo>
                  <a:pt x="0" y="66583"/>
                  <a:pt x="67294" y="-142"/>
                  <a:pt x="153367" y="0"/>
                </a:cubicBezTo>
                <a:cubicBezTo>
                  <a:pt x="241575" y="143"/>
                  <a:pt x="311856" y="69570"/>
                  <a:pt x="310860" y="155786"/>
                </a:cubicBezTo>
                <a:cubicBezTo>
                  <a:pt x="310007" y="240294"/>
                  <a:pt x="239298" y="310433"/>
                  <a:pt x="154790" y="310718"/>
                </a:cubicBezTo>
                <a:cubicBezTo>
                  <a:pt x="68290" y="311002"/>
                  <a:pt x="-142" y="240863"/>
                  <a:pt x="0" y="152371"/>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4" name="Google Shape;614;p25"/>
          <p:cNvSpPr/>
          <p:nvPr/>
        </p:nvSpPr>
        <p:spPr>
          <a:xfrm>
            <a:off x="7658330" y="4131368"/>
            <a:ext cx="411282" cy="463423"/>
          </a:xfrm>
          <a:custGeom>
            <a:avLst/>
            <a:gdLst/>
            <a:ahLst/>
            <a:cxnLst/>
            <a:rect l="l" t="t" r="r" b="b"/>
            <a:pathLst>
              <a:path w="411282" h="463423" extrusionOk="0">
                <a:moveTo>
                  <a:pt x="80013" y="0"/>
                </a:moveTo>
                <a:cubicBezTo>
                  <a:pt x="88122" y="100443"/>
                  <a:pt x="118710" y="190072"/>
                  <a:pt x="179744" y="267752"/>
                </a:cubicBezTo>
                <a:cubicBezTo>
                  <a:pt x="240636" y="345147"/>
                  <a:pt x="317888" y="399352"/>
                  <a:pt x="411217" y="428517"/>
                </a:cubicBezTo>
                <a:cubicBezTo>
                  <a:pt x="411929" y="436626"/>
                  <a:pt x="406665" y="436484"/>
                  <a:pt x="403677" y="437480"/>
                </a:cubicBezTo>
                <a:cubicBezTo>
                  <a:pt x="314616" y="466645"/>
                  <a:pt x="224701" y="476604"/>
                  <a:pt x="135783" y="438760"/>
                </a:cubicBezTo>
                <a:cubicBezTo>
                  <a:pt x="53977" y="403904"/>
                  <a:pt x="9447" y="339883"/>
                  <a:pt x="1338" y="251391"/>
                </a:cubicBezTo>
                <a:cubicBezTo>
                  <a:pt x="-7056" y="160480"/>
                  <a:pt x="24954" y="80952"/>
                  <a:pt x="72188" y="5833"/>
                </a:cubicBezTo>
                <a:cubicBezTo>
                  <a:pt x="73042" y="4410"/>
                  <a:pt x="75176" y="3557"/>
                  <a:pt x="79870" y="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5" name="Google Shape;615;p25"/>
          <p:cNvSpPr/>
          <p:nvPr/>
        </p:nvSpPr>
        <p:spPr>
          <a:xfrm>
            <a:off x="7763500" y="3892639"/>
            <a:ext cx="464405" cy="222266"/>
          </a:xfrm>
          <a:custGeom>
            <a:avLst/>
            <a:gdLst/>
            <a:ahLst/>
            <a:cxnLst/>
            <a:rect l="l" t="t" r="r" b="b"/>
            <a:pathLst>
              <a:path w="464405" h="222266" extrusionOk="0">
                <a:moveTo>
                  <a:pt x="234486" y="0"/>
                </a:moveTo>
                <a:cubicBezTo>
                  <a:pt x="289971" y="2134"/>
                  <a:pt x="337062" y="29877"/>
                  <a:pt x="376756" y="72273"/>
                </a:cubicBezTo>
                <a:cubicBezTo>
                  <a:pt x="413319" y="111255"/>
                  <a:pt x="438074" y="157777"/>
                  <a:pt x="460837" y="205580"/>
                </a:cubicBezTo>
                <a:cubicBezTo>
                  <a:pt x="462971" y="210132"/>
                  <a:pt x="466243" y="216108"/>
                  <a:pt x="463113" y="220092"/>
                </a:cubicBezTo>
                <a:cubicBezTo>
                  <a:pt x="458988" y="225355"/>
                  <a:pt x="453723" y="219665"/>
                  <a:pt x="449456" y="217673"/>
                </a:cubicBezTo>
                <a:cubicBezTo>
                  <a:pt x="306190" y="153225"/>
                  <a:pt x="162070" y="151660"/>
                  <a:pt x="16955" y="211271"/>
                </a:cubicBezTo>
                <a:cubicBezTo>
                  <a:pt x="11976" y="213262"/>
                  <a:pt x="6569" y="219238"/>
                  <a:pt x="1590" y="213974"/>
                </a:cubicBezTo>
                <a:cubicBezTo>
                  <a:pt x="-2536" y="209706"/>
                  <a:pt x="2443" y="204299"/>
                  <a:pt x="4435" y="199889"/>
                </a:cubicBezTo>
                <a:cubicBezTo>
                  <a:pt x="32178" y="137433"/>
                  <a:pt x="67745" y="80525"/>
                  <a:pt x="123230" y="38413"/>
                </a:cubicBezTo>
                <a:cubicBezTo>
                  <a:pt x="155241" y="14227"/>
                  <a:pt x="194650" y="142"/>
                  <a:pt x="234628" y="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6" name="Google Shape;616;p25"/>
          <p:cNvSpPr/>
          <p:nvPr/>
        </p:nvSpPr>
        <p:spPr>
          <a:xfrm>
            <a:off x="7946405" y="4144261"/>
            <a:ext cx="381299" cy="354066"/>
          </a:xfrm>
          <a:custGeom>
            <a:avLst/>
            <a:gdLst/>
            <a:ahLst/>
            <a:cxnLst/>
            <a:rect l="l" t="t" r="r" b="b"/>
            <a:pathLst>
              <a:path w="381299" h="354066" extrusionOk="0">
                <a:moveTo>
                  <a:pt x="380935" y="142324"/>
                </a:moveTo>
                <a:cubicBezTo>
                  <a:pt x="381647" y="209190"/>
                  <a:pt x="368273" y="264533"/>
                  <a:pt x="323174" y="307356"/>
                </a:cubicBezTo>
                <a:cubicBezTo>
                  <a:pt x="275087" y="352883"/>
                  <a:pt x="215333" y="358716"/>
                  <a:pt x="153446" y="351460"/>
                </a:cubicBezTo>
                <a:cubicBezTo>
                  <a:pt x="103794" y="345627"/>
                  <a:pt x="56987" y="329266"/>
                  <a:pt x="12599" y="306503"/>
                </a:cubicBezTo>
                <a:cubicBezTo>
                  <a:pt x="7762" y="304084"/>
                  <a:pt x="-917" y="303800"/>
                  <a:pt x="79" y="296686"/>
                </a:cubicBezTo>
                <a:cubicBezTo>
                  <a:pt x="932" y="290569"/>
                  <a:pt x="8900" y="290284"/>
                  <a:pt x="14306" y="288861"/>
                </a:cubicBezTo>
                <a:cubicBezTo>
                  <a:pt x="84730" y="269086"/>
                  <a:pt x="147613" y="234799"/>
                  <a:pt x="203952" y="188561"/>
                </a:cubicBezTo>
                <a:cubicBezTo>
                  <a:pt x="262567" y="140474"/>
                  <a:pt x="307951" y="81859"/>
                  <a:pt x="341669" y="13996"/>
                </a:cubicBezTo>
                <a:cubicBezTo>
                  <a:pt x="344230" y="8732"/>
                  <a:pt x="344657" y="-800"/>
                  <a:pt x="352339" y="54"/>
                </a:cubicBezTo>
                <a:cubicBezTo>
                  <a:pt x="359737" y="907"/>
                  <a:pt x="358599" y="10439"/>
                  <a:pt x="360306" y="16130"/>
                </a:cubicBezTo>
                <a:cubicBezTo>
                  <a:pt x="372968" y="59522"/>
                  <a:pt x="382927" y="103341"/>
                  <a:pt x="381078" y="142324"/>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7" name="Google Shape;617;p25"/>
          <p:cNvSpPr/>
          <p:nvPr/>
        </p:nvSpPr>
        <p:spPr>
          <a:xfrm>
            <a:off x="7834718" y="4132745"/>
            <a:ext cx="329578" cy="191114"/>
          </a:xfrm>
          <a:custGeom>
            <a:avLst/>
            <a:gdLst/>
            <a:ahLst/>
            <a:cxnLst/>
            <a:rect l="l" t="t" r="r" b="b"/>
            <a:pathLst>
              <a:path w="329578" h="191114" extrusionOk="0">
                <a:moveTo>
                  <a:pt x="141216" y="191115"/>
                </a:moveTo>
                <a:cubicBezTo>
                  <a:pt x="92275" y="188696"/>
                  <a:pt x="49025" y="173473"/>
                  <a:pt x="10897" y="142885"/>
                </a:cubicBezTo>
                <a:cubicBezTo>
                  <a:pt x="-2050" y="132500"/>
                  <a:pt x="-2619" y="123252"/>
                  <a:pt x="4779" y="110163"/>
                </a:cubicBezTo>
                <a:cubicBezTo>
                  <a:pt x="37217" y="53255"/>
                  <a:pt x="84450" y="16123"/>
                  <a:pt x="149183" y="3745"/>
                </a:cubicBezTo>
                <a:cubicBezTo>
                  <a:pt x="212493" y="-8348"/>
                  <a:pt x="268690" y="9436"/>
                  <a:pt x="319053" y="48560"/>
                </a:cubicBezTo>
                <a:cubicBezTo>
                  <a:pt x="330150" y="57239"/>
                  <a:pt x="332711" y="64921"/>
                  <a:pt x="325598" y="77726"/>
                </a:cubicBezTo>
                <a:cubicBezTo>
                  <a:pt x="285335" y="150568"/>
                  <a:pt x="223448" y="187700"/>
                  <a:pt x="141216" y="190972"/>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8" name="Google Shape;618;p25"/>
          <p:cNvSpPr/>
          <p:nvPr/>
        </p:nvSpPr>
        <p:spPr>
          <a:xfrm>
            <a:off x="6415654" y="991468"/>
            <a:ext cx="191500" cy="191925"/>
          </a:xfrm>
          <a:custGeom>
            <a:avLst/>
            <a:gdLst/>
            <a:ahLst/>
            <a:cxnLst/>
            <a:rect l="l" t="t" r="r" b="b"/>
            <a:pathLst>
              <a:path w="191500" h="191925" extrusionOk="0">
                <a:moveTo>
                  <a:pt x="191501" y="94755"/>
                </a:moveTo>
                <a:cubicBezTo>
                  <a:pt x="191501" y="149244"/>
                  <a:pt x="149247" y="192068"/>
                  <a:pt x="95326" y="191925"/>
                </a:cubicBezTo>
                <a:cubicBezTo>
                  <a:pt x="44963" y="191925"/>
                  <a:pt x="575" y="147395"/>
                  <a:pt x="5" y="96747"/>
                </a:cubicBezTo>
                <a:cubicBezTo>
                  <a:pt x="-564" y="44818"/>
                  <a:pt x="43256" y="288"/>
                  <a:pt x="95184" y="3"/>
                </a:cubicBezTo>
                <a:cubicBezTo>
                  <a:pt x="148393" y="-424"/>
                  <a:pt x="191216" y="41688"/>
                  <a:pt x="191359" y="94755"/>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19" name="Google Shape;619;p25"/>
          <p:cNvSpPr/>
          <p:nvPr/>
        </p:nvSpPr>
        <p:spPr>
          <a:xfrm>
            <a:off x="6285049" y="5145535"/>
            <a:ext cx="149390" cy="278648"/>
          </a:xfrm>
          <a:custGeom>
            <a:avLst/>
            <a:gdLst/>
            <a:ahLst/>
            <a:cxnLst/>
            <a:rect l="l" t="t" r="r" b="b"/>
            <a:pathLst>
              <a:path w="149390" h="278648" extrusionOk="0">
                <a:moveTo>
                  <a:pt x="149391" y="109339"/>
                </a:moveTo>
                <a:cubicBezTo>
                  <a:pt x="148679" y="112327"/>
                  <a:pt x="147826" y="116737"/>
                  <a:pt x="146545" y="121005"/>
                </a:cubicBezTo>
                <a:cubicBezTo>
                  <a:pt x="132603" y="167812"/>
                  <a:pt x="118802" y="214619"/>
                  <a:pt x="104718" y="261283"/>
                </a:cubicBezTo>
                <a:cubicBezTo>
                  <a:pt x="98742" y="281059"/>
                  <a:pt x="86792" y="284331"/>
                  <a:pt x="72992" y="269108"/>
                </a:cubicBezTo>
                <a:cubicBezTo>
                  <a:pt x="50513" y="244353"/>
                  <a:pt x="30311" y="217749"/>
                  <a:pt x="5982" y="194701"/>
                </a:cubicBezTo>
                <a:cubicBezTo>
                  <a:pt x="576" y="189579"/>
                  <a:pt x="-989" y="183604"/>
                  <a:pt x="576" y="175494"/>
                </a:cubicBezTo>
                <a:cubicBezTo>
                  <a:pt x="10677" y="123850"/>
                  <a:pt x="19925" y="72064"/>
                  <a:pt x="33014" y="20989"/>
                </a:cubicBezTo>
                <a:cubicBezTo>
                  <a:pt x="38989" y="-2343"/>
                  <a:pt x="46956" y="-5330"/>
                  <a:pt x="66874" y="7616"/>
                </a:cubicBezTo>
                <a:cubicBezTo>
                  <a:pt x="98600" y="28245"/>
                  <a:pt x="124778" y="54281"/>
                  <a:pt x="142704" y="87999"/>
                </a:cubicBezTo>
                <a:cubicBezTo>
                  <a:pt x="145976" y="94258"/>
                  <a:pt x="149533" y="100376"/>
                  <a:pt x="149248" y="109197"/>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0" name="Google Shape;620;p25"/>
          <p:cNvSpPr/>
          <p:nvPr/>
        </p:nvSpPr>
        <p:spPr>
          <a:xfrm>
            <a:off x="6649862" y="5145002"/>
            <a:ext cx="148697" cy="279604"/>
          </a:xfrm>
          <a:custGeom>
            <a:avLst/>
            <a:gdLst/>
            <a:ahLst/>
            <a:cxnLst/>
            <a:rect l="l" t="t" r="r" b="b"/>
            <a:pathLst>
              <a:path w="148697" h="279604" extrusionOk="0">
                <a:moveTo>
                  <a:pt x="148646" y="178446"/>
                </a:moveTo>
                <a:cubicBezTo>
                  <a:pt x="149215" y="188262"/>
                  <a:pt x="144947" y="193811"/>
                  <a:pt x="139826" y="198933"/>
                </a:cubicBezTo>
                <a:cubicBezTo>
                  <a:pt x="118058" y="220842"/>
                  <a:pt x="97571" y="244032"/>
                  <a:pt x="78649" y="268360"/>
                </a:cubicBezTo>
                <a:cubicBezTo>
                  <a:pt x="73386" y="275190"/>
                  <a:pt x="67837" y="281307"/>
                  <a:pt x="57878" y="279173"/>
                </a:cubicBezTo>
                <a:cubicBezTo>
                  <a:pt x="48631" y="277181"/>
                  <a:pt x="46781" y="269356"/>
                  <a:pt x="44647" y="261959"/>
                </a:cubicBezTo>
                <a:cubicBezTo>
                  <a:pt x="30420" y="214582"/>
                  <a:pt x="16478" y="167064"/>
                  <a:pt x="1966" y="119831"/>
                </a:cubicBezTo>
                <a:cubicBezTo>
                  <a:pt x="-1306" y="109303"/>
                  <a:pt x="-737" y="100198"/>
                  <a:pt x="5523" y="90665"/>
                </a:cubicBezTo>
                <a:cubicBezTo>
                  <a:pt x="27006" y="58086"/>
                  <a:pt x="53468" y="30201"/>
                  <a:pt x="84767" y="7153"/>
                </a:cubicBezTo>
                <a:cubicBezTo>
                  <a:pt x="99705" y="-3802"/>
                  <a:pt x="108953" y="-2379"/>
                  <a:pt x="113221" y="12844"/>
                </a:cubicBezTo>
                <a:cubicBezTo>
                  <a:pt x="128871" y="67902"/>
                  <a:pt x="139256" y="124099"/>
                  <a:pt x="148504" y="17844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1" name="Google Shape;621;p25"/>
          <p:cNvSpPr/>
          <p:nvPr/>
        </p:nvSpPr>
        <p:spPr>
          <a:xfrm>
            <a:off x="9323213" y="5143049"/>
            <a:ext cx="135457" cy="134876"/>
          </a:xfrm>
          <a:custGeom>
            <a:avLst/>
            <a:gdLst/>
            <a:ahLst/>
            <a:cxnLst/>
            <a:rect l="l" t="t" r="r" b="b"/>
            <a:pathLst>
              <a:path w="135457" h="134876" extrusionOk="0">
                <a:moveTo>
                  <a:pt x="67453" y="0"/>
                </a:moveTo>
                <a:cubicBezTo>
                  <a:pt x="104727" y="0"/>
                  <a:pt x="135315" y="30304"/>
                  <a:pt x="135458" y="67151"/>
                </a:cubicBezTo>
                <a:cubicBezTo>
                  <a:pt x="135458" y="103288"/>
                  <a:pt x="104585" y="134303"/>
                  <a:pt x="68022" y="134872"/>
                </a:cubicBezTo>
                <a:cubicBezTo>
                  <a:pt x="31032" y="135299"/>
                  <a:pt x="-837" y="103004"/>
                  <a:pt x="17" y="65587"/>
                </a:cubicBezTo>
                <a:cubicBezTo>
                  <a:pt x="870" y="29592"/>
                  <a:pt x="31459" y="0"/>
                  <a:pt x="67453" y="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2" name="Google Shape;622;p25"/>
          <p:cNvSpPr/>
          <p:nvPr/>
        </p:nvSpPr>
        <p:spPr>
          <a:xfrm>
            <a:off x="9198441" y="5264690"/>
            <a:ext cx="134322" cy="134880"/>
          </a:xfrm>
          <a:custGeom>
            <a:avLst/>
            <a:gdLst/>
            <a:ahLst/>
            <a:cxnLst/>
            <a:rect l="l" t="t" r="r" b="b"/>
            <a:pathLst>
              <a:path w="134322" h="134880" extrusionOk="0">
                <a:moveTo>
                  <a:pt x="134321" y="67721"/>
                </a:moveTo>
                <a:cubicBezTo>
                  <a:pt x="134036" y="105991"/>
                  <a:pt x="104586" y="135441"/>
                  <a:pt x="67454" y="134872"/>
                </a:cubicBezTo>
                <a:cubicBezTo>
                  <a:pt x="28757" y="134303"/>
                  <a:pt x="-836" y="104000"/>
                  <a:pt x="18" y="65872"/>
                </a:cubicBezTo>
                <a:cubicBezTo>
                  <a:pt x="872" y="30304"/>
                  <a:pt x="31602" y="142"/>
                  <a:pt x="67169" y="0"/>
                </a:cubicBezTo>
                <a:cubicBezTo>
                  <a:pt x="104017" y="-142"/>
                  <a:pt x="134605" y="30731"/>
                  <a:pt x="134321" y="67721"/>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3" name="Google Shape;623;p25"/>
          <p:cNvSpPr/>
          <p:nvPr/>
        </p:nvSpPr>
        <p:spPr>
          <a:xfrm>
            <a:off x="9484417" y="5086426"/>
            <a:ext cx="133596" cy="133876"/>
          </a:xfrm>
          <a:custGeom>
            <a:avLst/>
            <a:gdLst/>
            <a:ahLst/>
            <a:cxnLst/>
            <a:rect l="l" t="t" r="r" b="b"/>
            <a:pathLst>
              <a:path w="133596" h="133876" extrusionOk="0">
                <a:moveTo>
                  <a:pt x="66871" y="0"/>
                </a:moveTo>
                <a:cubicBezTo>
                  <a:pt x="106280" y="0"/>
                  <a:pt x="133454" y="26889"/>
                  <a:pt x="133596" y="66013"/>
                </a:cubicBezTo>
                <a:cubicBezTo>
                  <a:pt x="133738" y="104710"/>
                  <a:pt x="105569" y="133734"/>
                  <a:pt x="67725" y="133876"/>
                </a:cubicBezTo>
                <a:cubicBezTo>
                  <a:pt x="30735" y="133876"/>
                  <a:pt x="289" y="103999"/>
                  <a:pt x="5" y="66867"/>
                </a:cubicBezTo>
                <a:cubicBezTo>
                  <a:pt x="-422" y="29023"/>
                  <a:pt x="28601" y="142"/>
                  <a:pt x="66871" y="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4" name="Google Shape;624;p25"/>
          <p:cNvSpPr/>
          <p:nvPr/>
        </p:nvSpPr>
        <p:spPr>
          <a:xfrm>
            <a:off x="9630806" y="5143334"/>
            <a:ext cx="134034" cy="134587"/>
          </a:xfrm>
          <a:custGeom>
            <a:avLst/>
            <a:gdLst/>
            <a:ahLst/>
            <a:cxnLst/>
            <a:rect l="l" t="t" r="r" b="b"/>
            <a:pathLst>
              <a:path w="134034" h="134587" extrusionOk="0">
                <a:moveTo>
                  <a:pt x="134030" y="67720"/>
                </a:moveTo>
                <a:cubicBezTo>
                  <a:pt x="133603" y="104995"/>
                  <a:pt x="104580" y="134445"/>
                  <a:pt x="68017" y="134587"/>
                </a:cubicBezTo>
                <a:cubicBezTo>
                  <a:pt x="30031" y="134587"/>
                  <a:pt x="-699" y="103430"/>
                  <a:pt x="12" y="65302"/>
                </a:cubicBezTo>
                <a:cubicBezTo>
                  <a:pt x="723" y="28454"/>
                  <a:pt x="30031" y="0"/>
                  <a:pt x="67448" y="0"/>
                </a:cubicBezTo>
                <a:cubicBezTo>
                  <a:pt x="105434" y="0"/>
                  <a:pt x="134457" y="29592"/>
                  <a:pt x="134030" y="6772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5" name="Google Shape;625;p25"/>
          <p:cNvSpPr/>
          <p:nvPr/>
        </p:nvSpPr>
        <p:spPr>
          <a:xfrm>
            <a:off x="9770238" y="5264679"/>
            <a:ext cx="133737" cy="134746"/>
          </a:xfrm>
          <a:custGeom>
            <a:avLst/>
            <a:gdLst/>
            <a:ahLst/>
            <a:cxnLst/>
            <a:rect l="l" t="t" r="r" b="b"/>
            <a:pathLst>
              <a:path w="133737" h="134746" extrusionOk="0">
                <a:moveTo>
                  <a:pt x="133738" y="67590"/>
                </a:moveTo>
                <a:cubicBezTo>
                  <a:pt x="133738" y="105576"/>
                  <a:pt x="105996" y="134315"/>
                  <a:pt x="68863" y="134741"/>
                </a:cubicBezTo>
                <a:cubicBezTo>
                  <a:pt x="30735" y="135168"/>
                  <a:pt x="431" y="106145"/>
                  <a:pt x="4" y="68728"/>
                </a:cubicBezTo>
                <a:cubicBezTo>
                  <a:pt x="-422" y="30884"/>
                  <a:pt x="31019" y="-700"/>
                  <a:pt x="68579" y="12"/>
                </a:cubicBezTo>
                <a:cubicBezTo>
                  <a:pt x="104857" y="581"/>
                  <a:pt x="133738" y="30600"/>
                  <a:pt x="133738" y="67590"/>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6" name="Google Shape;626;p25"/>
          <p:cNvSpPr/>
          <p:nvPr/>
        </p:nvSpPr>
        <p:spPr>
          <a:xfrm>
            <a:off x="10795011" y="4050701"/>
            <a:ext cx="622005" cy="621468"/>
          </a:xfrm>
          <a:custGeom>
            <a:avLst/>
            <a:gdLst/>
            <a:ahLst/>
            <a:cxnLst/>
            <a:rect l="l" t="t" r="r" b="b"/>
            <a:pathLst>
              <a:path w="622005" h="621468" extrusionOk="0">
                <a:moveTo>
                  <a:pt x="622005" y="312283"/>
                </a:moveTo>
                <a:cubicBezTo>
                  <a:pt x="619444" y="495811"/>
                  <a:pt x="468211" y="623854"/>
                  <a:pt x="309580" y="621435"/>
                </a:cubicBezTo>
                <a:cubicBezTo>
                  <a:pt x="138572" y="619017"/>
                  <a:pt x="-426" y="481441"/>
                  <a:pt x="1" y="310860"/>
                </a:cubicBezTo>
                <a:cubicBezTo>
                  <a:pt x="428" y="139709"/>
                  <a:pt x="140706" y="0"/>
                  <a:pt x="311857" y="0"/>
                </a:cubicBezTo>
                <a:cubicBezTo>
                  <a:pt x="482723" y="0"/>
                  <a:pt x="622148" y="140420"/>
                  <a:pt x="622005" y="312140"/>
                </a:cubicBezTo>
                <a:close/>
                <a:moveTo>
                  <a:pt x="308442" y="538776"/>
                </a:moveTo>
                <a:cubicBezTo>
                  <a:pt x="435063" y="539914"/>
                  <a:pt x="538635" y="439330"/>
                  <a:pt x="540200" y="313705"/>
                </a:cubicBezTo>
                <a:cubicBezTo>
                  <a:pt x="541765" y="192207"/>
                  <a:pt x="439188" y="86500"/>
                  <a:pt x="321247" y="82801"/>
                </a:cubicBezTo>
                <a:cubicBezTo>
                  <a:pt x="191069" y="78675"/>
                  <a:pt x="85505" y="181394"/>
                  <a:pt x="82945" y="300901"/>
                </a:cubicBezTo>
                <a:cubicBezTo>
                  <a:pt x="79957" y="435062"/>
                  <a:pt x="178550" y="537638"/>
                  <a:pt x="308442" y="53877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7" name="Google Shape;627;p25"/>
          <p:cNvSpPr/>
          <p:nvPr/>
        </p:nvSpPr>
        <p:spPr>
          <a:xfrm>
            <a:off x="6369134" y="2570373"/>
            <a:ext cx="345870" cy="345468"/>
          </a:xfrm>
          <a:custGeom>
            <a:avLst/>
            <a:gdLst/>
            <a:ahLst/>
            <a:cxnLst/>
            <a:rect l="l" t="t" r="r" b="b"/>
            <a:pathLst>
              <a:path w="345870" h="345468" extrusionOk="0">
                <a:moveTo>
                  <a:pt x="345861" y="171445"/>
                </a:moveTo>
                <a:cubicBezTo>
                  <a:pt x="346857" y="265201"/>
                  <a:pt x="269747" y="343734"/>
                  <a:pt x="174853" y="345441"/>
                </a:cubicBezTo>
                <a:cubicBezTo>
                  <a:pt x="81382" y="347148"/>
                  <a:pt x="572" y="267477"/>
                  <a:pt x="3" y="172868"/>
                </a:cubicBezTo>
                <a:cubicBezTo>
                  <a:pt x="-566" y="80250"/>
                  <a:pt x="76118" y="863"/>
                  <a:pt x="167313" y="10"/>
                </a:cubicBezTo>
                <a:cubicBezTo>
                  <a:pt x="266902" y="-986"/>
                  <a:pt x="344865" y="73990"/>
                  <a:pt x="345861" y="171587"/>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8" name="Google Shape;628;p25"/>
          <p:cNvSpPr/>
          <p:nvPr/>
        </p:nvSpPr>
        <p:spPr>
          <a:xfrm>
            <a:off x="6299255" y="4046981"/>
            <a:ext cx="554373" cy="555102"/>
          </a:xfrm>
          <a:custGeom>
            <a:avLst/>
            <a:gdLst/>
            <a:ahLst/>
            <a:cxnLst/>
            <a:rect l="l" t="t" r="r" b="b"/>
            <a:pathLst>
              <a:path w="554373" h="555102" extrusionOk="0">
                <a:moveTo>
                  <a:pt x="28" y="276166"/>
                </a:moveTo>
                <a:cubicBezTo>
                  <a:pt x="2162" y="120665"/>
                  <a:pt x="126790" y="-1829"/>
                  <a:pt x="281153" y="21"/>
                </a:cubicBezTo>
                <a:cubicBezTo>
                  <a:pt x="430963" y="1870"/>
                  <a:pt x="557583" y="130198"/>
                  <a:pt x="554311" y="279154"/>
                </a:cubicBezTo>
                <a:cubicBezTo>
                  <a:pt x="550612" y="443618"/>
                  <a:pt x="417447" y="558715"/>
                  <a:pt x="266499" y="555016"/>
                </a:cubicBezTo>
                <a:cubicBezTo>
                  <a:pt x="120246" y="551317"/>
                  <a:pt x="-2107" y="424412"/>
                  <a:pt x="28" y="276166"/>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29" name="Google Shape;629;p25"/>
          <p:cNvSpPr/>
          <p:nvPr/>
        </p:nvSpPr>
        <p:spPr>
          <a:xfrm>
            <a:off x="10809524" y="2492988"/>
            <a:ext cx="499658" cy="499804"/>
          </a:xfrm>
          <a:custGeom>
            <a:avLst/>
            <a:gdLst/>
            <a:ahLst/>
            <a:cxnLst/>
            <a:rect l="l" t="t" r="r" b="b"/>
            <a:pathLst>
              <a:path w="499658" h="499804" extrusionOk="0">
                <a:moveTo>
                  <a:pt x="0" y="249257"/>
                </a:moveTo>
                <a:cubicBezTo>
                  <a:pt x="0" y="108694"/>
                  <a:pt x="110828" y="142"/>
                  <a:pt x="254805" y="0"/>
                </a:cubicBezTo>
                <a:cubicBezTo>
                  <a:pt x="387970" y="0"/>
                  <a:pt x="500648" y="113531"/>
                  <a:pt x="499652" y="249826"/>
                </a:cubicBezTo>
                <a:cubicBezTo>
                  <a:pt x="498656" y="384840"/>
                  <a:pt x="395937" y="498371"/>
                  <a:pt x="248404" y="499794"/>
                </a:cubicBezTo>
                <a:cubicBezTo>
                  <a:pt x="110828" y="501075"/>
                  <a:pt x="142" y="387401"/>
                  <a:pt x="142" y="249257"/>
                </a:cubicBezTo>
                <a:close/>
              </a:path>
            </a:pathLst>
          </a:custGeom>
          <a:solidFill>
            <a:srgbClr val="EEEAE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0" name="Google Shape;630;p25"/>
          <p:cNvSpPr/>
          <p:nvPr/>
        </p:nvSpPr>
        <p:spPr>
          <a:xfrm>
            <a:off x="2563221" y="4958705"/>
            <a:ext cx="876463" cy="1414419"/>
          </a:xfrm>
          <a:custGeom>
            <a:avLst/>
            <a:gdLst/>
            <a:ahLst/>
            <a:cxnLst/>
            <a:rect l="l" t="t" r="r" b="b"/>
            <a:pathLst>
              <a:path w="876463" h="1414419" extrusionOk="0">
                <a:moveTo>
                  <a:pt x="417266" y="1048259"/>
                </a:moveTo>
                <a:cubicBezTo>
                  <a:pt x="421792" y="985155"/>
                  <a:pt x="419929" y="927643"/>
                  <a:pt x="419662" y="870396"/>
                </a:cubicBezTo>
                <a:cubicBezTo>
                  <a:pt x="419662" y="853356"/>
                  <a:pt x="408746" y="848829"/>
                  <a:pt x="396231" y="842972"/>
                </a:cubicBezTo>
                <a:cubicBezTo>
                  <a:pt x="329134" y="811287"/>
                  <a:pt x="266563" y="773212"/>
                  <a:pt x="215441" y="718362"/>
                </a:cubicBezTo>
                <a:cubicBezTo>
                  <a:pt x="130770" y="627567"/>
                  <a:pt x="111599" y="523992"/>
                  <a:pt x="152603" y="407370"/>
                </a:cubicBezTo>
                <a:cubicBezTo>
                  <a:pt x="183489" y="318972"/>
                  <a:pt x="200796" y="228443"/>
                  <a:pt x="189613" y="133921"/>
                </a:cubicBezTo>
                <a:cubicBezTo>
                  <a:pt x="185886" y="103034"/>
                  <a:pt x="177632" y="74544"/>
                  <a:pt x="158727" y="49782"/>
                </a:cubicBezTo>
                <a:cubicBezTo>
                  <a:pt x="147811" y="35404"/>
                  <a:pt x="151538" y="29813"/>
                  <a:pt x="167514" y="24754"/>
                </a:cubicBezTo>
                <a:cubicBezTo>
                  <a:pt x="273219" y="-8795"/>
                  <a:pt x="378392" y="-10392"/>
                  <a:pt x="481435" y="33274"/>
                </a:cubicBezTo>
                <a:cubicBezTo>
                  <a:pt x="517114" y="48451"/>
                  <a:pt x="547201" y="75077"/>
                  <a:pt x="578087" y="103301"/>
                </a:cubicBezTo>
                <a:cubicBezTo>
                  <a:pt x="571697" y="80402"/>
                  <a:pt x="585543" y="72681"/>
                  <a:pt x="599921" y="64427"/>
                </a:cubicBezTo>
                <a:cubicBezTo>
                  <a:pt x="641990" y="39931"/>
                  <a:pt x="686721" y="27417"/>
                  <a:pt x="735979" y="31676"/>
                </a:cubicBezTo>
                <a:cubicBezTo>
                  <a:pt x="752488" y="33008"/>
                  <a:pt x="761541" y="35138"/>
                  <a:pt x="750358" y="54841"/>
                </a:cubicBezTo>
                <a:cubicBezTo>
                  <a:pt x="709353" y="128063"/>
                  <a:pt x="712549" y="206077"/>
                  <a:pt x="728791" y="284624"/>
                </a:cubicBezTo>
                <a:cubicBezTo>
                  <a:pt x="734382" y="312315"/>
                  <a:pt x="740506" y="340805"/>
                  <a:pt x="752754" y="365833"/>
                </a:cubicBezTo>
                <a:cubicBezTo>
                  <a:pt x="806006" y="474734"/>
                  <a:pt x="781244" y="571386"/>
                  <a:pt x="710951" y="662181"/>
                </a:cubicBezTo>
                <a:cubicBezTo>
                  <a:pt x="659829" y="728214"/>
                  <a:pt x="596193" y="780667"/>
                  <a:pt x="525634" y="824600"/>
                </a:cubicBezTo>
                <a:cubicBezTo>
                  <a:pt x="508327" y="835516"/>
                  <a:pt x="500073" y="847498"/>
                  <a:pt x="501404" y="868533"/>
                </a:cubicBezTo>
                <a:cubicBezTo>
                  <a:pt x="503268" y="895691"/>
                  <a:pt x="501937" y="923116"/>
                  <a:pt x="501404" y="950275"/>
                </a:cubicBezTo>
                <a:cubicBezTo>
                  <a:pt x="501138" y="969712"/>
                  <a:pt x="507794" y="970511"/>
                  <a:pt x="522705" y="960925"/>
                </a:cubicBezTo>
                <a:cubicBezTo>
                  <a:pt x="548532" y="943885"/>
                  <a:pt x="574892" y="931636"/>
                  <a:pt x="594063" y="902348"/>
                </a:cubicBezTo>
                <a:cubicBezTo>
                  <a:pt x="619890" y="863208"/>
                  <a:pt x="660628" y="835783"/>
                  <a:pt x="703762" y="813949"/>
                </a:cubicBezTo>
                <a:cubicBezTo>
                  <a:pt x="757813" y="786791"/>
                  <a:pt x="811597" y="758567"/>
                  <a:pt x="855797" y="715966"/>
                </a:cubicBezTo>
                <a:cubicBezTo>
                  <a:pt x="860057" y="711972"/>
                  <a:pt x="864051" y="705582"/>
                  <a:pt x="870974" y="708244"/>
                </a:cubicBezTo>
                <a:cubicBezTo>
                  <a:pt x="878429" y="711173"/>
                  <a:pt x="876565" y="718362"/>
                  <a:pt x="875234" y="723953"/>
                </a:cubicBezTo>
                <a:cubicBezTo>
                  <a:pt x="861388" y="794246"/>
                  <a:pt x="852602" y="866669"/>
                  <a:pt x="802278" y="923116"/>
                </a:cubicBezTo>
                <a:cubicBezTo>
                  <a:pt x="756482" y="974771"/>
                  <a:pt x="701099" y="1002196"/>
                  <a:pt x="630008" y="986220"/>
                </a:cubicBezTo>
                <a:cubicBezTo>
                  <a:pt x="624150" y="984888"/>
                  <a:pt x="618292" y="983025"/>
                  <a:pt x="612701" y="980362"/>
                </a:cubicBezTo>
                <a:cubicBezTo>
                  <a:pt x="571164" y="961724"/>
                  <a:pt x="543740" y="966516"/>
                  <a:pt x="511256" y="998468"/>
                </a:cubicBezTo>
                <a:cubicBezTo>
                  <a:pt x="505132" y="1004592"/>
                  <a:pt x="501138" y="1010716"/>
                  <a:pt x="500872" y="1019502"/>
                </a:cubicBezTo>
                <a:cubicBezTo>
                  <a:pt x="500073" y="1042667"/>
                  <a:pt x="499540" y="1065832"/>
                  <a:pt x="499008" y="1089262"/>
                </a:cubicBezTo>
                <a:cubicBezTo>
                  <a:pt x="499008" y="1092990"/>
                  <a:pt x="499540" y="1096718"/>
                  <a:pt x="500339" y="1103374"/>
                </a:cubicBezTo>
                <a:cubicBezTo>
                  <a:pt x="537083" y="1079944"/>
                  <a:pt x="558650" y="1046395"/>
                  <a:pt x="582081" y="1014177"/>
                </a:cubicBezTo>
                <a:cubicBezTo>
                  <a:pt x="576756" y="1067163"/>
                  <a:pt x="556254" y="1115356"/>
                  <a:pt x="537616" y="1163815"/>
                </a:cubicBezTo>
                <a:cubicBezTo>
                  <a:pt x="524835" y="1196565"/>
                  <a:pt x="509924" y="1228783"/>
                  <a:pt x="490488" y="1258604"/>
                </a:cubicBezTo>
                <a:cubicBezTo>
                  <a:pt x="485162" y="1266592"/>
                  <a:pt x="483032" y="1275112"/>
                  <a:pt x="483298" y="1284431"/>
                </a:cubicBezTo>
                <a:cubicBezTo>
                  <a:pt x="483565" y="1320909"/>
                  <a:pt x="475044" y="1356588"/>
                  <a:pt x="471583" y="1392799"/>
                </a:cubicBezTo>
                <a:cubicBezTo>
                  <a:pt x="469719" y="1411704"/>
                  <a:pt x="461731" y="1415698"/>
                  <a:pt x="443892" y="1414100"/>
                </a:cubicBezTo>
                <a:cubicBezTo>
                  <a:pt x="381055" y="1407976"/>
                  <a:pt x="392770" y="1415165"/>
                  <a:pt x="395699" y="1358984"/>
                </a:cubicBezTo>
                <a:cubicBezTo>
                  <a:pt x="399959" y="1279372"/>
                  <a:pt x="411408" y="1200293"/>
                  <a:pt x="414870" y="1120681"/>
                </a:cubicBezTo>
                <a:cubicBezTo>
                  <a:pt x="416467" y="1084203"/>
                  <a:pt x="399693" y="1061838"/>
                  <a:pt x="371469" y="1047992"/>
                </a:cubicBezTo>
                <a:cubicBezTo>
                  <a:pt x="340050" y="1032815"/>
                  <a:pt x="305703" y="1023230"/>
                  <a:pt x="272687" y="1011248"/>
                </a:cubicBezTo>
                <a:cubicBezTo>
                  <a:pt x="270823" y="1010716"/>
                  <a:pt x="268959" y="1010183"/>
                  <a:pt x="267095" y="1009917"/>
                </a:cubicBezTo>
                <a:cubicBezTo>
                  <a:pt x="264432" y="1044531"/>
                  <a:pt x="237540" y="1026958"/>
                  <a:pt x="221565" y="1029354"/>
                </a:cubicBezTo>
                <a:cubicBezTo>
                  <a:pt x="201595" y="1032283"/>
                  <a:pt x="181093" y="1027224"/>
                  <a:pt x="162189" y="1020301"/>
                </a:cubicBezTo>
                <a:cubicBezTo>
                  <a:pt x="109469" y="1000864"/>
                  <a:pt x="68731" y="967315"/>
                  <a:pt x="37579" y="919389"/>
                </a:cubicBezTo>
                <a:cubicBezTo>
                  <a:pt x="-22862" y="825665"/>
                  <a:pt x="-4224" y="711706"/>
                  <a:pt x="49827" y="633159"/>
                </a:cubicBezTo>
                <a:cubicBezTo>
                  <a:pt x="54353" y="626502"/>
                  <a:pt x="60743" y="621177"/>
                  <a:pt x="66335" y="615586"/>
                </a:cubicBezTo>
                <a:cubicBezTo>
                  <a:pt x="70595" y="611325"/>
                  <a:pt x="74589" y="605734"/>
                  <a:pt x="81512" y="608663"/>
                </a:cubicBezTo>
                <a:cubicBezTo>
                  <a:pt x="88168" y="611591"/>
                  <a:pt x="87636" y="618514"/>
                  <a:pt x="87902" y="624372"/>
                </a:cubicBezTo>
                <a:cubicBezTo>
                  <a:pt x="89499" y="670968"/>
                  <a:pt x="115060" y="706647"/>
                  <a:pt x="144083" y="738864"/>
                </a:cubicBezTo>
                <a:cubicBezTo>
                  <a:pt x="207985" y="809423"/>
                  <a:pt x="273219" y="878651"/>
                  <a:pt x="294786" y="975836"/>
                </a:cubicBezTo>
                <a:cubicBezTo>
                  <a:pt x="297183" y="986486"/>
                  <a:pt x="307034" y="988084"/>
                  <a:pt x="315288" y="991811"/>
                </a:cubicBezTo>
                <a:cubicBezTo>
                  <a:pt x="349370" y="1006988"/>
                  <a:pt x="385315" y="1018438"/>
                  <a:pt x="417000" y="1049057"/>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1" name="Google Shape;631;p25"/>
          <p:cNvSpPr/>
          <p:nvPr/>
        </p:nvSpPr>
        <p:spPr>
          <a:xfrm>
            <a:off x="321536" y="1225296"/>
            <a:ext cx="1004897" cy="990079"/>
          </a:xfrm>
          <a:custGeom>
            <a:avLst/>
            <a:gdLst/>
            <a:ahLst/>
            <a:cxnLst/>
            <a:rect l="l" t="t" r="r" b="b"/>
            <a:pathLst>
              <a:path w="1004897" h="990079" extrusionOk="0">
                <a:moveTo>
                  <a:pt x="954352" y="299708"/>
                </a:moveTo>
                <a:cubicBezTo>
                  <a:pt x="980978" y="341244"/>
                  <a:pt x="995889" y="384379"/>
                  <a:pt x="974854" y="433903"/>
                </a:cubicBezTo>
                <a:cubicBezTo>
                  <a:pt x="961541" y="465055"/>
                  <a:pt x="950891" y="468517"/>
                  <a:pt x="922667" y="450145"/>
                </a:cubicBezTo>
                <a:cubicBezTo>
                  <a:pt x="912017" y="442956"/>
                  <a:pt x="902165" y="422986"/>
                  <a:pt x="888586" y="433903"/>
                </a:cubicBezTo>
                <a:cubicBezTo>
                  <a:pt x="879267" y="441625"/>
                  <a:pt x="893645" y="457334"/>
                  <a:pt x="897373" y="469582"/>
                </a:cubicBezTo>
                <a:cubicBezTo>
                  <a:pt x="900301" y="479167"/>
                  <a:pt x="904295" y="488220"/>
                  <a:pt x="910153" y="503131"/>
                </a:cubicBezTo>
                <a:cubicBezTo>
                  <a:pt x="917875" y="475972"/>
                  <a:pt x="945299" y="490883"/>
                  <a:pt x="957015" y="471978"/>
                </a:cubicBezTo>
                <a:cubicBezTo>
                  <a:pt x="960743" y="466121"/>
                  <a:pt x="966068" y="475706"/>
                  <a:pt x="966867" y="481564"/>
                </a:cubicBezTo>
                <a:cubicBezTo>
                  <a:pt x="967932" y="489285"/>
                  <a:pt x="970062" y="492214"/>
                  <a:pt x="978316" y="487688"/>
                </a:cubicBezTo>
                <a:cubicBezTo>
                  <a:pt x="993493" y="479434"/>
                  <a:pt x="996954" y="485558"/>
                  <a:pt x="991363" y="499936"/>
                </a:cubicBezTo>
                <a:cubicBezTo>
                  <a:pt x="989232" y="505793"/>
                  <a:pt x="985771" y="511119"/>
                  <a:pt x="994291" y="514846"/>
                </a:cubicBezTo>
                <a:cubicBezTo>
                  <a:pt x="1010800" y="521769"/>
                  <a:pt x="1005474" y="525230"/>
                  <a:pt x="995623" y="537212"/>
                </a:cubicBezTo>
                <a:cubicBezTo>
                  <a:pt x="984440" y="550791"/>
                  <a:pt x="983375" y="574488"/>
                  <a:pt x="960476" y="548661"/>
                </a:cubicBezTo>
                <a:cubicBezTo>
                  <a:pt x="957281" y="544934"/>
                  <a:pt x="954885" y="554785"/>
                  <a:pt x="952488" y="558779"/>
                </a:cubicBezTo>
                <a:cubicBezTo>
                  <a:pt x="949826" y="563306"/>
                  <a:pt x="947163" y="567832"/>
                  <a:pt x="940773" y="565968"/>
                </a:cubicBezTo>
                <a:cubicBezTo>
                  <a:pt x="936247" y="564637"/>
                  <a:pt x="935980" y="560643"/>
                  <a:pt x="935448" y="556383"/>
                </a:cubicBezTo>
                <a:cubicBezTo>
                  <a:pt x="933318" y="525763"/>
                  <a:pt x="908556" y="545999"/>
                  <a:pt x="906958" y="548928"/>
                </a:cubicBezTo>
                <a:cubicBezTo>
                  <a:pt x="897905" y="565702"/>
                  <a:pt x="879267" y="580346"/>
                  <a:pt x="889651" y="604043"/>
                </a:cubicBezTo>
                <a:cubicBezTo>
                  <a:pt x="900301" y="608304"/>
                  <a:pt x="910686" y="584606"/>
                  <a:pt x="920005" y="600582"/>
                </a:cubicBezTo>
                <a:cubicBezTo>
                  <a:pt x="927726" y="613629"/>
                  <a:pt x="908556" y="620019"/>
                  <a:pt x="906425" y="631468"/>
                </a:cubicBezTo>
                <a:cubicBezTo>
                  <a:pt x="909887" y="639190"/>
                  <a:pt x="917076" y="635196"/>
                  <a:pt x="922401" y="636793"/>
                </a:cubicBezTo>
                <a:cubicBezTo>
                  <a:pt x="929324" y="638923"/>
                  <a:pt x="937312" y="640255"/>
                  <a:pt x="936513" y="649308"/>
                </a:cubicBezTo>
                <a:cubicBezTo>
                  <a:pt x="935980" y="656763"/>
                  <a:pt x="928525" y="658094"/>
                  <a:pt x="922401" y="657828"/>
                </a:cubicBezTo>
                <a:cubicBezTo>
                  <a:pt x="903230" y="657029"/>
                  <a:pt x="901633" y="664484"/>
                  <a:pt x="911218" y="679129"/>
                </a:cubicBezTo>
                <a:cubicBezTo>
                  <a:pt x="914413" y="684188"/>
                  <a:pt x="917342" y="692442"/>
                  <a:pt x="911751" y="695903"/>
                </a:cubicBezTo>
                <a:cubicBezTo>
                  <a:pt x="870747" y="719867"/>
                  <a:pt x="867285" y="766462"/>
                  <a:pt x="846517" y="802407"/>
                </a:cubicBezTo>
                <a:cubicBezTo>
                  <a:pt x="826281" y="837287"/>
                  <a:pt x="810305" y="874564"/>
                  <a:pt x="790336" y="909710"/>
                </a:cubicBezTo>
                <a:cubicBezTo>
                  <a:pt x="776757" y="933940"/>
                  <a:pt x="757053" y="952046"/>
                  <a:pt x="728564" y="960033"/>
                </a:cubicBezTo>
                <a:cubicBezTo>
                  <a:pt x="706996" y="966157"/>
                  <a:pt x="702736" y="958170"/>
                  <a:pt x="708594" y="939531"/>
                </a:cubicBezTo>
                <a:cubicBezTo>
                  <a:pt x="716848" y="913704"/>
                  <a:pt x="726167" y="887877"/>
                  <a:pt x="734421" y="862050"/>
                </a:cubicBezTo>
                <a:cubicBezTo>
                  <a:pt x="738415" y="849802"/>
                  <a:pt x="745338" y="838352"/>
                  <a:pt x="741877" y="816785"/>
                </a:cubicBezTo>
                <a:cubicBezTo>
                  <a:pt x="717647" y="865511"/>
                  <a:pt x="696080" y="908113"/>
                  <a:pt x="674779" y="950981"/>
                </a:cubicBezTo>
                <a:cubicBezTo>
                  <a:pt x="668921" y="962430"/>
                  <a:pt x="665460" y="974678"/>
                  <a:pt x="650549" y="980003"/>
                </a:cubicBezTo>
                <a:cubicBezTo>
                  <a:pt x="620994" y="990387"/>
                  <a:pt x="612474" y="986926"/>
                  <a:pt x="608746" y="955773"/>
                </a:cubicBezTo>
                <a:cubicBezTo>
                  <a:pt x="603421" y="911840"/>
                  <a:pt x="605551" y="867109"/>
                  <a:pt x="596765" y="822377"/>
                </a:cubicBezTo>
                <a:cubicBezTo>
                  <a:pt x="594368" y="867907"/>
                  <a:pt x="591972" y="912639"/>
                  <a:pt x="589309" y="957371"/>
                </a:cubicBezTo>
                <a:cubicBezTo>
                  <a:pt x="588511" y="969885"/>
                  <a:pt x="592238" y="986659"/>
                  <a:pt x="574133" y="989056"/>
                </a:cubicBezTo>
                <a:cubicBezTo>
                  <a:pt x="556293" y="991452"/>
                  <a:pt x="537389" y="991186"/>
                  <a:pt x="527271" y="970684"/>
                </a:cubicBezTo>
                <a:cubicBezTo>
                  <a:pt x="505704" y="927550"/>
                  <a:pt x="484137" y="884415"/>
                  <a:pt x="459108" y="842613"/>
                </a:cubicBezTo>
                <a:cubicBezTo>
                  <a:pt x="469759" y="875895"/>
                  <a:pt x="480675" y="908911"/>
                  <a:pt x="491326" y="942460"/>
                </a:cubicBezTo>
                <a:cubicBezTo>
                  <a:pt x="493988" y="950981"/>
                  <a:pt x="498515" y="961098"/>
                  <a:pt x="492657" y="968554"/>
                </a:cubicBezTo>
                <a:cubicBezTo>
                  <a:pt x="485202" y="977873"/>
                  <a:pt x="474019" y="972015"/>
                  <a:pt x="464433" y="969885"/>
                </a:cubicBezTo>
                <a:cubicBezTo>
                  <a:pt x="416506" y="958968"/>
                  <a:pt x="380295" y="934739"/>
                  <a:pt x="360326" y="887078"/>
                </a:cubicBezTo>
                <a:cubicBezTo>
                  <a:pt x="330238" y="815454"/>
                  <a:pt x="286571" y="750753"/>
                  <a:pt x="245035" y="686318"/>
                </a:cubicBezTo>
                <a:cubicBezTo>
                  <a:pt x="253555" y="673271"/>
                  <a:pt x="262874" y="690578"/>
                  <a:pt x="270862" y="681259"/>
                </a:cubicBezTo>
                <a:cubicBezTo>
                  <a:pt x="225864" y="655432"/>
                  <a:pt x="226663" y="598984"/>
                  <a:pt x="192049" y="565968"/>
                </a:cubicBezTo>
                <a:cubicBezTo>
                  <a:pt x="180067" y="575287"/>
                  <a:pt x="190451" y="606972"/>
                  <a:pt x="165689" y="600582"/>
                </a:cubicBezTo>
                <a:cubicBezTo>
                  <a:pt x="148649" y="596056"/>
                  <a:pt x="166754" y="578216"/>
                  <a:pt x="165689" y="566234"/>
                </a:cubicBezTo>
                <a:cubicBezTo>
                  <a:pt x="152110" y="561175"/>
                  <a:pt x="138531" y="584606"/>
                  <a:pt x="127614" y="569696"/>
                </a:cubicBezTo>
                <a:cubicBezTo>
                  <a:pt x="118295" y="557182"/>
                  <a:pt x="139329" y="553986"/>
                  <a:pt x="143323" y="543336"/>
                </a:cubicBezTo>
                <a:cubicBezTo>
                  <a:pt x="143323" y="534283"/>
                  <a:pt x="90338" y="528425"/>
                  <a:pt x="140661" y="514580"/>
                </a:cubicBezTo>
                <a:cubicBezTo>
                  <a:pt x="141460" y="514580"/>
                  <a:pt x="142791" y="513249"/>
                  <a:pt x="142791" y="512716"/>
                </a:cubicBezTo>
                <a:cubicBezTo>
                  <a:pt x="135868" y="459997"/>
                  <a:pt x="161962" y="504995"/>
                  <a:pt x="174476" y="502332"/>
                </a:cubicBezTo>
                <a:cubicBezTo>
                  <a:pt x="173411" y="479434"/>
                  <a:pt x="205628" y="470913"/>
                  <a:pt x="201368" y="444553"/>
                </a:cubicBezTo>
                <a:cubicBezTo>
                  <a:pt x="192049" y="443222"/>
                  <a:pt x="188588" y="450677"/>
                  <a:pt x="182996" y="454405"/>
                </a:cubicBezTo>
                <a:cubicBezTo>
                  <a:pt x="160897" y="469049"/>
                  <a:pt x="145986" y="463990"/>
                  <a:pt x="136933" y="438429"/>
                </a:cubicBezTo>
                <a:cubicBezTo>
                  <a:pt x="128413" y="414200"/>
                  <a:pt x="123886" y="389704"/>
                  <a:pt x="130010" y="364143"/>
                </a:cubicBezTo>
                <a:cubicBezTo>
                  <a:pt x="132140" y="355623"/>
                  <a:pt x="134537" y="346836"/>
                  <a:pt x="130010" y="335387"/>
                </a:cubicBezTo>
                <a:cubicBezTo>
                  <a:pt x="115366" y="348167"/>
                  <a:pt x="114035" y="364675"/>
                  <a:pt x="108710" y="379320"/>
                </a:cubicBezTo>
                <a:cubicBezTo>
                  <a:pt x="98059" y="408875"/>
                  <a:pt x="78356" y="412336"/>
                  <a:pt x="57588" y="388373"/>
                </a:cubicBezTo>
                <a:cubicBezTo>
                  <a:pt x="50399" y="379852"/>
                  <a:pt x="43742" y="371864"/>
                  <a:pt x="32559" y="367604"/>
                </a:cubicBezTo>
                <a:cubicBezTo>
                  <a:pt x="1939" y="355889"/>
                  <a:pt x="-7646" y="331925"/>
                  <a:pt x="6199" y="302903"/>
                </a:cubicBezTo>
                <a:cubicBezTo>
                  <a:pt x="31760" y="249118"/>
                  <a:pt x="83415" y="212108"/>
                  <a:pt x="149447" y="226486"/>
                </a:cubicBezTo>
                <a:cubicBezTo>
                  <a:pt x="133738" y="222492"/>
                  <a:pt x="125484" y="207582"/>
                  <a:pt x="105248" y="207582"/>
                </a:cubicBezTo>
                <a:cubicBezTo>
                  <a:pt x="81817" y="207582"/>
                  <a:pt x="65842" y="164181"/>
                  <a:pt x="77025" y="138354"/>
                </a:cubicBezTo>
                <a:cubicBezTo>
                  <a:pt x="87675" y="113592"/>
                  <a:pt x="107378" y="98415"/>
                  <a:pt x="132673" y="90427"/>
                </a:cubicBezTo>
                <a:cubicBezTo>
                  <a:pt x="149714" y="84836"/>
                  <a:pt x="162760" y="75250"/>
                  <a:pt x="172878" y="60340"/>
                </a:cubicBezTo>
                <a:cubicBezTo>
                  <a:pt x="187256" y="39572"/>
                  <a:pt x="206960" y="38240"/>
                  <a:pt x="221338" y="58476"/>
                </a:cubicBezTo>
                <a:cubicBezTo>
                  <a:pt x="234384" y="76582"/>
                  <a:pt x="244236" y="95486"/>
                  <a:pt x="229325" y="119716"/>
                </a:cubicBezTo>
                <a:cubicBezTo>
                  <a:pt x="217610" y="138354"/>
                  <a:pt x="213350" y="160720"/>
                  <a:pt x="215480" y="189742"/>
                </a:cubicBezTo>
                <a:cubicBezTo>
                  <a:pt x="228260" y="139419"/>
                  <a:pt x="245567" y="98415"/>
                  <a:pt x="283376" y="68594"/>
                </a:cubicBezTo>
                <a:cubicBezTo>
                  <a:pt x="299352" y="56080"/>
                  <a:pt x="322783" y="57411"/>
                  <a:pt x="334765" y="38773"/>
                </a:cubicBezTo>
                <a:lnTo>
                  <a:pt x="334765" y="38773"/>
                </a:lnTo>
                <a:cubicBezTo>
                  <a:pt x="342486" y="40104"/>
                  <a:pt x="350474" y="41702"/>
                  <a:pt x="358195" y="42500"/>
                </a:cubicBezTo>
                <a:cubicBezTo>
                  <a:pt x="380295" y="45429"/>
                  <a:pt x="395206" y="60340"/>
                  <a:pt x="393342" y="80309"/>
                </a:cubicBezTo>
                <a:cubicBezTo>
                  <a:pt x="389880" y="113858"/>
                  <a:pt x="409317" y="126639"/>
                  <a:pt x="433813" y="137822"/>
                </a:cubicBezTo>
                <a:cubicBezTo>
                  <a:pt x="463901" y="151401"/>
                  <a:pt x="497450" y="161519"/>
                  <a:pt x="488929" y="207315"/>
                </a:cubicBezTo>
                <a:cubicBezTo>
                  <a:pt x="487864" y="186813"/>
                  <a:pt x="497982" y="171104"/>
                  <a:pt x="503840" y="154330"/>
                </a:cubicBezTo>
                <a:cubicBezTo>
                  <a:pt x="512094" y="148206"/>
                  <a:pt x="520348" y="142082"/>
                  <a:pt x="528602" y="135958"/>
                </a:cubicBezTo>
                <a:cubicBezTo>
                  <a:pt x="578393" y="131431"/>
                  <a:pt x="578659" y="131431"/>
                  <a:pt x="589576" y="82173"/>
                </a:cubicBezTo>
                <a:cubicBezTo>
                  <a:pt x="596498" y="50222"/>
                  <a:pt x="610877" y="23862"/>
                  <a:pt x="641230" y="8153"/>
                </a:cubicBezTo>
                <a:cubicBezTo>
                  <a:pt x="671850" y="-7557"/>
                  <a:pt x="688891" y="-900"/>
                  <a:pt x="700606" y="31051"/>
                </a:cubicBezTo>
                <a:cubicBezTo>
                  <a:pt x="706996" y="48358"/>
                  <a:pt x="714718" y="59541"/>
                  <a:pt x="738149" y="48624"/>
                </a:cubicBezTo>
                <a:cubicBezTo>
                  <a:pt x="770366" y="33448"/>
                  <a:pt x="799921" y="51553"/>
                  <a:pt x="825216" y="68860"/>
                </a:cubicBezTo>
                <a:cubicBezTo>
                  <a:pt x="867551" y="97883"/>
                  <a:pt x="886722" y="141815"/>
                  <a:pt x="893645" y="191872"/>
                </a:cubicBezTo>
                <a:cubicBezTo>
                  <a:pt x="896840" y="214771"/>
                  <a:pt x="889385" y="228616"/>
                  <a:pt x="860895" y="226753"/>
                </a:cubicBezTo>
                <a:cubicBezTo>
                  <a:pt x="879267" y="246722"/>
                  <a:pt x="892314" y="214505"/>
                  <a:pt x="907490" y="225687"/>
                </a:cubicBezTo>
                <a:cubicBezTo>
                  <a:pt x="916543" y="231013"/>
                  <a:pt x="926927" y="239000"/>
                  <a:pt x="924531" y="248586"/>
                </a:cubicBezTo>
                <a:cubicBezTo>
                  <a:pt x="917076" y="277076"/>
                  <a:pt x="937312" y="287726"/>
                  <a:pt x="954086" y="301039"/>
                </a:cubicBezTo>
                <a:close/>
                <a:moveTo>
                  <a:pt x="753060" y="462127"/>
                </a:moveTo>
                <a:cubicBezTo>
                  <a:pt x="794862" y="461328"/>
                  <a:pt x="834003" y="441358"/>
                  <a:pt x="832671" y="416862"/>
                </a:cubicBezTo>
                <a:cubicBezTo>
                  <a:pt x="831074" y="386509"/>
                  <a:pt x="846783" y="365740"/>
                  <a:pt x="860362" y="342309"/>
                </a:cubicBezTo>
                <a:cubicBezTo>
                  <a:pt x="871279" y="323938"/>
                  <a:pt x="888320" y="306897"/>
                  <a:pt x="884326" y="278141"/>
                </a:cubicBezTo>
                <a:cubicBezTo>
                  <a:pt x="876072" y="292253"/>
                  <a:pt x="872344" y="306098"/>
                  <a:pt x="863558" y="312222"/>
                </a:cubicBezTo>
                <a:cubicBezTo>
                  <a:pt x="831873" y="334322"/>
                  <a:pt x="813501" y="362013"/>
                  <a:pt x="804448" y="400354"/>
                </a:cubicBezTo>
                <a:cubicBezTo>
                  <a:pt x="798324" y="426448"/>
                  <a:pt x="770366" y="441891"/>
                  <a:pt x="752793" y="462393"/>
                </a:cubicBezTo>
                <a:cubicBezTo>
                  <a:pt x="703801" y="470913"/>
                  <a:pt x="692086" y="465322"/>
                  <a:pt x="672649" y="422454"/>
                </a:cubicBezTo>
                <a:cubicBezTo>
                  <a:pt x="668122" y="412336"/>
                  <a:pt x="663064" y="402218"/>
                  <a:pt x="660667" y="391568"/>
                </a:cubicBezTo>
                <a:cubicBezTo>
                  <a:pt x="654809" y="364143"/>
                  <a:pt x="636437" y="345238"/>
                  <a:pt x="614338" y="318879"/>
                </a:cubicBezTo>
                <a:cubicBezTo>
                  <a:pt x="623391" y="376657"/>
                  <a:pt x="648952" y="417927"/>
                  <a:pt x="676377" y="458133"/>
                </a:cubicBezTo>
                <a:cubicBezTo>
                  <a:pt x="679039" y="462127"/>
                  <a:pt x="683566" y="465055"/>
                  <a:pt x="687826" y="467984"/>
                </a:cubicBezTo>
                <a:cubicBezTo>
                  <a:pt x="700872" y="477836"/>
                  <a:pt x="742409" y="474108"/>
                  <a:pt x="752793" y="462393"/>
                </a:cubicBezTo>
                <a:close/>
                <a:moveTo>
                  <a:pt x="505171" y="408342"/>
                </a:moveTo>
                <a:cubicBezTo>
                  <a:pt x="465411" y="410472"/>
                  <a:pt x="443843" y="398757"/>
                  <a:pt x="440470" y="373196"/>
                </a:cubicBezTo>
                <a:cubicBezTo>
                  <a:pt x="437275" y="426714"/>
                  <a:pt x="415175" y="464789"/>
                  <a:pt x="374437" y="486090"/>
                </a:cubicBezTo>
                <a:cubicBezTo>
                  <a:pt x="371508" y="469049"/>
                  <a:pt x="379496" y="454671"/>
                  <a:pt x="384023" y="439494"/>
                </a:cubicBezTo>
                <a:cubicBezTo>
                  <a:pt x="391212" y="416064"/>
                  <a:pt x="386685" y="409407"/>
                  <a:pt x="363521" y="408608"/>
                </a:cubicBezTo>
                <a:cubicBezTo>
                  <a:pt x="390945" y="433371"/>
                  <a:pt x="364852" y="456003"/>
                  <a:pt x="365118" y="484226"/>
                </a:cubicBezTo>
                <a:cubicBezTo>
                  <a:pt x="346746" y="469582"/>
                  <a:pt x="350740" y="452009"/>
                  <a:pt x="343019" y="439228"/>
                </a:cubicBezTo>
                <a:cubicBezTo>
                  <a:pt x="337427" y="456269"/>
                  <a:pt x="357929" y="483427"/>
                  <a:pt x="321984" y="486090"/>
                </a:cubicBezTo>
                <a:cubicBezTo>
                  <a:pt x="311600" y="486889"/>
                  <a:pt x="296956" y="483694"/>
                  <a:pt x="295358" y="499137"/>
                </a:cubicBezTo>
                <a:cubicBezTo>
                  <a:pt x="293760" y="514846"/>
                  <a:pt x="307606" y="520438"/>
                  <a:pt x="319321" y="526828"/>
                </a:cubicBezTo>
                <a:cubicBezTo>
                  <a:pt x="324913" y="529757"/>
                  <a:pt x="333966" y="524698"/>
                  <a:pt x="338226" y="536946"/>
                </a:cubicBezTo>
                <a:cubicBezTo>
                  <a:pt x="313197" y="545999"/>
                  <a:pt x="286039" y="562507"/>
                  <a:pt x="304145" y="590730"/>
                </a:cubicBezTo>
                <a:cubicBezTo>
                  <a:pt x="329706" y="630669"/>
                  <a:pt x="349675" y="583009"/>
                  <a:pt x="373639" y="576885"/>
                </a:cubicBezTo>
                <a:cubicBezTo>
                  <a:pt x="381094" y="605907"/>
                  <a:pt x="359793" y="633598"/>
                  <a:pt x="376035" y="664218"/>
                </a:cubicBezTo>
                <a:cubicBezTo>
                  <a:pt x="374437" y="641586"/>
                  <a:pt x="383490" y="624545"/>
                  <a:pt x="386952" y="606173"/>
                </a:cubicBezTo>
                <a:cubicBezTo>
                  <a:pt x="390679" y="586736"/>
                  <a:pt x="395472" y="577417"/>
                  <a:pt x="415175" y="592594"/>
                </a:cubicBezTo>
                <a:cubicBezTo>
                  <a:pt x="422364" y="597919"/>
                  <a:pt x="432216" y="600848"/>
                  <a:pt x="440470" y="593393"/>
                </a:cubicBezTo>
                <a:cubicBezTo>
                  <a:pt x="449523" y="585405"/>
                  <a:pt x="443665" y="575021"/>
                  <a:pt x="440470" y="568098"/>
                </a:cubicBezTo>
                <a:cubicBezTo>
                  <a:pt x="434878" y="554785"/>
                  <a:pt x="425559" y="543070"/>
                  <a:pt x="416773" y="528958"/>
                </a:cubicBezTo>
                <a:cubicBezTo>
                  <a:pt x="438074" y="526562"/>
                  <a:pt x="458576" y="528958"/>
                  <a:pt x="477214" y="519106"/>
                </a:cubicBezTo>
                <a:cubicBezTo>
                  <a:pt x="491326" y="511651"/>
                  <a:pt x="501177" y="502598"/>
                  <a:pt x="495320" y="486090"/>
                </a:cubicBezTo>
                <a:cubicBezTo>
                  <a:pt x="489728" y="469582"/>
                  <a:pt x="476681" y="462393"/>
                  <a:pt x="459374" y="466121"/>
                </a:cubicBezTo>
                <a:cubicBezTo>
                  <a:pt x="446061" y="469049"/>
                  <a:pt x="433015" y="473576"/>
                  <a:pt x="419968" y="477303"/>
                </a:cubicBezTo>
                <a:cubicBezTo>
                  <a:pt x="418637" y="474907"/>
                  <a:pt x="417305" y="472777"/>
                  <a:pt x="415974" y="470381"/>
                </a:cubicBezTo>
                <a:cubicBezTo>
                  <a:pt x="443665" y="446950"/>
                  <a:pt x="466297" y="417129"/>
                  <a:pt x="505437" y="408875"/>
                </a:cubicBezTo>
                <a:close/>
                <a:moveTo>
                  <a:pt x="640431" y="519373"/>
                </a:moveTo>
                <a:cubicBezTo>
                  <a:pt x="609545" y="527627"/>
                  <a:pt x="573866" y="508190"/>
                  <a:pt x="550169" y="523100"/>
                </a:cubicBezTo>
                <a:cubicBezTo>
                  <a:pt x="520881" y="541738"/>
                  <a:pt x="492657" y="551856"/>
                  <a:pt x="452185" y="547596"/>
                </a:cubicBezTo>
                <a:cubicBezTo>
                  <a:pt x="480675" y="574755"/>
                  <a:pt x="502775" y="595523"/>
                  <a:pt x="525939" y="617623"/>
                </a:cubicBezTo>
                <a:cubicBezTo>
                  <a:pt x="528868" y="601115"/>
                  <a:pt x="530998" y="585405"/>
                  <a:pt x="534460" y="569696"/>
                </a:cubicBezTo>
                <a:cubicBezTo>
                  <a:pt x="536057" y="562507"/>
                  <a:pt x="541383" y="557448"/>
                  <a:pt x="549637" y="557980"/>
                </a:cubicBezTo>
                <a:cubicBezTo>
                  <a:pt x="559222" y="558513"/>
                  <a:pt x="560820" y="565702"/>
                  <a:pt x="560820" y="572891"/>
                </a:cubicBezTo>
                <a:cubicBezTo>
                  <a:pt x="561086" y="587269"/>
                  <a:pt x="560820" y="601647"/>
                  <a:pt x="560820" y="616291"/>
                </a:cubicBezTo>
                <a:cubicBezTo>
                  <a:pt x="571470" y="596322"/>
                  <a:pt x="552033" y="571293"/>
                  <a:pt x="577328" y="555318"/>
                </a:cubicBezTo>
                <a:cubicBezTo>
                  <a:pt x="597297" y="542803"/>
                  <a:pt x="623657" y="541738"/>
                  <a:pt x="640165" y="519373"/>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2" name="Google Shape;632;p25"/>
          <p:cNvSpPr/>
          <p:nvPr/>
        </p:nvSpPr>
        <p:spPr>
          <a:xfrm>
            <a:off x="328740" y="5042701"/>
            <a:ext cx="1440755" cy="1251131"/>
          </a:xfrm>
          <a:custGeom>
            <a:avLst/>
            <a:gdLst/>
            <a:ahLst/>
            <a:cxnLst/>
            <a:rect l="l" t="t" r="r" b="b"/>
            <a:pathLst>
              <a:path w="1440755" h="1251131" extrusionOk="0">
                <a:moveTo>
                  <a:pt x="200288" y="246425"/>
                </a:moveTo>
                <a:cubicBezTo>
                  <a:pt x="231441" y="237638"/>
                  <a:pt x="260729" y="222994"/>
                  <a:pt x="292947" y="218734"/>
                </a:cubicBezTo>
                <a:cubicBezTo>
                  <a:pt x="298538" y="217935"/>
                  <a:pt x="305994" y="214474"/>
                  <a:pt x="308390" y="222462"/>
                </a:cubicBezTo>
                <a:cubicBezTo>
                  <a:pt x="309455" y="225923"/>
                  <a:pt x="305727" y="232047"/>
                  <a:pt x="302532" y="235242"/>
                </a:cubicBezTo>
                <a:cubicBezTo>
                  <a:pt x="287888" y="248555"/>
                  <a:pt x="279368" y="265862"/>
                  <a:pt x="270315" y="282637"/>
                </a:cubicBezTo>
                <a:cubicBezTo>
                  <a:pt x="251943" y="317250"/>
                  <a:pt x="225317" y="340948"/>
                  <a:pt x="186975" y="352397"/>
                </a:cubicBezTo>
                <a:cubicBezTo>
                  <a:pt x="160616" y="360118"/>
                  <a:pt x="159817" y="363313"/>
                  <a:pt x="154758" y="398726"/>
                </a:cubicBezTo>
                <a:cubicBezTo>
                  <a:pt x="185910" y="367041"/>
                  <a:pt x="218927" y="351864"/>
                  <a:pt x="255670" y="346007"/>
                </a:cubicBezTo>
                <a:cubicBezTo>
                  <a:pt x="266055" y="344409"/>
                  <a:pt x="279101" y="337220"/>
                  <a:pt x="285758" y="349468"/>
                </a:cubicBezTo>
                <a:cubicBezTo>
                  <a:pt x="291083" y="359053"/>
                  <a:pt x="277770" y="364112"/>
                  <a:pt x="273244" y="371568"/>
                </a:cubicBezTo>
                <a:cubicBezTo>
                  <a:pt x="264723" y="385147"/>
                  <a:pt x="254339" y="398194"/>
                  <a:pt x="248215" y="412838"/>
                </a:cubicBezTo>
                <a:cubicBezTo>
                  <a:pt x="234103" y="447718"/>
                  <a:pt x="207477" y="466889"/>
                  <a:pt x="173396" y="478338"/>
                </a:cubicBezTo>
                <a:cubicBezTo>
                  <a:pt x="154403" y="484728"/>
                  <a:pt x="146948" y="500517"/>
                  <a:pt x="151030" y="525732"/>
                </a:cubicBezTo>
                <a:cubicBezTo>
                  <a:pt x="183780" y="482066"/>
                  <a:pt x="227181" y="459167"/>
                  <a:pt x="286024" y="442659"/>
                </a:cubicBezTo>
                <a:cubicBezTo>
                  <a:pt x="253540" y="486326"/>
                  <a:pt x="254872" y="535052"/>
                  <a:pt x="232506" y="574991"/>
                </a:cubicBezTo>
                <a:cubicBezTo>
                  <a:pt x="220524" y="596291"/>
                  <a:pt x="202418" y="613332"/>
                  <a:pt x="179786" y="623716"/>
                </a:cubicBezTo>
                <a:cubicBezTo>
                  <a:pt x="159550" y="633301"/>
                  <a:pt x="155557" y="645549"/>
                  <a:pt x="170201" y="666052"/>
                </a:cubicBezTo>
                <a:cubicBezTo>
                  <a:pt x="188573" y="645017"/>
                  <a:pt x="200555" y="619722"/>
                  <a:pt x="222654" y="604013"/>
                </a:cubicBezTo>
                <a:cubicBezTo>
                  <a:pt x="234103" y="595759"/>
                  <a:pt x="244754" y="585907"/>
                  <a:pt x="257002" y="579250"/>
                </a:cubicBezTo>
                <a:cubicBezTo>
                  <a:pt x="266055" y="574458"/>
                  <a:pt x="276173" y="561411"/>
                  <a:pt x="286024" y="570464"/>
                </a:cubicBezTo>
                <a:cubicBezTo>
                  <a:pt x="293479" y="577387"/>
                  <a:pt x="284693" y="589369"/>
                  <a:pt x="281231" y="598421"/>
                </a:cubicBezTo>
                <a:cubicBezTo>
                  <a:pt x="275640" y="612800"/>
                  <a:pt x="273510" y="627444"/>
                  <a:pt x="273510" y="642887"/>
                </a:cubicBezTo>
                <a:cubicBezTo>
                  <a:pt x="273510" y="674838"/>
                  <a:pt x="282829" y="709186"/>
                  <a:pt x="251677" y="735546"/>
                </a:cubicBezTo>
                <a:cubicBezTo>
                  <a:pt x="269782" y="723564"/>
                  <a:pt x="279101" y="705192"/>
                  <a:pt x="296142" y="694808"/>
                </a:cubicBezTo>
                <a:cubicBezTo>
                  <a:pt x="306260" y="688683"/>
                  <a:pt x="315845" y="685222"/>
                  <a:pt x="315313" y="703062"/>
                </a:cubicBezTo>
                <a:cubicBezTo>
                  <a:pt x="314248" y="732617"/>
                  <a:pt x="318508" y="761106"/>
                  <a:pt x="327028" y="789596"/>
                </a:cubicBezTo>
                <a:cubicBezTo>
                  <a:pt x="332620" y="808235"/>
                  <a:pt x="325963" y="827139"/>
                  <a:pt x="315047" y="852966"/>
                </a:cubicBezTo>
                <a:cubicBezTo>
                  <a:pt x="337146" y="831666"/>
                  <a:pt x="340874" y="809832"/>
                  <a:pt x="353122" y="793324"/>
                </a:cubicBezTo>
                <a:cubicBezTo>
                  <a:pt x="357116" y="787999"/>
                  <a:pt x="358979" y="778680"/>
                  <a:pt x="368032" y="781076"/>
                </a:cubicBezTo>
                <a:cubicBezTo>
                  <a:pt x="374423" y="782673"/>
                  <a:pt x="376020" y="790129"/>
                  <a:pt x="376286" y="795986"/>
                </a:cubicBezTo>
                <a:cubicBezTo>
                  <a:pt x="378683" y="826607"/>
                  <a:pt x="393593" y="851102"/>
                  <a:pt x="411699" y="874800"/>
                </a:cubicBezTo>
                <a:cubicBezTo>
                  <a:pt x="435929" y="906218"/>
                  <a:pt x="430337" y="941365"/>
                  <a:pt x="421817" y="976245"/>
                </a:cubicBezTo>
                <a:cubicBezTo>
                  <a:pt x="420486" y="982102"/>
                  <a:pt x="417290" y="987694"/>
                  <a:pt x="416492" y="993551"/>
                </a:cubicBezTo>
                <a:cubicBezTo>
                  <a:pt x="414894" y="1003669"/>
                  <a:pt x="421817" y="1009527"/>
                  <a:pt x="429805" y="1010859"/>
                </a:cubicBezTo>
                <a:cubicBezTo>
                  <a:pt x="443650" y="1013255"/>
                  <a:pt x="440721" y="1001273"/>
                  <a:pt x="439656" y="994351"/>
                </a:cubicBezTo>
                <a:cubicBezTo>
                  <a:pt x="433266" y="950417"/>
                  <a:pt x="440721" y="907816"/>
                  <a:pt x="451638" y="865747"/>
                </a:cubicBezTo>
                <a:cubicBezTo>
                  <a:pt x="454034" y="856694"/>
                  <a:pt x="455366" y="842316"/>
                  <a:pt x="466016" y="841517"/>
                </a:cubicBezTo>
                <a:cubicBezTo>
                  <a:pt x="477199" y="840452"/>
                  <a:pt x="478264" y="855363"/>
                  <a:pt x="483589" y="863350"/>
                </a:cubicBezTo>
                <a:cubicBezTo>
                  <a:pt x="493973" y="878261"/>
                  <a:pt x="501162" y="895834"/>
                  <a:pt x="513410" y="908615"/>
                </a:cubicBezTo>
                <a:cubicBezTo>
                  <a:pt x="553616" y="949885"/>
                  <a:pt x="569325" y="998610"/>
                  <a:pt x="563467" y="1055324"/>
                </a:cubicBezTo>
                <a:cubicBezTo>
                  <a:pt x="562136" y="1069170"/>
                  <a:pt x="559474" y="1084346"/>
                  <a:pt x="583969" y="1084879"/>
                </a:cubicBezTo>
                <a:cubicBezTo>
                  <a:pt x="568260" y="1026834"/>
                  <a:pt x="564000" y="970121"/>
                  <a:pt x="585034" y="911277"/>
                </a:cubicBezTo>
                <a:cubicBezTo>
                  <a:pt x="610595" y="962932"/>
                  <a:pt x="663315" y="986895"/>
                  <a:pt x="697130" y="1029231"/>
                </a:cubicBezTo>
                <a:cubicBezTo>
                  <a:pt x="707514" y="1042277"/>
                  <a:pt x="703787" y="1069968"/>
                  <a:pt x="722691" y="1068903"/>
                </a:cubicBezTo>
                <a:cubicBezTo>
                  <a:pt x="736004" y="1068104"/>
                  <a:pt x="734140" y="1040946"/>
                  <a:pt x="744524" y="1028432"/>
                </a:cubicBezTo>
                <a:cubicBezTo>
                  <a:pt x="753045" y="1018314"/>
                  <a:pt x="761033" y="1007131"/>
                  <a:pt x="771417" y="999942"/>
                </a:cubicBezTo>
                <a:cubicBezTo>
                  <a:pt x="800173" y="979972"/>
                  <a:pt x="823870" y="955743"/>
                  <a:pt x="841976" y="925922"/>
                </a:cubicBezTo>
                <a:cubicBezTo>
                  <a:pt x="845437" y="920064"/>
                  <a:pt x="849431" y="911810"/>
                  <a:pt x="857419" y="913407"/>
                </a:cubicBezTo>
                <a:cubicBezTo>
                  <a:pt x="865140" y="915005"/>
                  <a:pt x="865673" y="924058"/>
                  <a:pt x="866738" y="930981"/>
                </a:cubicBezTo>
                <a:cubicBezTo>
                  <a:pt x="874193" y="983434"/>
                  <a:pt x="876856" y="1035355"/>
                  <a:pt x="853957" y="1085412"/>
                </a:cubicBezTo>
                <a:cubicBezTo>
                  <a:pt x="876057" y="1081417"/>
                  <a:pt x="876856" y="1081151"/>
                  <a:pt x="878187" y="1061714"/>
                </a:cubicBezTo>
                <a:cubicBezTo>
                  <a:pt x="878986" y="1047603"/>
                  <a:pt x="877921" y="1033490"/>
                  <a:pt x="878453" y="1019379"/>
                </a:cubicBezTo>
                <a:cubicBezTo>
                  <a:pt x="880051" y="984233"/>
                  <a:pt x="889370" y="951483"/>
                  <a:pt x="915197" y="925922"/>
                </a:cubicBezTo>
                <a:cubicBezTo>
                  <a:pt x="935699" y="905686"/>
                  <a:pt x="949012" y="880923"/>
                  <a:pt x="962325" y="855895"/>
                </a:cubicBezTo>
                <a:cubicBezTo>
                  <a:pt x="965520" y="850037"/>
                  <a:pt x="966852" y="840186"/>
                  <a:pt x="975106" y="840718"/>
                </a:cubicBezTo>
                <a:cubicBezTo>
                  <a:pt x="985756" y="840984"/>
                  <a:pt x="984957" y="852434"/>
                  <a:pt x="987087" y="859356"/>
                </a:cubicBezTo>
                <a:cubicBezTo>
                  <a:pt x="1000667" y="901958"/>
                  <a:pt x="1008388" y="945358"/>
                  <a:pt x="1003063" y="990356"/>
                </a:cubicBezTo>
                <a:cubicBezTo>
                  <a:pt x="1002264" y="997279"/>
                  <a:pt x="999602" y="1005001"/>
                  <a:pt x="1005726" y="1010326"/>
                </a:cubicBezTo>
                <a:cubicBezTo>
                  <a:pt x="1010252" y="1014320"/>
                  <a:pt x="1015311" y="1010593"/>
                  <a:pt x="1019571" y="1007930"/>
                </a:cubicBezTo>
                <a:cubicBezTo>
                  <a:pt x="1027825" y="1002338"/>
                  <a:pt x="1027559" y="994883"/>
                  <a:pt x="1024364" y="986629"/>
                </a:cubicBezTo>
                <a:cubicBezTo>
                  <a:pt x="1004661" y="935773"/>
                  <a:pt x="1012649" y="890509"/>
                  <a:pt x="1048061" y="848440"/>
                </a:cubicBezTo>
                <a:cubicBezTo>
                  <a:pt x="1061108" y="832997"/>
                  <a:pt x="1061108" y="810631"/>
                  <a:pt x="1066433" y="791194"/>
                </a:cubicBezTo>
                <a:cubicBezTo>
                  <a:pt x="1070427" y="776549"/>
                  <a:pt x="1077882" y="774952"/>
                  <a:pt x="1086136" y="787999"/>
                </a:cubicBezTo>
                <a:cubicBezTo>
                  <a:pt x="1094124" y="800513"/>
                  <a:pt x="1101047" y="813560"/>
                  <a:pt x="1111964" y="832198"/>
                </a:cubicBezTo>
                <a:cubicBezTo>
                  <a:pt x="1113827" y="778946"/>
                  <a:pt x="1134862" y="734747"/>
                  <a:pt x="1125277" y="685222"/>
                </a:cubicBezTo>
                <a:cubicBezTo>
                  <a:pt x="1146577" y="688950"/>
                  <a:pt x="1154565" y="707322"/>
                  <a:pt x="1174535" y="715310"/>
                </a:cubicBezTo>
                <a:cubicBezTo>
                  <a:pt x="1163618" y="664986"/>
                  <a:pt x="1177730" y="615728"/>
                  <a:pt x="1153234" y="569133"/>
                </a:cubicBezTo>
                <a:cubicBezTo>
                  <a:pt x="1207551" y="584576"/>
                  <a:pt x="1242165" y="620787"/>
                  <a:pt x="1270389" y="668714"/>
                </a:cubicBezTo>
                <a:cubicBezTo>
                  <a:pt x="1282637" y="646082"/>
                  <a:pt x="1278643" y="633035"/>
                  <a:pt x="1258939" y="621586"/>
                </a:cubicBezTo>
                <a:cubicBezTo>
                  <a:pt x="1220598" y="598954"/>
                  <a:pt x="1193972" y="567801"/>
                  <a:pt x="1191309" y="520407"/>
                </a:cubicBezTo>
                <a:cubicBezTo>
                  <a:pt x="1189712" y="494580"/>
                  <a:pt x="1172937" y="474078"/>
                  <a:pt x="1162287" y="450913"/>
                </a:cubicBezTo>
                <a:cubicBezTo>
                  <a:pt x="1197433" y="449049"/>
                  <a:pt x="1224325" y="464226"/>
                  <a:pt x="1292488" y="523868"/>
                </a:cubicBezTo>
                <a:cubicBezTo>
                  <a:pt x="1298612" y="500704"/>
                  <a:pt x="1295151" y="485261"/>
                  <a:pt x="1269324" y="477805"/>
                </a:cubicBezTo>
                <a:cubicBezTo>
                  <a:pt x="1231514" y="467155"/>
                  <a:pt x="1203025" y="445854"/>
                  <a:pt x="1190777" y="405383"/>
                </a:cubicBezTo>
                <a:cubicBezTo>
                  <a:pt x="1186517" y="391537"/>
                  <a:pt x="1174801" y="380088"/>
                  <a:pt x="1166014" y="367574"/>
                </a:cubicBezTo>
                <a:cubicBezTo>
                  <a:pt x="1161488" y="361450"/>
                  <a:pt x="1151370" y="356391"/>
                  <a:pt x="1157494" y="347338"/>
                </a:cubicBezTo>
                <a:cubicBezTo>
                  <a:pt x="1162553" y="339883"/>
                  <a:pt x="1172671" y="342013"/>
                  <a:pt x="1180126" y="343876"/>
                </a:cubicBezTo>
                <a:cubicBezTo>
                  <a:pt x="1215273" y="352397"/>
                  <a:pt x="1251484" y="359320"/>
                  <a:pt x="1276779" y="389407"/>
                </a:cubicBezTo>
                <a:cubicBezTo>
                  <a:pt x="1279175" y="392070"/>
                  <a:pt x="1282637" y="393934"/>
                  <a:pt x="1287962" y="398194"/>
                </a:cubicBezTo>
                <a:cubicBezTo>
                  <a:pt x="1289293" y="375828"/>
                  <a:pt x="1283435" y="360384"/>
                  <a:pt x="1263998" y="355326"/>
                </a:cubicBezTo>
                <a:cubicBezTo>
                  <a:pt x="1216604" y="342812"/>
                  <a:pt x="1184653" y="314322"/>
                  <a:pt x="1166014" y="268791"/>
                </a:cubicBezTo>
                <a:cubicBezTo>
                  <a:pt x="1160956" y="256277"/>
                  <a:pt x="1148175" y="247224"/>
                  <a:pt x="1139388" y="236041"/>
                </a:cubicBezTo>
                <a:cubicBezTo>
                  <a:pt x="1136460" y="232313"/>
                  <a:pt x="1132998" y="226722"/>
                  <a:pt x="1134063" y="222994"/>
                </a:cubicBezTo>
                <a:cubicBezTo>
                  <a:pt x="1136193" y="214474"/>
                  <a:pt x="1143915" y="219267"/>
                  <a:pt x="1149506" y="219267"/>
                </a:cubicBezTo>
                <a:cubicBezTo>
                  <a:pt x="1179327" y="219267"/>
                  <a:pt x="1204622" y="237106"/>
                  <a:pt x="1239769" y="244295"/>
                </a:cubicBezTo>
                <a:cubicBezTo>
                  <a:pt x="1193972" y="180393"/>
                  <a:pt x="1189445" y="109301"/>
                  <a:pt x="1177996" y="40340"/>
                </a:cubicBezTo>
                <a:cubicBezTo>
                  <a:pt x="1175866" y="27027"/>
                  <a:pt x="1167612" y="7590"/>
                  <a:pt x="1180659" y="1200"/>
                </a:cubicBezTo>
                <a:cubicBezTo>
                  <a:pt x="1193972" y="-5191"/>
                  <a:pt x="1199563" y="15577"/>
                  <a:pt x="1207019" y="25163"/>
                </a:cubicBezTo>
                <a:cubicBezTo>
                  <a:pt x="1238437" y="64303"/>
                  <a:pt x="1273051" y="101579"/>
                  <a:pt x="1287163" y="152169"/>
                </a:cubicBezTo>
                <a:cubicBezTo>
                  <a:pt x="1293819" y="176132"/>
                  <a:pt x="1288494" y="199297"/>
                  <a:pt x="1286897" y="229917"/>
                </a:cubicBezTo>
                <a:cubicBezTo>
                  <a:pt x="1309263" y="195037"/>
                  <a:pt x="1327634" y="165482"/>
                  <a:pt x="1361450" y="148708"/>
                </a:cubicBezTo>
                <a:cubicBezTo>
                  <a:pt x="1343876" y="205155"/>
                  <a:pt x="1393667" y="265064"/>
                  <a:pt x="1347870" y="319381"/>
                </a:cubicBezTo>
                <a:cubicBezTo>
                  <a:pt x="1364911" y="308464"/>
                  <a:pt x="1378224" y="294618"/>
                  <a:pt x="1395797" y="286897"/>
                </a:cubicBezTo>
                <a:cubicBezTo>
                  <a:pt x="1408045" y="281572"/>
                  <a:pt x="1414169" y="285299"/>
                  <a:pt x="1409643" y="298612"/>
                </a:cubicBezTo>
                <a:cubicBezTo>
                  <a:pt x="1398992" y="329765"/>
                  <a:pt x="1398726" y="361982"/>
                  <a:pt x="1395265" y="393934"/>
                </a:cubicBezTo>
                <a:cubicBezTo>
                  <a:pt x="1390738" y="432807"/>
                  <a:pt x="1363047" y="455173"/>
                  <a:pt x="1331628" y="473812"/>
                </a:cubicBezTo>
                <a:cubicBezTo>
                  <a:pt x="1309529" y="486858"/>
                  <a:pt x="1309795" y="487125"/>
                  <a:pt x="1313789" y="516413"/>
                </a:cubicBezTo>
                <a:cubicBezTo>
                  <a:pt x="1340681" y="479403"/>
                  <a:pt x="1372366" y="450647"/>
                  <a:pt x="1412039" y="431476"/>
                </a:cubicBezTo>
                <a:cubicBezTo>
                  <a:pt x="1418163" y="428547"/>
                  <a:pt x="1424820" y="421891"/>
                  <a:pt x="1431210" y="427748"/>
                </a:cubicBezTo>
                <a:cubicBezTo>
                  <a:pt x="1437600" y="433340"/>
                  <a:pt x="1432807" y="441328"/>
                  <a:pt x="1430145" y="447452"/>
                </a:cubicBezTo>
                <a:cubicBezTo>
                  <a:pt x="1419761" y="470883"/>
                  <a:pt x="1415500" y="495911"/>
                  <a:pt x="1414702" y="521206"/>
                </a:cubicBezTo>
                <a:cubicBezTo>
                  <a:pt x="1413370" y="573393"/>
                  <a:pt x="1386744" y="607474"/>
                  <a:pt x="1339084" y="623184"/>
                </a:cubicBezTo>
                <a:cubicBezTo>
                  <a:pt x="1310061" y="632769"/>
                  <a:pt x="1293287" y="646614"/>
                  <a:pt x="1296748" y="680962"/>
                </a:cubicBezTo>
                <a:cubicBezTo>
                  <a:pt x="1314588" y="666584"/>
                  <a:pt x="1332161" y="653271"/>
                  <a:pt x="1348669" y="638627"/>
                </a:cubicBezTo>
                <a:cubicBezTo>
                  <a:pt x="1369704" y="619722"/>
                  <a:pt x="1396596" y="613066"/>
                  <a:pt x="1421891" y="603214"/>
                </a:cubicBezTo>
                <a:cubicBezTo>
                  <a:pt x="1427216" y="601084"/>
                  <a:pt x="1433872" y="597889"/>
                  <a:pt x="1438665" y="603746"/>
                </a:cubicBezTo>
                <a:cubicBezTo>
                  <a:pt x="1443191" y="609604"/>
                  <a:pt x="1439464" y="615462"/>
                  <a:pt x="1436002" y="620255"/>
                </a:cubicBezTo>
                <a:cubicBezTo>
                  <a:pt x="1421358" y="642621"/>
                  <a:pt x="1412039" y="667649"/>
                  <a:pt x="1405383" y="692678"/>
                </a:cubicBezTo>
                <a:cubicBezTo>
                  <a:pt x="1388076" y="756580"/>
                  <a:pt x="1347338" y="787200"/>
                  <a:pt x="1282104" y="786135"/>
                </a:cubicBezTo>
                <a:cubicBezTo>
                  <a:pt x="1262401" y="785869"/>
                  <a:pt x="1252283" y="795188"/>
                  <a:pt x="1246425" y="819151"/>
                </a:cubicBezTo>
                <a:cubicBezTo>
                  <a:pt x="1296216" y="795188"/>
                  <a:pt x="1344941" y="784271"/>
                  <a:pt x="1402454" y="793856"/>
                </a:cubicBezTo>
                <a:cubicBezTo>
                  <a:pt x="1360917" y="829802"/>
                  <a:pt x="1335356" y="873734"/>
                  <a:pt x="1298080" y="906751"/>
                </a:cubicBezTo>
                <a:cubicBezTo>
                  <a:pt x="1272785" y="929117"/>
                  <a:pt x="1240035" y="929915"/>
                  <a:pt x="1208882" y="920330"/>
                </a:cubicBezTo>
                <a:cubicBezTo>
                  <a:pt x="1182523" y="912342"/>
                  <a:pt x="1166281" y="920330"/>
                  <a:pt x="1153500" y="945092"/>
                </a:cubicBezTo>
                <a:cubicBezTo>
                  <a:pt x="1204090" y="942163"/>
                  <a:pt x="1252017" y="948554"/>
                  <a:pt x="1297547" y="967725"/>
                </a:cubicBezTo>
                <a:cubicBezTo>
                  <a:pt x="1304470" y="970653"/>
                  <a:pt x="1315919" y="969588"/>
                  <a:pt x="1316452" y="979706"/>
                </a:cubicBezTo>
                <a:cubicBezTo>
                  <a:pt x="1316984" y="990090"/>
                  <a:pt x="1306067" y="991155"/>
                  <a:pt x="1298878" y="993019"/>
                </a:cubicBezTo>
                <a:cubicBezTo>
                  <a:pt x="1274116" y="1000208"/>
                  <a:pt x="1251750" y="1012456"/>
                  <a:pt x="1232580" y="1028432"/>
                </a:cubicBezTo>
                <a:cubicBezTo>
                  <a:pt x="1186250" y="1066773"/>
                  <a:pt x="1136992" y="1065974"/>
                  <a:pt x="1084805" y="1044407"/>
                </a:cubicBezTo>
                <a:cubicBezTo>
                  <a:pt x="1062972" y="1035355"/>
                  <a:pt x="1040606" y="1027101"/>
                  <a:pt x="1020370" y="1053993"/>
                </a:cubicBezTo>
                <a:cubicBezTo>
                  <a:pt x="1067764" y="1062779"/>
                  <a:pt x="1115691" y="1064643"/>
                  <a:pt x="1157494" y="1088074"/>
                </a:cubicBezTo>
                <a:cubicBezTo>
                  <a:pt x="1162021" y="1090471"/>
                  <a:pt x="1166813" y="1092068"/>
                  <a:pt x="1171073" y="1094997"/>
                </a:cubicBezTo>
                <a:cubicBezTo>
                  <a:pt x="1178262" y="1100056"/>
                  <a:pt x="1190244" y="1102718"/>
                  <a:pt x="1188647" y="1113103"/>
                </a:cubicBezTo>
                <a:cubicBezTo>
                  <a:pt x="1187315" y="1123221"/>
                  <a:pt x="1175334" y="1119493"/>
                  <a:pt x="1168411" y="1122155"/>
                </a:cubicBezTo>
                <a:cubicBezTo>
                  <a:pt x="1134330" y="1134936"/>
                  <a:pt x="1099183" y="1145054"/>
                  <a:pt x="1066699" y="1161296"/>
                </a:cubicBezTo>
                <a:cubicBezTo>
                  <a:pt x="1012382" y="1188454"/>
                  <a:pt x="967651" y="1173277"/>
                  <a:pt x="923984" y="1138930"/>
                </a:cubicBezTo>
                <a:cubicBezTo>
                  <a:pt x="912535" y="1129877"/>
                  <a:pt x="902949" y="1111771"/>
                  <a:pt x="880850" y="1125617"/>
                </a:cubicBezTo>
                <a:cubicBezTo>
                  <a:pt x="902683" y="1144521"/>
                  <a:pt x="929575" y="1153574"/>
                  <a:pt x="950610" y="1171414"/>
                </a:cubicBezTo>
                <a:cubicBezTo>
                  <a:pt x="972443" y="1189786"/>
                  <a:pt x="990549" y="1211353"/>
                  <a:pt x="1008655" y="1233186"/>
                </a:cubicBezTo>
                <a:cubicBezTo>
                  <a:pt x="1011850" y="1236914"/>
                  <a:pt x="1016642" y="1240908"/>
                  <a:pt x="1013714" y="1246233"/>
                </a:cubicBezTo>
                <a:cubicBezTo>
                  <a:pt x="1009986" y="1253155"/>
                  <a:pt x="1003063" y="1251026"/>
                  <a:pt x="997738" y="1249162"/>
                </a:cubicBezTo>
                <a:cubicBezTo>
                  <a:pt x="962059" y="1237446"/>
                  <a:pt x="925315" y="1240908"/>
                  <a:pt x="889370" y="1243304"/>
                </a:cubicBezTo>
                <a:cubicBezTo>
                  <a:pt x="832923" y="1247031"/>
                  <a:pt x="786061" y="1228127"/>
                  <a:pt x="745856" y="1190850"/>
                </a:cubicBezTo>
                <a:cubicBezTo>
                  <a:pt x="728282" y="1174609"/>
                  <a:pt x="715502" y="1173011"/>
                  <a:pt x="697396" y="1190052"/>
                </a:cubicBezTo>
                <a:cubicBezTo>
                  <a:pt x="653730" y="1230523"/>
                  <a:pt x="602075" y="1248097"/>
                  <a:pt x="541900" y="1243038"/>
                </a:cubicBezTo>
                <a:cubicBezTo>
                  <a:pt x="509949" y="1240375"/>
                  <a:pt x="477199" y="1238245"/>
                  <a:pt x="445780" y="1248895"/>
                </a:cubicBezTo>
                <a:cubicBezTo>
                  <a:pt x="440455" y="1250759"/>
                  <a:pt x="433266" y="1253688"/>
                  <a:pt x="429538" y="1246765"/>
                </a:cubicBezTo>
                <a:cubicBezTo>
                  <a:pt x="426077" y="1240109"/>
                  <a:pt x="432734" y="1235849"/>
                  <a:pt x="436195" y="1231322"/>
                </a:cubicBezTo>
                <a:cubicBezTo>
                  <a:pt x="468679" y="1186058"/>
                  <a:pt x="509949" y="1151444"/>
                  <a:pt x="561870" y="1129078"/>
                </a:cubicBezTo>
                <a:cubicBezTo>
                  <a:pt x="543764" y="1117097"/>
                  <a:pt x="542433" y="1116031"/>
                  <a:pt x="532315" y="1126416"/>
                </a:cubicBezTo>
                <a:cubicBezTo>
                  <a:pt x="475868" y="1185259"/>
                  <a:pt x="413030" y="1186857"/>
                  <a:pt x="345666" y="1148781"/>
                </a:cubicBezTo>
                <a:cubicBezTo>
                  <a:pt x="323301" y="1136267"/>
                  <a:pt x="298272" y="1132007"/>
                  <a:pt x="274841" y="1122155"/>
                </a:cubicBezTo>
                <a:cubicBezTo>
                  <a:pt x="267386" y="1118960"/>
                  <a:pt x="253540" y="1124019"/>
                  <a:pt x="253540" y="1110972"/>
                </a:cubicBezTo>
                <a:cubicBezTo>
                  <a:pt x="253540" y="1101387"/>
                  <a:pt x="265522" y="1098458"/>
                  <a:pt x="273244" y="1093932"/>
                </a:cubicBezTo>
                <a:cubicBezTo>
                  <a:pt x="313449" y="1070501"/>
                  <a:pt x="358181" y="1062779"/>
                  <a:pt x="403445" y="1057188"/>
                </a:cubicBezTo>
                <a:cubicBezTo>
                  <a:pt x="409303" y="1056389"/>
                  <a:pt x="414894" y="1056123"/>
                  <a:pt x="424213" y="1055324"/>
                </a:cubicBezTo>
                <a:cubicBezTo>
                  <a:pt x="408238" y="1034290"/>
                  <a:pt x="391463" y="1029497"/>
                  <a:pt x="370429" y="1039348"/>
                </a:cubicBezTo>
                <a:cubicBezTo>
                  <a:pt x="352855" y="1047336"/>
                  <a:pt x="335016" y="1053194"/>
                  <a:pt x="315845" y="1056922"/>
                </a:cubicBezTo>
                <a:cubicBezTo>
                  <a:pt x="280965" y="1064111"/>
                  <a:pt x="249546" y="1058786"/>
                  <a:pt x="221323" y="1036952"/>
                </a:cubicBezTo>
                <a:cubicBezTo>
                  <a:pt x="197093" y="1018314"/>
                  <a:pt x="171532" y="1002605"/>
                  <a:pt x="142244" y="993019"/>
                </a:cubicBezTo>
                <a:cubicBezTo>
                  <a:pt x="135055" y="990623"/>
                  <a:pt x="124404" y="989558"/>
                  <a:pt x="126002" y="978641"/>
                </a:cubicBezTo>
                <a:cubicBezTo>
                  <a:pt x="127067" y="970653"/>
                  <a:pt x="135853" y="969854"/>
                  <a:pt x="142510" y="967458"/>
                </a:cubicBezTo>
                <a:cubicBezTo>
                  <a:pt x="180851" y="953612"/>
                  <a:pt x="179520" y="953080"/>
                  <a:pt x="152095" y="921661"/>
                </a:cubicBezTo>
                <a:cubicBezTo>
                  <a:pt x="119079" y="883852"/>
                  <a:pt x="90323" y="842050"/>
                  <a:pt x="53579" y="807169"/>
                </a:cubicBezTo>
                <a:cubicBezTo>
                  <a:pt x="43727" y="797850"/>
                  <a:pt x="47721" y="790661"/>
                  <a:pt x="61034" y="790395"/>
                </a:cubicBezTo>
                <a:cubicBezTo>
                  <a:pt x="79939" y="790129"/>
                  <a:pt x="98577" y="790395"/>
                  <a:pt x="119878" y="786135"/>
                </a:cubicBezTo>
                <a:cubicBezTo>
                  <a:pt x="52780" y="769360"/>
                  <a:pt x="46656" y="710517"/>
                  <a:pt x="27219" y="661259"/>
                </a:cubicBezTo>
                <a:cubicBezTo>
                  <a:pt x="21361" y="646348"/>
                  <a:pt x="13107" y="632236"/>
                  <a:pt x="6185" y="617592"/>
                </a:cubicBezTo>
                <a:cubicBezTo>
                  <a:pt x="3788" y="612533"/>
                  <a:pt x="-2868" y="607208"/>
                  <a:pt x="1392" y="601350"/>
                </a:cubicBezTo>
                <a:cubicBezTo>
                  <a:pt x="6983" y="594161"/>
                  <a:pt x="14439" y="599487"/>
                  <a:pt x="20829" y="601883"/>
                </a:cubicBezTo>
                <a:cubicBezTo>
                  <a:pt x="68223" y="618391"/>
                  <a:pt x="110825" y="642354"/>
                  <a:pt x="143309" y="683358"/>
                </a:cubicBezTo>
                <a:cubicBezTo>
                  <a:pt x="147569" y="643153"/>
                  <a:pt x="144906" y="637029"/>
                  <a:pt x="108961" y="625580"/>
                </a:cubicBezTo>
                <a:cubicBezTo>
                  <a:pt x="55975" y="608539"/>
                  <a:pt x="30148" y="573127"/>
                  <a:pt x="28284" y="518011"/>
                </a:cubicBezTo>
                <a:cubicBezTo>
                  <a:pt x="27485" y="492716"/>
                  <a:pt x="22693" y="467954"/>
                  <a:pt x="12042" y="444523"/>
                </a:cubicBezTo>
                <a:cubicBezTo>
                  <a:pt x="9646" y="439464"/>
                  <a:pt x="6185" y="432541"/>
                  <a:pt x="11776" y="427748"/>
                </a:cubicBezTo>
                <a:cubicBezTo>
                  <a:pt x="17367" y="422690"/>
                  <a:pt x="22959" y="427748"/>
                  <a:pt x="28284" y="430411"/>
                </a:cubicBezTo>
                <a:cubicBezTo>
                  <a:pt x="68756" y="450114"/>
                  <a:pt x="101506" y="479137"/>
                  <a:pt x="129197" y="518011"/>
                </a:cubicBezTo>
                <a:cubicBezTo>
                  <a:pt x="135055" y="496443"/>
                  <a:pt x="131859" y="483929"/>
                  <a:pt x="113754" y="474876"/>
                </a:cubicBezTo>
                <a:cubicBezTo>
                  <a:pt x="69821" y="452777"/>
                  <a:pt x="43994" y="419228"/>
                  <a:pt x="45857" y="366509"/>
                </a:cubicBezTo>
                <a:cubicBezTo>
                  <a:pt x="46656" y="346007"/>
                  <a:pt x="43727" y="324173"/>
                  <a:pt x="35473" y="304204"/>
                </a:cubicBezTo>
                <a:cubicBezTo>
                  <a:pt x="33077" y="298080"/>
                  <a:pt x="28284" y="290092"/>
                  <a:pt x="36538" y="285299"/>
                </a:cubicBezTo>
                <a:cubicBezTo>
                  <a:pt x="43727" y="281039"/>
                  <a:pt x="49585" y="287696"/>
                  <a:pt x="55443" y="291690"/>
                </a:cubicBezTo>
                <a:cubicBezTo>
                  <a:pt x="93252" y="316984"/>
                  <a:pt x="124404" y="347604"/>
                  <a:pt x="139315" y="393135"/>
                </a:cubicBezTo>
                <a:cubicBezTo>
                  <a:pt x="147303" y="364911"/>
                  <a:pt x="146770" y="363047"/>
                  <a:pt x="129197" y="346273"/>
                </a:cubicBezTo>
                <a:cubicBezTo>
                  <a:pt x="116150" y="333758"/>
                  <a:pt x="101772" y="322309"/>
                  <a:pt x="90323" y="308198"/>
                </a:cubicBezTo>
                <a:cubicBezTo>
                  <a:pt x="73548" y="287696"/>
                  <a:pt x="67691" y="263200"/>
                  <a:pt x="75146" y="237106"/>
                </a:cubicBezTo>
                <a:cubicBezTo>
                  <a:pt x="83400" y="208883"/>
                  <a:pt x="88992" y="180393"/>
                  <a:pt x="75678" y="145246"/>
                </a:cubicBezTo>
                <a:cubicBezTo>
                  <a:pt x="117481" y="161755"/>
                  <a:pt x="129729" y="196901"/>
                  <a:pt x="151829" y="221929"/>
                </a:cubicBezTo>
                <a:cubicBezTo>
                  <a:pt x="164255" y="252629"/>
                  <a:pt x="180585" y="260803"/>
                  <a:pt x="200821" y="246425"/>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3" name="Google Shape;633;p25"/>
          <p:cNvSpPr/>
          <p:nvPr/>
        </p:nvSpPr>
        <p:spPr>
          <a:xfrm>
            <a:off x="4206882" y="1191646"/>
            <a:ext cx="1277250" cy="1289189"/>
          </a:xfrm>
          <a:custGeom>
            <a:avLst/>
            <a:gdLst/>
            <a:ahLst/>
            <a:cxnLst/>
            <a:rect l="l" t="t" r="r" b="b"/>
            <a:pathLst>
              <a:path w="1277250" h="1289189" extrusionOk="0">
                <a:moveTo>
                  <a:pt x="876795" y="0"/>
                </a:moveTo>
                <a:cubicBezTo>
                  <a:pt x="872802" y="47394"/>
                  <a:pt x="891706" y="87600"/>
                  <a:pt x="901291" y="129136"/>
                </a:cubicBezTo>
                <a:cubicBezTo>
                  <a:pt x="911143" y="172270"/>
                  <a:pt x="908214" y="215138"/>
                  <a:pt x="904753" y="257740"/>
                </a:cubicBezTo>
                <a:cubicBezTo>
                  <a:pt x="898629" y="331760"/>
                  <a:pt x="879724" y="402852"/>
                  <a:pt x="843247" y="468352"/>
                </a:cubicBezTo>
                <a:cubicBezTo>
                  <a:pt x="830466" y="491250"/>
                  <a:pt x="846974" y="488588"/>
                  <a:pt x="860021" y="489120"/>
                </a:cubicBezTo>
                <a:cubicBezTo>
                  <a:pt x="972117" y="494445"/>
                  <a:pt x="1072497" y="533053"/>
                  <a:pt x="1163558" y="597222"/>
                </a:cubicBezTo>
                <a:cubicBezTo>
                  <a:pt x="1175007" y="605210"/>
                  <a:pt x="1185658" y="614795"/>
                  <a:pt x="1195509" y="624913"/>
                </a:cubicBezTo>
                <a:cubicBezTo>
                  <a:pt x="1221336" y="652071"/>
                  <a:pt x="1246365" y="679496"/>
                  <a:pt x="1277251" y="694141"/>
                </a:cubicBezTo>
                <a:cubicBezTo>
                  <a:pt x="1162227" y="782007"/>
                  <a:pt x="1033623" y="832063"/>
                  <a:pt x="886647" y="825141"/>
                </a:cubicBezTo>
                <a:cubicBezTo>
                  <a:pt x="866677" y="824076"/>
                  <a:pt x="846442" y="821413"/>
                  <a:pt x="826738" y="817685"/>
                </a:cubicBezTo>
                <a:cubicBezTo>
                  <a:pt x="806503" y="813692"/>
                  <a:pt x="801710" y="818750"/>
                  <a:pt x="806769" y="839519"/>
                </a:cubicBezTo>
                <a:cubicBezTo>
                  <a:pt x="834460" y="955076"/>
                  <a:pt x="825407" y="1067970"/>
                  <a:pt x="779877" y="1177403"/>
                </a:cubicBezTo>
                <a:cubicBezTo>
                  <a:pt x="765498" y="1211484"/>
                  <a:pt x="740204" y="1241039"/>
                  <a:pt x="735944" y="1279647"/>
                </a:cubicBezTo>
                <a:cubicBezTo>
                  <a:pt x="734879" y="1288966"/>
                  <a:pt x="728488" y="1292960"/>
                  <a:pt x="721832" y="1284706"/>
                </a:cubicBezTo>
                <a:cubicBezTo>
                  <a:pt x="667249" y="1217875"/>
                  <a:pt x="589234" y="1172610"/>
                  <a:pt x="549295" y="1091934"/>
                </a:cubicBezTo>
                <a:cubicBezTo>
                  <a:pt x="517344" y="1027232"/>
                  <a:pt x="487789" y="962265"/>
                  <a:pt x="479801" y="890108"/>
                </a:cubicBezTo>
                <a:cubicBezTo>
                  <a:pt x="477405" y="869074"/>
                  <a:pt x="471547" y="872269"/>
                  <a:pt x="457968" y="881588"/>
                </a:cubicBezTo>
                <a:cubicBezTo>
                  <a:pt x="359185" y="948952"/>
                  <a:pt x="247889" y="973181"/>
                  <a:pt x="130202" y="969188"/>
                </a:cubicBezTo>
                <a:cubicBezTo>
                  <a:pt x="86535" y="967590"/>
                  <a:pt x="44466" y="946023"/>
                  <a:pt x="0" y="955342"/>
                </a:cubicBezTo>
                <a:cubicBezTo>
                  <a:pt x="51388" y="806769"/>
                  <a:pt x="131533" y="681626"/>
                  <a:pt x="274248" y="606275"/>
                </a:cubicBezTo>
                <a:cubicBezTo>
                  <a:pt x="306732" y="589234"/>
                  <a:pt x="305401" y="589767"/>
                  <a:pt x="279041" y="565537"/>
                </a:cubicBezTo>
                <a:cubicBezTo>
                  <a:pt x="182388" y="477138"/>
                  <a:pt x="116090" y="371699"/>
                  <a:pt x="101978" y="238303"/>
                </a:cubicBezTo>
                <a:cubicBezTo>
                  <a:pt x="99582" y="215138"/>
                  <a:pt x="95055" y="192506"/>
                  <a:pt x="85736" y="170939"/>
                </a:cubicBezTo>
                <a:cubicBezTo>
                  <a:pt x="82275" y="162951"/>
                  <a:pt x="79878" y="149106"/>
                  <a:pt x="95588" y="154697"/>
                </a:cubicBezTo>
                <a:cubicBezTo>
                  <a:pt x="154431" y="175199"/>
                  <a:pt x="217535" y="163484"/>
                  <a:pt x="277177" y="184252"/>
                </a:cubicBezTo>
                <a:cubicBezTo>
                  <a:pt x="366641" y="215671"/>
                  <a:pt x="446253" y="260403"/>
                  <a:pt x="511220" y="329364"/>
                </a:cubicBezTo>
                <a:cubicBezTo>
                  <a:pt x="528261" y="347470"/>
                  <a:pt x="534917" y="351730"/>
                  <a:pt x="545834" y="323506"/>
                </a:cubicBezTo>
                <a:cubicBezTo>
                  <a:pt x="583376" y="225789"/>
                  <a:pt x="649143" y="148573"/>
                  <a:pt x="730885" y="84671"/>
                </a:cubicBezTo>
                <a:cubicBezTo>
                  <a:pt x="752452" y="67630"/>
                  <a:pt x="776682" y="55648"/>
                  <a:pt x="802509" y="46063"/>
                </a:cubicBezTo>
                <a:cubicBezTo>
                  <a:pt x="829934" y="36211"/>
                  <a:pt x="852300" y="17307"/>
                  <a:pt x="876795" y="266"/>
                </a:cubicBezTo>
                <a:close/>
                <a:moveTo>
                  <a:pt x="924722" y="669645"/>
                </a:moveTo>
                <a:cubicBezTo>
                  <a:pt x="916202" y="658994"/>
                  <a:pt x="910078" y="649409"/>
                  <a:pt x="902090" y="641954"/>
                </a:cubicBezTo>
                <a:cubicBezTo>
                  <a:pt x="857625" y="599352"/>
                  <a:pt x="804905" y="573791"/>
                  <a:pt x="742867" y="570063"/>
                </a:cubicBezTo>
                <a:cubicBezTo>
                  <a:pt x="702129" y="567401"/>
                  <a:pt x="701596" y="566336"/>
                  <a:pt x="720767" y="528793"/>
                </a:cubicBezTo>
                <a:cubicBezTo>
                  <a:pt x="744730" y="482464"/>
                  <a:pt x="750588" y="432140"/>
                  <a:pt x="744464" y="381551"/>
                </a:cubicBezTo>
                <a:cubicBezTo>
                  <a:pt x="737541" y="323506"/>
                  <a:pt x="725826" y="319779"/>
                  <a:pt x="675503" y="349866"/>
                </a:cubicBezTo>
                <a:cubicBezTo>
                  <a:pt x="656066" y="361581"/>
                  <a:pt x="639824" y="375960"/>
                  <a:pt x="625180" y="393000"/>
                </a:cubicBezTo>
                <a:cubicBezTo>
                  <a:pt x="602814" y="419094"/>
                  <a:pt x="582045" y="446252"/>
                  <a:pt x="568466" y="478204"/>
                </a:cubicBezTo>
                <a:cubicBezTo>
                  <a:pt x="563940" y="489120"/>
                  <a:pt x="556750" y="500569"/>
                  <a:pt x="544503" y="486724"/>
                </a:cubicBezTo>
                <a:cubicBezTo>
                  <a:pt x="524799" y="464092"/>
                  <a:pt x="498173" y="452643"/>
                  <a:pt x="474742" y="436134"/>
                </a:cubicBezTo>
                <a:cubicBezTo>
                  <a:pt x="430809" y="405514"/>
                  <a:pt x="385013" y="400456"/>
                  <a:pt x="335754" y="397527"/>
                </a:cubicBezTo>
                <a:cubicBezTo>
                  <a:pt x="341080" y="478470"/>
                  <a:pt x="370635" y="545567"/>
                  <a:pt x="432940" y="596423"/>
                </a:cubicBezTo>
                <a:cubicBezTo>
                  <a:pt x="453708" y="613464"/>
                  <a:pt x="440129" y="619321"/>
                  <a:pt x="425484" y="627576"/>
                </a:cubicBezTo>
                <a:cubicBezTo>
                  <a:pt x="364244" y="661923"/>
                  <a:pt x="319512" y="710116"/>
                  <a:pt x="299011" y="779078"/>
                </a:cubicBezTo>
                <a:cubicBezTo>
                  <a:pt x="295283" y="792124"/>
                  <a:pt x="295283" y="795320"/>
                  <a:pt x="309661" y="797982"/>
                </a:cubicBezTo>
                <a:cubicBezTo>
                  <a:pt x="381285" y="811561"/>
                  <a:pt x="448383" y="801177"/>
                  <a:pt x="510155" y="762037"/>
                </a:cubicBezTo>
                <a:cubicBezTo>
                  <a:pt x="529858" y="749523"/>
                  <a:pt x="534651" y="753783"/>
                  <a:pt x="538112" y="775616"/>
                </a:cubicBezTo>
                <a:cubicBezTo>
                  <a:pt x="548763" y="844045"/>
                  <a:pt x="582312" y="899694"/>
                  <a:pt x="636096" y="944159"/>
                </a:cubicBezTo>
                <a:cubicBezTo>
                  <a:pt x="654468" y="959336"/>
                  <a:pt x="659793" y="952147"/>
                  <a:pt x="669112" y="936438"/>
                </a:cubicBezTo>
                <a:cubicBezTo>
                  <a:pt x="704525" y="878126"/>
                  <a:pt x="701862" y="814757"/>
                  <a:pt x="695206" y="751120"/>
                </a:cubicBezTo>
                <a:cubicBezTo>
                  <a:pt x="692809" y="729820"/>
                  <a:pt x="697070" y="722897"/>
                  <a:pt x="718104" y="726092"/>
                </a:cubicBezTo>
                <a:cubicBezTo>
                  <a:pt x="796385" y="737541"/>
                  <a:pt x="865613" y="717039"/>
                  <a:pt x="924722" y="669378"/>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4" name="Google Shape;634;p25"/>
          <p:cNvSpPr/>
          <p:nvPr/>
        </p:nvSpPr>
        <p:spPr>
          <a:xfrm>
            <a:off x="4438044" y="3084363"/>
            <a:ext cx="1179052" cy="1157339"/>
          </a:xfrm>
          <a:custGeom>
            <a:avLst/>
            <a:gdLst/>
            <a:ahLst/>
            <a:cxnLst/>
            <a:rect l="l" t="t" r="r" b="b"/>
            <a:pathLst>
              <a:path w="1179052" h="1157339" extrusionOk="0">
                <a:moveTo>
                  <a:pt x="114177" y="423215"/>
                </a:moveTo>
                <a:cubicBezTo>
                  <a:pt x="88350" y="429605"/>
                  <a:pt x="87818" y="409902"/>
                  <a:pt x="82493" y="393660"/>
                </a:cubicBezTo>
                <a:cubicBezTo>
                  <a:pt x="77167" y="378217"/>
                  <a:pt x="82493" y="363839"/>
                  <a:pt x="83557" y="348662"/>
                </a:cubicBezTo>
                <a:cubicBezTo>
                  <a:pt x="81161" y="349194"/>
                  <a:pt x="79031" y="348928"/>
                  <a:pt x="78232" y="349993"/>
                </a:cubicBezTo>
                <a:cubicBezTo>
                  <a:pt x="69180" y="361709"/>
                  <a:pt x="75303" y="387536"/>
                  <a:pt x="52671" y="385672"/>
                </a:cubicBezTo>
                <a:cubicBezTo>
                  <a:pt x="32436" y="384074"/>
                  <a:pt x="17259" y="366768"/>
                  <a:pt x="5810" y="351325"/>
                </a:cubicBezTo>
                <a:cubicBezTo>
                  <a:pt x="-6705" y="334550"/>
                  <a:pt x="3147" y="316178"/>
                  <a:pt x="15128" y="301534"/>
                </a:cubicBezTo>
                <a:cubicBezTo>
                  <a:pt x="30572" y="282896"/>
                  <a:pt x="51340" y="272778"/>
                  <a:pt x="80362" y="269050"/>
                </a:cubicBezTo>
                <a:cubicBezTo>
                  <a:pt x="61458" y="254672"/>
                  <a:pt x="38826" y="247483"/>
                  <a:pt x="46547" y="221656"/>
                </a:cubicBezTo>
                <a:cubicBezTo>
                  <a:pt x="52671" y="201420"/>
                  <a:pt x="67316" y="190503"/>
                  <a:pt x="86220" y="183048"/>
                </a:cubicBezTo>
                <a:cubicBezTo>
                  <a:pt x="90747" y="181184"/>
                  <a:pt x="95273" y="178521"/>
                  <a:pt x="99267" y="175593"/>
                </a:cubicBezTo>
                <a:cubicBezTo>
                  <a:pt x="132816" y="148967"/>
                  <a:pt x="136810" y="149766"/>
                  <a:pt x="158909" y="192633"/>
                </a:cubicBezTo>
                <a:cubicBezTo>
                  <a:pt x="187399" y="154026"/>
                  <a:pt x="230001" y="154292"/>
                  <a:pt x="272602" y="154026"/>
                </a:cubicBezTo>
                <a:cubicBezTo>
                  <a:pt x="248373" y="137251"/>
                  <a:pt x="204439" y="160416"/>
                  <a:pt x="203375" y="115152"/>
                </a:cubicBezTo>
                <a:cubicBezTo>
                  <a:pt x="202842" y="90922"/>
                  <a:pt x="194854" y="57639"/>
                  <a:pt x="229468" y="44060"/>
                </a:cubicBezTo>
                <a:cubicBezTo>
                  <a:pt x="276064" y="25954"/>
                  <a:pt x="286980" y="63763"/>
                  <a:pt x="300559" y="96780"/>
                </a:cubicBezTo>
                <a:cubicBezTo>
                  <a:pt x="303222" y="94650"/>
                  <a:pt x="305885" y="92520"/>
                  <a:pt x="308547" y="90389"/>
                </a:cubicBezTo>
                <a:cubicBezTo>
                  <a:pt x="302956" y="77609"/>
                  <a:pt x="296832" y="65095"/>
                  <a:pt x="292039" y="52048"/>
                </a:cubicBezTo>
                <a:cubicBezTo>
                  <a:pt x="281655" y="24091"/>
                  <a:pt x="292039" y="5186"/>
                  <a:pt x="321860" y="3322"/>
                </a:cubicBezTo>
                <a:cubicBezTo>
                  <a:pt x="347688" y="1725"/>
                  <a:pt x="379905" y="-9458"/>
                  <a:pt x="396147" y="20895"/>
                </a:cubicBezTo>
                <a:cubicBezTo>
                  <a:pt x="414519" y="54977"/>
                  <a:pt x="384964" y="76011"/>
                  <a:pt x="366858" y="99708"/>
                </a:cubicBezTo>
                <a:cubicBezTo>
                  <a:pt x="384964" y="99176"/>
                  <a:pt x="384964" y="99708"/>
                  <a:pt x="407862" y="83467"/>
                </a:cubicBezTo>
                <a:cubicBezTo>
                  <a:pt x="418779" y="76011"/>
                  <a:pt x="429962" y="70952"/>
                  <a:pt x="441145" y="80272"/>
                </a:cubicBezTo>
                <a:cubicBezTo>
                  <a:pt x="452062" y="89591"/>
                  <a:pt x="456588" y="101839"/>
                  <a:pt x="475493" y="86129"/>
                </a:cubicBezTo>
                <a:cubicBezTo>
                  <a:pt x="488007" y="75745"/>
                  <a:pt x="497592" y="69621"/>
                  <a:pt x="496794" y="52314"/>
                </a:cubicBezTo>
                <a:cubicBezTo>
                  <a:pt x="495995" y="32345"/>
                  <a:pt x="507710" y="20629"/>
                  <a:pt x="526881" y="16103"/>
                </a:cubicBezTo>
                <a:cubicBezTo>
                  <a:pt x="535667" y="13973"/>
                  <a:pt x="544721" y="12109"/>
                  <a:pt x="553507" y="10511"/>
                </a:cubicBezTo>
                <a:cubicBezTo>
                  <a:pt x="607291" y="393"/>
                  <a:pt x="630190" y="20363"/>
                  <a:pt x="619273" y="73881"/>
                </a:cubicBezTo>
                <a:cubicBezTo>
                  <a:pt x="613948" y="100774"/>
                  <a:pt x="609422" y="130062"/>
                  <a:pt x="585724" y="151363"/>
                </a:cubicBezTo>
                <a:cubicBezTo>
                  <a:pt x="575340" y="160682"/>
                  <a:pt x="565489" y="163079"/>
                  <a:pt x="552176" y="163611"/>
                </a:cubicBezTo>
                <a:cubicBezTo>
                  <a:pt x="558832" y="174528"/>
                  <a:pt x="570814" y="168670"/>
                  <a:pt x="579334" y="172131"/>
                </a:cubicBezTo>
                <a:cubicBezTo>
                  <a:pt x="576139" y="184379"/>
                  <a:pt x="560430" y="191036"/>
                  <a:pt x="568151" y="205680"/>
                </a:cubicBezTo>
                <a:cubicBezTo>
                  <a:pt x="581997" y="201154"/>
                  <a:pt x="581198" y="179587"/>
                  <a:pt x="598505" y="179054"/>
                </a:cubicBezTo>
                <a:cubicBezTo>
                  <a:pt x="608357" y="191302"/>
                  <a:pt x="595842" y="201686"/>
                  <a:pt x="595576" y="214200"/>
                </a:cubicBezTo>
                <a:cubicBezTo>
                  <a:pt x="610220" y="214200"/>
                  <a:pt x="606759" y="196095"/>
                  <a:pt x="617410" y="192900"/>
                </a:cubicBezTo>
                <a:cubicBezTo>
                  <a:pt x="632853" y="200089"/>
                  <a:pt x="621137" y="219792"/>
                  <a:pt x="635515" y="230442"/>
                </a:cubicBezTo>
                <a:cubicBezTo>
                  <a:pt x="635515" y="208875"/>
                  <a:pt x="630456" y="185178"/>
                  <a:pt x="664005" y="187841"/>
                </a:cubicBezTo>
                <a:cubicBezTo>
                  <a:pt x="672792" y="188639"/>
                  <a:pt x="670928" y="176924"/>
                  <a:pt x="665869" y="171333"/>
                </a:cubicBezTo>
                <a:cubicBezTo>
                  <a:pt x="657881" y="162546"/>
                  <a:pt x="648562" y="154558"/>
                  <a:pt x="639509" y="145772"/>
                </a:cubicBezTo>
                <a:cubicBezTo>
                  <a:pt x="646432" y="134855"/>
                  <a:pt x="660011" y="134589"/>
                  <a:pt x="669330" y="127133"/>
                </a:cubicBezTo>
                <a:cubicBezTo>
                  <a:pt x="680779" y="118080"/>
                  <a:pt x="689566" y="108495"/>
                  <a:pt x="680247" y="94117"/>
                </a:cubicBezTo>
                <a:cubicBezTo>
                  <a:pt x="671460" y="80272"/>
                  <a:pt x="659212" y="85597"/>
                  <a:pt x="648296" y="91987"/>
                </a:cubicBezTo>
                <a:cubicBezTo>
                  <a:pt x="641639" y="95981"/>
                  <a:pt x="636314" y="103170"/>
                  <a:pt x="627527" y="103436"/>
                </a:cubicBezTo>
                <a:cubicBezTo>
                  <a:pt x="627527" y="72017"/>
                  <a:pt x="654952" y="34741"/>
                  <a:pt x="680247" y="32345"/>
                </a:cubicBezTo>
                <a:cubicBezTo>
                  <a:pt x="700749" y="30481"/>
                  <a:pt x="722316" y="51515"/>
                  <a:pt x="728174" y="78940"/>
                </a:cubicBezTo>
                <a:cubicBezTo>
                  <a:pt x="735363" y="113288"/>
                  <a:pt x="719121" y="135121"/>
                  <a:pt x="673590" y="150564"/>
                </a:cubicBezTo>
                <a:cubicBezTo>
                  <a:pt x="684773" y="157753"/>
                  <a:pt x="697288" y="162546"/>
                  <a:pt x="705009" y="171333"/>
                </a:cubicBezTo>
                <a:cubicBezTo>
                  <a:pt x="722582" y="191568"/>
                  <a:pt x="735895" y="210473"/>
                  <a:pt x="760924" y="176924"/>
                </a:cubicBezTo>
                <a:cubicBezTo>
                  <a:pt x="771308" y="162812"/>
                  <a:pt x="788349" y="175593"/>
                  <a:pt x="795271" y="188373"/>
                </a:cubicBezTo>
                <a:cubicBezTo>
                  <a:pt x="804058" y="204881"/>
                  <a:pt x="809916" y="202751"/>
                  <a:pt x="820832" y="190503"/>
                </a:cubicBezTo>
                <a:cubicBezTo>
                  <a:pt x="832015" y="177989"/>
                  <a:pt x="848523" y="173995"/>
                  <a:pt x="864499" y="172131"/>
                </a:cubicBezTo>
                <a:cubicBezTo>
                  <a:pt x="883936" y="169735"/>
                  <a:pt x="899113" y="174528"/>
                  <a:pt x="899912" y="198225"/>
                </a:cubicBezTo>
                <a:cubicBezTo>
                  <a:pt x="899912" y="205414"/>
                  <a:pt x="900444" y="212869"/>
                  <a:pt x="906036" y="217928"/>
                </a:cubicBezTo>
                <a:cubicBezTo>
                  <a:pt x="930531" y="241093"/>
                  <a:pt x="922011" y="257601"/>
                  <a:pt x="891924" y="270115"/>
                </a:cubicBezTo>
                <a:cubicBezTo>
                  <a:pt x="902841" y="275707"/>
                  <a:pt x="911361" y="278902"/>
                  <a:pt x="918816" y="283694"/>
                </a:cubicBezTo>
                <a:cubicBezTo>
                  <a:pt x="927869" y="289552"/>
                  <a:pt x="935590" y="301001"/>
                  <a:pt x="929467" y="309255"/>
                </a:cubicBezTo>
                <a:cubicBezTo>
                  <a:pt x="914822" y="328692"/>
                  <a:pt x="899645" y="350526"/>
                  <a:pt x="879410" y="362507"/>
                </a:cubicBezTo>
                <a:cubicBezTo>
                  <a:pt x="857843" y="375288"/>
                  <a:pt x="830950" y="373957"/>
                  <a:pt x="806987" y="353721"/>
                </a:cubicBezTo>
                <a:cubicBezTo>
                  <a:pt x="815773" y="383542"/>
                  <a:pt x="833347" y="394459"/>
                  <a:pt x="861038" y="388068"/>
                </a:cubicBezTo>
                <a:cubicBezTo>
                  <a:pt x="862902" y="387536"/>
                  <a:pt x="865032" y="387270"/>
                  <a:pt x="866895" y="387003"/>
                </a:cubicBezTo>
                <a:cubicBezTo>
                  <a:pt x="892723" y="383009"/>
                  <a:pt x="919349" y="379016"/>
                  <a:pt x="929733" y="411499"/>
                </a:cubicBezTo>
                <a:cubicBezTo>
                  <a:pt x="938253" y="437859"/>
                  <a:pt x="911893" y="479928"/>
                  <a:pt x="883137" y="488182"/>
                </a:cubicBezTo>
                <a:cubicBezTo>
                  <a:pt x="862369" y="494040"/>
                  <a:pt x="845328" y="489780"/>
                  <a:pt x="836276" y="467414"/>
                </a:cubicBezTo>
                <a:cubicBezTo>
                  <a:pt x="830950" y="454367"/>
                  <a:pt x="824027" y="442119"/>
                  <a:pt x="816572" y="427209"/>
                </a:cubicBezTo>
                <a:cubicBezTo>
                  <a:pt x="814442" y="478331"/>
                  <a:pt x="852784" y="511879"/>
                  <a:pt x="901243" y="487384"/>
                </a:cubicBezTo>
                <a:cubicBezTo>
                  <a:pt x="913757" y="480993"/>
                  <a:pt x="927070" y="475402"/>
                  <a:pt x="937987" y="466881"/>
                </a:cubicBezTo>
                <a:cubicBezTo>
                  <a:pt x="958223" y="451438"/>
                  <a:pt x="971269" y="458894"/>
                  <a:pt x="981920" y="477798"/>
                </a:cubicBezTo>
                <a:cubicBezTo>
                  <a:pt x="992304" y="495638"/>
                  <a:pt x="999493" y="515341"/>
                  <a:pt x="995765" y="535577"/>
                </a:cubicBezTo>
                <a:cubicBezTo>
                  <a:pt x="991771" y="558209"/>
                  <a:pt x="1002422" y="566463"/>
                  <a:pt x="1021859" y="570723"/>
                </a:cubicBezTo>
                <a:cubicBezTo>
                  <a:pt x="1051946" y="577380"/>
                  <a:pt x="1078839" y="590693"/>
                  <a:pt x="1103867" y="608532"/>
                </a:cubicBezTo>
                <a:cubicBezTo>
                  <a:pt x="1164575" y="652465"/>
                  <a:pt x="1191467" y="728615"/>
                  <a:pt x="1173627" y="801571"/>
                </a:cubicBezTo>
                <a:cubicBezTo>
                  <a:pt x="1161646" y="850296"/>
                  <a:pt x="1140611" y="894496"/>
                  <a:pt x="1113186" y="936299"/>
                </a:cubicBezTo>
                <a:cubicBezTo>
                  <a:pt x="1106530" y="946416"/>
                  <a:pt x="1100406" y="956800"/>
                  <a:pt x="1094548" y="967451"/>
                </a:cubicBezTo>
                <a:cubicBezTo>
                  <a:pt x="1067922" y="1016177"/>
                  <a:pt x="1070585" y="1032685"/>
                  <a:pt x="1109991" y="1071292"/>
                </a:cubicBezTo>
                <a:cubicBezTo>
                  <a:pt x="1135818" y="1096587"/>
                  <a:pt x="1135020" y="1100048"/>
                  <a:pt x="1101471" y="1111764"/>
                </a:cubicBezTo>
                <a:cubicBezTo>
                  <a:pt x="1068188" y="1123479"/>
                  <a:pt x="1034373" y="1134130"/>
                  <a:pt x="1001889" y="1147975"/>
                </a:cubicBezTo>
                <a:cubicBezTo>
                  <a:pt x="976328" y="1158892"/>
                  <a:pt x="960352" y="1153034"/>
                  <a:pt x="947839" y="1128805"/>
                </a:cubicBezTo>
                <a:cubicBezTo>
                  <a:pt x="937188" y="1108303"/>
                  <a:pt x="925472" y="1088067"/>
                  <a:pt x="919881" y="1065168"/>
                </a:cubicBezTo>
                <a:cubicBezTo>
                  <a:pt x="915355" y="1046530"/>
                  <a:pt x="902574" y="1047063"/>
                  <a:pt x="894054" y="1058512"/>
                </a:cubicBezTo>
                <a:cubicBezTo>
                  <a:pt x="881540" y="1075553"/>
                  <a:pt x="874351" y="1097652"/>
                  <a:pt x="846926" y="1092327"/>
                </a:cubicBezTo>
                <a:cubicBezTo>
                  <a:pt x="826157" y="1088067"/>
                  <a:pt x="808052" y="1077949"/>
                  <a:pt x="791277" y="1063837"/>
                </a:cubicBezTo>
                <a:cubicBezTo>
                  <a:pt x="799798" y="1078215"/>
                  <a:pt x="809649" y="1092061"/>
                  <a:pt x="816306" y="1107238"/>
                </a:cubicBezTo>
                <a:cubicBezTo>
                  <a:pt x="827755" y="1132532"/>
                  <a:pt x="816306" y="1148242"/>
                  <a:pt x="789413" y="1146644"/>
                </a:cubicBezTo>
                <a:cubicBezTo>
                  <a:pt x="781958" y="1146112"/>
                  <a:pt x="775834" y="1146644"/>
                  <a:pt x="769178" y="1149839"/>
                </a:cubicBezTo>
                <a:cubicBezTo>
                  <a:pt x="737227" y="1165016"/>
                  <a:pt x="724978" y="1157827"/>
                  <a:pt x="721517" y="1122148"/>
                </a:cubicBezTo>
                <a:cubicBezTo>
                  <a:pt x="720452" y="1110166"/>
                  <a:pt x="721517" y="1098185"/>
                  <a:pt x="721517" y="1087002"/>
                </a:cubicBezTo>
                <a:cubicBezTo>
                  <a:pt x="721517" y="1087002"/>
                  <a:pt x="719387" y="1087534"/>
                  <a:pt x="718322" y="1088599"/>
                </a:cubicBezTo>
                <a:cubicBezTo>
                  <a:pt x="709269" y="1099516"/>
                  <a:pt x="714594" y="1125609"/>
                  <a:pt x="695424" y="1123213"/>
                </a:cubicBezTo>
                <a:cubicBezTo>
                  <a:pt x="675454" y="1120817"/>
                  <a:pt x="657349" y="1104309"/>
                  <a:pt x="645633" y="1088067"/>
                </a:cubicBezTo>
                <a:cubicBezTo>
                  <a:pt x="635249" y="1073422"/>
                  <a:pt x="642438" y="1054784"/>
                  <a:pt x="654420" y="1040672"/>
                </a:cubicBezTo>
                <a:cubicBezTo>
                  <a:pt x="671194" y="1020703"/>
                  <a:pt x="692229" y="1007922"/>
                  <a:pt x="718588" y="1006857"/>
                </a:cubicBezTo>
                <a:cubicBezTo>
                  <a:pt x="719653" y="999668"/>
                  <a:pt x="714861" y="998870"/>
                  <a:pt x="711399" y="997272"/>
                </a:cubicBezTo>
                <a:cubicBezTo>
                  <a:pt x="697820" y="991414"/>
                  <a:pt x="685306" y="984225"/>
                  <a:pt x="685572" y="967185"/>
                </a:cubicBezTo>
                <a:cubicBezTo>
                  <a:pt x="685572" y="949079"/>
                  <a:pt x="697021" y="937363"/>
                  <a:pt x="711932" y="929376"/>
                </a:cubicBezTo>
                <a:cubicBezTo>
                  <a:pt x="724180" y="922719"/>
                  <a:pt x="738292" y="919258"/>
                  <a:pt x="747611" y="907276"/>
                </a:cubicBezTo>
                <a:cubicBezTo>
                  <a:pt x="754533" y="898223"/>
                  <a:pt x="762521" y="888904"/>
                  <a:pt x="775302" y="895294"/>
                </a:cubicBezTo>
                <a:cubicBezTo>
                  <a:pt x="788082" y="901951"/>
                  <a:pt x="793408" y="913933"/>
                  <a:pt x="792076" y="928044"/>
                </a:cubicBezTo>
                <a:cubicBezTo>
                  <a:pt x="791277" y="934967"/>
                  <a:pt x="788349" y="941624"/>
                  <a:pt x="787816" y="949612"/>
                </a:cubicBezTo>
                <a:cubicBezTo>
                  <a:pt x="798999" y="932571"/>
                  <a:pt x="811247" y="916595"/>
                  <a:pt x="828288" y="905146"/>
                </a:cubicBezTo>
                <a:cubicBezTo>
                  <a:pt x="842133" y="896093"/>
                  <a:pt x="837340" y="889170"/>
                  <a:pt x="824826" y="884378"/>
                </a:cubicBezTo>
                <a:cubicBezTo>
                  <a:pt x="805123" y="876656"/>
                  <a:pt x="791277" y="862544"/>
                  <a:pt x="780095" y="845237"/>
                </a:cubicBezTo>
                <a:cubicBezTo>
                  <a:pt x="767580" y="826067"/>
                  <a:pt x="758261" y="806630"/>
                  <a:pt x="791011" y="788524"/>
                </a:cubicBezTo>
                <a:cubicBezTo>
                  <a:pt x="769444" y="785329"/>
                  <a:pt x="751338" y="790654"/>
                  <a:pt x="740688" y="775743"/>
                </a:cubicBezTo>
                <a:cubicBezTo>
                  <a:pt x="728973" y="759501"/>
                  <a:pt x="726044" y="740597"/>
                  <a:pt x="726843" y="720894"/>
                </a:cubicBezTo>
                <a:cubicBezTo>
                  <a:pt x="728174" y="688144"/>
                  <a:pt x="736428" y="679091"/>
                  <a:pt x="766515" y="677227"/>
                </a:cubicBezTo>
                <a:cubicBezTo>
                  <a:pt x="763054" y="655127"/>
                  <a:pt x="759859" y="633028"/>
                  <a:pt x="780095" y="615987"/>
                </a:cubicBezTo>
                <a:cubicBezTo>
                  <a:pt x="787550" y="609597"/>
                  <a:pt x="783556" y="604538"/>
                  <a:pt x="777964" y="598414"/>
                </a:cubicBezTo>
                <a:cubicBezTo>
                  <a:pt x="749474" y="566729"/>
                  <a:pt x="750806" y="561138"/>
                  <a:pt x="788349" y="543831"/>
                </a:cubicBezTo>
                <a:cubicBezTo>
                  <a:pt x="791810" y="542233"/>
                  <a:pt x="794739" y="539304"/>
                  <a:pt x="797934" y="537174"/>
                </a:cubicBezTo>
                <a:cubicBezTo>
                  <a:pt x="796603" y="534778"/>
                  <a:pt x="796070" y="531849"/>
                  <a:pt x="795271" y="531849"/>
                </a:cubicBezTo>
                <a:cubicBezTo>
                  <a:pt x="734298" y="527589"/>
                  <a:pt x="732434" y="525193"/>
                  <a:pt x="738292" y="462887"/>
                </a:cubicBezTo>
                <a:cubicBezTo>
                  <a:pt x="739623" y="449841"/>
                  <a:pt x="739357" y="436794"/>
                  <a:pt x="734298" y="424014"/>
                </a:cubicBezTo>
                <a:cubicBezTo>
                  <a:pt x="725245" y="400316"/>
                  <a:pt x="724180" y="376886"/>
                  <a:pt x="736428" y="353454"/>
                </a:cubicBezTo>
                <a:cubicBezTo>
                  <a:pt x="726843" y="353454"/>
                  <a:pt x="726576" y="361176"/>
                  <a:pt x="724180" y="366501"/>
                </a:cubicBezTo>
                <a:cubicBezTo>
                  <a:pt x="721517" y="372093"/>
                  <a:pt x="720452" y="377951"/>
                  <a:pt x="718322" y="383542"/>
                </a:cubicBezTo>
                <a:cubicBezTo>
                  <a:pt x="710867" y="403245"/>
                  <a:pt x="700483" y="408837"/>
                  <a:pt x="682377" y="393660"/>
                </a:cubicBezTo>
                <a:cubicBezTo>
                  <a:pt x="633651" y="352390"/>
                  <a:pt x="638178" y="321237"/>
                  <a:pt x="697554" y="290085"/>
                </a:cubicBezTo>
                <a:cubicBezTo>
                  <a:pt x="703411" y="286889"/>
                  <a:pt x="711665" y="286623"/>
                  <a:pt x="714861" y="278369"/>
                </a:cubicBezTo>
                <a:cubicBezTo>
                  <a:pt x="705275" y="265322"/>
                  <a:pt x="693826" y="257601"/>
                  <a:pt x="676519" y="263725"/>
                </a:cubicBezTo>
                <a:cubicBezTo>
                  <a:pt x="659745" y="269583"/>
                  <a:pt x="648029" y="250944"/>
                  <a:pt x="635782" y="251477"/>
                </a:cubicBezTo>
                <a:cubicBezTo>
                  <a:pt x="621137" y="252276"/>
                  <a:pt x="628859" y="277837"/>
                  <a:pt x="612883" y="286623"/>
                </a:cubicBezTo>
                <a:cubicBezTo>
                  <a:pt x="589718" y="299138"/>
                  <a:pt x="560430" y="296741"/>
                  <a:pt x="537265" y="276239"/>
                </a:cubicBezTo>
                <a:cubicBezTo>
                  <a:pt x="502917" y="245886"/>
                  <a:pt x="496794" y="225916"/>
                  <a:pt x="511171" y="198225"/>
                </a:cubicBezTo>
                <a:cubicBezTo>
                  <a:pt x="478688" y="168670"/>
                  <a:pt x="431293" y="197426"/>
                  <a:pt x="396946" y="167605"/>
                </a:cubicBezTo>
                <a:cubicBezTo>
                  <a:pt x="408928" y="191568"/>
                  <a:pt x="447003" y="213668"/>
                  <a:pt x="411857" y="241892"/>
                </a:cubicBezTo>
                <a:cubicBezTo>
                  <a:pt x="381236" y="266387"/>
                  <a:pt x="345025" y="261328"/>
                  <a:pt x="327452" y="234170"/>
                </a:cubicBezTo>
                <a:cubicBezTo>
                  <a:pt x="314671" y="254672"/>
                  <a:pt x="298962" y="261595"/>
                  <a:pt x="277928" y="245619"/>
                </a:cubicBezTo>
                <a:cubicBezTo>
                  <a:pt x="268608" y="238696"/>
                  <a:pt x="259289" y="245619"/>
                  <a:pt x="252100" y="255205"/>
                </a:cubicBezTo>
                <a:cubicBezTo>
                  <a:pt x="260354" y="260263"/>
                  <a:pt x="268608" y="263991"/>
                  <a:pt x="275265" y="269849"/>
                </a:cubicBezTo>
                <a:cubicBezTo>
                  <a:pt x="289643" y="281831"/>
                  <a:pt x="293637" y="294877"/>
                  <a:pt x="274732" y="306060"/>
                </a:cubicBezTo>
                <a:cubicBezTo>
                  <a:pt x="261419" y="314048"/>
                  <a:pt x="251035" y="322835"/>
                  <a:pt x="243314" y="337213"/>
                </a:cubicBezTo>
                <a:cubicBezTo>
                  <a:pt x="233196" y="355851"/>
                  <a:pt x="214291" y="356916"/>
                  <a:pt x="195387" y="350526"/>
                </a:cubicBezTo>
                <a:cubicBezTo>
                  <a:pt x="183938" y="346798"/>
                  <a:pt x="172755" y="342272"/>
                  <a:pt x="158643" y="337213"/>
                </a:cubicBezTo>
                <a:cubicBezTo>
                  <a:pt x="165033" y="349993"/>
                  <a:pt x="172755" y="361176"/>
                  <a:pt x="176482" y="373424"/>
                </a:cubicBezTo>
                <a:cubicBezTo>
                  <a:pt x="183671" y="396056"/>
                  <a:pt x="173554" y="410168"/>
                  <a:pt x="150921" y="406973"/>
                </a:cubicBezTo>
                <a:cubicBezTo>
                  <a:pt x="136277" y="404843"/>
                  <a:pt x="128289" y="413097"/>
                  <a:pt x="118438" y="419221"/>
                </a:cubicBezTo>
                <a:cubicBezTo>
                  <a:pt x="117373" y="420286"/>
                  <a:pt x="116041" y="421351"/>
                  <a:pt x="114710" y="422150"/>
                </a:cubicBezTo>
                <a:close/>
                <a:moveTo>
                  <a:pt x="892456" y="749384"/>
                </a:moveTo>
                <a:cubicBezTo>
                  <a:pt x="892456" y="736337"/>
                  <a:pt x="891125" y="722491"/>
                  <a:pt x="903107" y="713172"/>
                </a:cubicBezTo>
                <a:cubicBezTo>
                  <a:pt x="912159" y="705983"/>
                  <a:pt x="917751" y="692670"/>
                  <a:pt x="932395" y="694800"/>
                </a:cubicBezTo>
                <a:cubicBezTo>
                  <a:pt x="936922" y="695333"/>
                  <a:pt x="940117" y="698262"/>
                  <a:pt x="940117" y="702788"/>
                </a:cubicBezTo>
                <a:cubicBezTo>
                  <a:pt x="939851" y="718231"/>
                  <a:pt x="926005" y="720627"/>
                  <a:pt x="916154" y="726752"/>
                </a:cubicBezTo>
                <a:cubicBezTo>
                  <a:pt x="913225" y="728615"/>
                  <a:pt x="908432" y="728882"/>
                  <a:pt x="910029" y="735804"/>
                </a:cubicBezTo>
                <a:cubicBezTo>
                  <a:pt x="929999" y="731811"/>
                  <a:pt x="945442" y="721959"/>
                  <a:pt x="953963" y="703321"/>
                </a:cubicBezTo>
                <a:cubicBezTo>
                  <a:pt x="956625" y="697463"/>
                  <a:pt x="952631" y="691073"/>
                  <a:pt x="947306" y="687611"/>
                </a:cubicBezTo>
                <a:cubicBezTo>
                  <a:pt x="924940" y="673766"/>
                  <a:pt x="911361" y="696664"/>
                  <a:pt x="891125" y="703321"/>
                </a:cubicBezTo>
                <a:cubicBezTo>
                  <a:pt x="893255" y="684416"/>
                  <a:pt x="902042" y="671369"/>
                  <a:pt x="910029" y="657524"/>
                </a:cubicBezTo>
                <a:cubicBezTo>
                  <a:pt x="914023" y="650601"/>
                  <a:pt x="927336" y="642081"/>
                  <a:pt x="918017" y="635158"/>
                </a:cubicBezTo>
                <a:cubicBezTo>
                  <a:pt x="906302" y="626638"/>
                  <a:pt x="898048" y="640217"/>
                  <a:pt x="892456" y="649004"/>
                </a:cubicBezTo>
                <a:cubicBezTo>
                  <a:pt x="888462" y="655394"/>
                  <a:pt x="888729" y="664447"/>
                  <a:pt x="886599" y="671902"/>
                </a:cubicBezTo>
                <a:cubicBezTo>
                  <a:pt x="882072" y="688943"/>
                  <a:pt x="879942" y="707048"/>
                  <a:pt x="862902" y="722225"/>
                </a:cubicBezTo>
                <a:cubicBezTo>
                  <a:pt x="858641" y="702788"/>
                  <a:pt x="854914" y="686014"/>
                  <a:pt x="851186" y="668973"/>
                </a:cubicBezTo>
                <a:cubicBezTo>
                  <a:pt x="853582" y="693735"/>
                  <a:pt x="856245" y="716101"/>
                  <a:pt x="834411" y="733674"/>
                </a:cubicBezTo>
                <a:cubicBezTo>
                  <a:pt x="831749" y="735804"/>
                  <a:pt x="829086" y="738201"/>
                  <a:pt x="831216" y="743526"/>
                </a:cubicBezTo>
                <a:cubicBezTo>
                  <a:pt x="836009" y="754443"/>
                  <a:pt x="832015" y="759501"/>
                  <a:pt x="818436" y="761898"/>
                </a:cubicBezTo>
                <a:cubicBezTo>
                  <a:pt x="827489" y="770951"/>
                  <a:pt x="839470" y="761099"/>
                  <a:pt x="848790" y="765626"/>
                </a:cubicBezTo>
                <a:cubicBezTo>
                  <a:pt x="852251" y="774146"/>
                  <a:pt x="836009" y="777874"/>
                  <a:pt x="846393" y="787992"/>
                </a:cubicBezTo>
                <a:cubicBezTo>
                  <a:pt x="853848" y="780802"/>
                  <a:pt x="861038" y="774146"/>
                  <a:pt x="868227" y="767223"/>
                </a:cubicBezTo>
                <a:cubicBezTo>
                  <a:pt x="871954" y="787725"/>
                  <a:pt x="865830" y="805032"/>
                  <a:pt x="847192" y="820741"/>
                </a:cubicBezTo>
                <a:cubicBezTo>
                  <a:pt x="870090" y="818878"/>
                  <a:pt x="872220" y="799707"/>
                  <a:pt x="883403" y="790388"/>
                </a:cubicBezTo>
                <a:cubicBezTo>
                  <a:pt x="912159" y="827664"/>
                  <a:pt x="904172" y="866805"/>
                  <a:pt x="862103" y="892632"/>
                </a:cubicBezTo>
                <a:cubicBezTo>
                  <a:pt x="884735" y="891300"/>
                  <a:pt x="895918" y="901418"/>
                  <a:pt x="895119" y="922719"/>
                </a:cubicBezTo>
                <a:cubicBezTo>
                  <a:pt x="894853" y="932837"/>
                  <a:pt x="899645" y="940292"/>
                  <a:pt x="906302" y="946683"/>
                </a:cubicBezTo>
                <a:cubicBezTo>
                  <a:pt x="918816" y="958931"/>
                  <a:pt x="919615" y="970646"/>
                  <a:pt x="905769" y="982628"/>
                </a:cubicBezTo>
                <a:cubicBezTo>
                  <a:pt x="901243" y="986355"/>
                  <a:pt x="896184" y="990882"/>
                  <a:pt x="900710" y="997805"/>
                </a:cubicBezTo>
                <a:cubicBezTo>
                  <a:pt x="901775" y="999136"/>
                  <a:pt x="904172" y="1000467"/>
                  <a:pt x="905769" y="1000467"/>
                </a:cubicBezTo>
                <a:cubicBezTo>
                  <a:pt x="913491" y="1000467"/>
                  <a:pt x="915887" y="994343"/>
                  <a:pt x="916686" y="988219"/>
                </a:cubicBezTo>
                <a:cubicBezTo>
                  <a:pt x="920680" y="959729"/>
                  <a:pt x="931863" y="933902"/>
                  <a:pt x="943046" y="908075"/>
                </a:cubicBezTo>
                <a:cubicBezTo>
                  <a:pt x="950235" y="891300"/>
                  <a:pt x="962749" y="876656"/>
                  <a:pt x="967009" y="856420"/>
                </a:cubicBezTo>
                <a:cubicBezTo>
                  <a:pt x="944377" y="858018"/>
                  <a:pt x="920147" y="874792"/>
                  <a:pt x="910562" y="842841"/>
                </a:cubicBezTo>
                <a:cubicBezTo>
                  <a:pt x="906568" y="829528"/>
                  <a:pt x="904971" y="815150"/>
                  <a:pt x="902841" y="801305"/>
                </a:cubicBezTo>
                <a:cubicBezTo>
                  <a:pt x="900977" y="789323"/>
                  <a:pt x="902308" y="780270"/>
                  <a:pt x="918550" y="787459"/>
                </a:cubicBezTo>
                <a:cubicBezTo>
                  <a:pt x="925739" y="790654"/>
                  <a:pt x="933194" y="789855"/>
                  <a:pt x="936123" y="781601"/>
                </a:cubicBezTo>
                <a:cubicBezTo>
                  <a:pt x="939318" y="772548"/>
                  <a:pt x="933993" y="764827"/>
                  <a:pt x="926804" y="761365"/>
                </a:cubicBezTo>
                <a:cubicBezTo>
                  <a:pt x="916154" y="756040"/>
                  <a:pt x="904172" y="753378"/>
                  <a:pt x="892723" y="749384"/>
                </a:cubicBezTo>
                <a:close/>
                <a:moveTo>
                  <a:pt x="931064" y="745922"/>
                </a:moveTo>
                <a:cubicBezTo>
                  <a:pt x="969139" y="757105"/>
                  <a:pt x="988843" y="776010"/>
                  <a:pt x="997629" y="807695"/>
                </a:cubicBezTo>
                <a:cubicBezTo>
                  <a:pt x="1021859" y="767223"/>
                  <a:pt x="1022391" y="741396"/>
                  <a:pt x="1000558" y="703321"/>
                </a:cubicBezTo>
                <a:cubicBezTo>
                  <a:pt x="986446" y="726485"/>
                  <a:pt x="968340" y="743792"/>
                  <a:pt x="931064" y="746188"/>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5" name="Google Shape;635;p25"/>
          <p:cNvSpPr/>
          <p:nvPr/>
        </p:nvSpPr>
        <p:spPr>
          <a:xfrm>
            <a:off x="321890" y="3284562"/>
            <a:ext cx="615829" cy="1079030"/>
          </a:xfrm>
          <a:custGeom>
            <a:avLst/>
            <a:gdLst/>
            <a:ahLst/>
            <a:cxnLst/>
            <a:rect l="l" t="t" r="r" b="b"/>
            <a:pathLst>
              <a:path w="615829" h="1079030" extrusionOk="0">
                <a:moveTo>
                  <a:pt x="453163" y="505518"/>
                </a:moveTo>
                <a:cubicBezTo>
                  <a:pt x="435590" y="497530"/>
                  <a:pt x="419881" y="507648"/>
                  <a:pt x="403639" y="508980"/>
                </a:cubicBezTo>
                <a:cubicBezTo>
                  <a:pt x="320300" y="515636"/>
                  <a:pt x="236694" y="527085"/>
                  <a:pt x="153088" y="514039"/>
                </a:cubicBezTo>
                <a:cubicBezTo>
                  <a:pt x="116610" y="508447"/>
                  <a:pt x="78801" y="504187"/>
                  <a:pt x="48714" y="478626"/>
                </a:cubicBezTo>
                <a:cubicBezTo>
                  <a:pt x="5047" y="441350"/>
                  <a:pt x="-8532" y="394221"/>
                  <a:pt x="5047" y="339638"/>
                </a:cubicBezTo>
                <a:cubicBezTo>
                  <a:pt x="20224" y="278931"/>
                  <a:pt x="34602" y="219022"/>
                  <a:pt x="29011" y="155120"/>
                </a:cubicBezTo>
                <a:cubicBezTo>
                  <a:pt x="24484" y="103199"/>
                  <a:pt x="51377" y="63793"/>
                  <a:pt x="96108" y="38498"/>
                </a:cubicBezTo>
                <a:cubicBezTo>
                  <a:pt x="171460" y="-4104"/>
                  <a:pt x="250806" y="-11027"/>
                  <a:pt x="332814" y="16132"/>
                </a:cubicBezTo>
                <a:cubicBezTo>
                  <a:pt x="373019" y="29445"/>
                  <a:pt x="395651" y="56071"/>
                  <a:pt x="404172" y="100536"/>
                </a:cubicBezTo>
                <a:cubicBezTo>
                  <a:pt x="416420" y="164705"/>
                  <a:pt x="449702" y="221152"/>
                  <a:pt x="491505" y="271475"/>
                </a:cubicBezTo>
                <a:cubicBezTo>
                  <a:pt x="514670" y="299433"/>
                  <a:pt x="537302" y="328189"/>
                  <a:pt x="568454" y="348159"/>
                </a:cubicBezTo>
                <a:cubicBezTo>
                  <a:pt x="583099" y="357478"/>
                  <a:pt x="581235" y="367063"/>
                  <a:pt x="572981" y="380908"/>
                </a:cubicBezTo>
                <a:cubicBezTo>
                  <a:pt x="534107" y="446408"/>
                  <a:pt x="541562" y="508713"/>
                  <a:pt x="595613" y="562232"/>
                </a:cubicBezTo>
                <a:cubicBezTo>
                  <a:pt x="610257" y="576876"/>
                  <a:pt x="613718" y="590455"/>
                  <a:pt x="611588" y="610159"/>
                </a:cubicBezTo>
                <a:cubicBezTo>
                  <a:pt x="606529" y="654358"/>
                  <a:pt x="607594" y="699089"/>
                  <a:pt x="611056" y="743289"/>
                </a:cubicBezTo>
                <a:cubicBezTo>
                  <a:pt x="616647" y="815978"/>
                  <a:pt x="616914" y="888667"/>
                  <a:pt x="613985" y="961356"/>
                </a:cubicBezTo>
                <a:cubicBezTo>
                  <a:pt x="612121" y="1014075"/>
                  <a:pt x="580968" y="1050021"/>
                  <a:pt x="534107" y="1069990"/>
                </a:cubicBezTo>
                <a:cubicBezTo>
                  <a:pt x="487777" y="1089693"/>
                  <a:pt x="445708" y="1075315"/>
                  <a:pt x="407367" y="1044962"/>
                </a:cubicBezTo>
                <a:cubicBezTo>
                  <a:pt x="372487" y="1017537"/>
                  <a:pt x="355446" y="975734"/>
                  <a:pt x="323761" y="945647"/>
                </a:cubicBezTo>
                <a:cubicBezTo>
                  <a:pt x="297401" y="920352"/>
                  <a:pt x="271041" y="895323"/>
                  <a:pt x="237493" y="880147"/>
                </a:cubicBezTo>
                <a:cubicBezTo>
                  <a:pt x="215926" y="870561"/>
                  <a:pt x="198086" y="855651"/>
                  <a:pt x="180247" y="841006"/>
                </a:cubicBezTo>
                <a:cubicBezTo>
                  <a:pt x="140041" y="807990"/>
                  <a:pt x="120338" y="766720"/>
                  <a:pt x="135781" y="715065"/>
                </a:cubicBezTo>
                <a:cubicBezTo>
                  <a:pt x="150958" y="663943"/>
                  <a:pt x="190897" y="639980"/>
                  <a:pt x="240421" y="630128"/>
                </a:cubicBezTo>
                <a:cubicBezTo>
                  <a:pt x="307785" y="616815"/>
                  <a:pt x="407899" y="559037"/>
                  <a:pt x="453696" y="505252"/>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6" name="Google Shape;636;p25"/>
          <p:cNvSpPr/>
          <p:nvPr/>
        </p:nvSpPr>
        <p:spPr>
          <a:xfrm>
            <a:off x="607767" y="5195402"/>
            <a:ext cx="885130" cy="698206"/>
          </a:xfrm>
          <a:custGeom>
            <a:avLst/>
            <a:gdLst/>
            <a:ahLst/>
            <a:cxnLst/>
            <a:rect l="l" t="t" r="r" b="b"/>
            <a:pathLst>
              <a:path w="885130" h="698206" extrusionOk="0">
                <a:moveTo>
                  <a:pt x="565612" y="607606"/>
                </a:moveTo>
                <a:cubicBezTo>
                  <a:pt x="535258" y="643551"/>
                  <a:pt x="497716" y="633433"/>
                  <a:pt x="462037" y="633699"/>
                </a:cubicBezTo>
                <a:cubicBezTo>
                  <a:pt x="464167" y="648876"/>
                  <a:pt x="479077" y="655533"/>
                  <a:pt x="484136" y="668580"/>
                </a:cubicBezTo>
                <a:cubicBezTo>
                  <a:pt x="486533" y="675236"/>
                  <a:pt x="488929" y="682958"/>
                  <a:pt x="482006" y="688017"/>
                </a:cubicBezTo>
                <a:cubicBezTo>
                  <a:pt x="475083" y="693076"/>
                  <a:pt x="467894" y="689081"/>
                  <a:pt x="463368" y="683490"/>
                </a:cubicBezTo>
                <a:cubicBezTo>
                  <a:pt x="453783" y="670976"/>
                  <a:pt x="444996" y="657396"/>
                  <a:pt x="434878" y="642752"/>
                </a:cubicBezTo>
                <a:cubicBezTo>
                  <a:pt x="430618" y="658462"/>
                  <a:pt x="427423" y="672573"/>
                  <a:pt x="422896" y="686685"/>
                </a:cubicBezTo>
                <a:cubicBezTo>
                  <a:pt x="420766" y="693608"/>
                  <a:pt x="415707" y="699732"/>
                  <a:pt x="407187" y="697868"/>
                </a:cubicBezTo>
                <a:cubicBezTo>
                  <a:pt x="398400" y="696004"/>
                  <a:pt x="397069" y="687484"/>
                  <a:pt x="398933" y="680827"/>
                </a:cubicBezTo>
                <a:cubicBezTo>
                  <a:pt x="406122" y="654201"/>
                  <a:pt x="404524" y="639557"/>
                  <a:pt x="372840" y="658462"/>
                </a:cubicBezTo>
                <a:cubicBezTo>
                  <a:pt x="367514" y="661657"/>
                  <a:pt x="304677" y="633433"/>
                  <a:pt x="302813" y="627575"/>
                </a:cubicBezTo>
                <a:cubicBezTo>
                  <a:pt x="295358" y="604943"/>
                  <a:pt x="303612" y="583643"/>
                  <a:pt x="309736" y="562608"/>
                </a:cubicBezTo>
                <a:cubicBezTo>
                  <a:pt x="311866" y="554886"/>
                  <a:pt x="319321" y="557017"/>
                  <a:pt x="325179" y="559945"/>
                </a:cubicBezTo>
                <a:cubicBezTo>
                  <a:pt x="334498" y="565004"/>
                  <a:pt x="343551" y="567401"/>
                  <a:pt x="355533" y="555419"/>
                </a:cubicBezTo>
                <a:cubicBezTo>
                  <a:pt x="338492" y="552224"/>
                  <a:pt x="324114" y="551159"/>
                  <a:pt x="316392" y="534118"/>
                </a:cubicBezTo>
                <a:cubicBezTo>
                  <a:pt x="310268" y="520805"/>
                  <a:pt x="296423" y="524266"/>
                  <a:pt x="286571" y="535450"/>
                </a:cubicBezTo>
                <a:cubicBezTo>
                  <a:pt x="277518" y="546100"/>
                  <a:pt x="268199" y="556484"/>
                  <a:pt x="257549" y="568466"/>
                </a:cubicBezTo>
                <a:cubicBezTo>
                  <a:pt x="275122" y="571394"/>
                  <a:pt x="280980" y="551691"/>
                  <a:pt x="298819" y="548496"/>
                </a:cubicBezTo>
                <a:cubicBezTo>
                  <a:pt x="299618" y="578051"/>
                  <a:pt x="294026" y="604411"/>
                  <a:pt x="276453" y="625445"/>
                </a:cubicBezTo>
                <a:cubicBezTo>
                  <a:pt x="253289" y="652870"/>
                  <a:pt x="204297" y="640090"/>
                  <a:pt x="186191" y="603612"/>
                </a:cubicBezTo>
                <a:cubicBezTo>
                  <a:pt x="178469" y="588169"/>
                  <a:pt x="171014" y="572992"/>
                  <a:pt x="163293" y="557549"/>
                </a:cubicBezTo>
                <a:cubicBezTo>
                  <a:pt x="161695" y="554088"/>
                  <a:pt x="158500" y="551425"/>
                  <a:pt x="156370" y="548763"/>
                </a:cubicBezTo>
                <a:cubicBezTo>
                  <a:pt x="142258" y="551691"/>
                  <a:pt x="147317" y="575921"/>
                  <a:pt x="131341" y="570862"/>
                </a:cubicBezTo>
                <a:cubicBezTo>
                  <a:pt x="120691" y="567401"/>
                  <a:pt x="128945" y="554886"/>
                  <a:pt x="128413" y="545834"/>
                </a:cubicBezTo>
                <a:cubicBezTo>
                  <a:pt x="119892" y="539709"/>
                  <a:pt x="114301" y="551159"/>
                  <a:pt x="106313" y="549295"/>
                </a:cubicBezTo>
                <a:cubicBezTo>
                  <a:pt x="100988" y="548230"/>
                  <a:pt x="93799" y="543171"/>
                  <a:pt x="95929" y="541041"/>
                </a:cubicBezTo>
                <a:cubicBezTo>
                  <a:pt x="112969" y="525598"/>
                  <a:pt x="96994" y="502433"/>
                  <a:pt x="109508" y="485925"/>
                </a:cubicBezTo>
                <a:cubicBezTo>
                  <a:pt x="111904" y="482730"/>
                  <a:pt x="114301" y="477405"/>
                  <a:pt x="117762" y="479535"/>
                </a:cubicBezTo>
                <a:cubicBezTo>
                  <a:pt x="154772" y="500569"/>
                  <a:pt x="144388" y="457701"/>
                  <a:pt x="159831" y="448915"/>
                </a:cubicBezTo>
                <a:cubicBezTo>
                  <a:pt x="145453" y="447584"/>
                  <a:pt x="135602" y="468352"/>
                  <a:pt x="119626" y="455305"/>
                </a:cubicBezTo>
                <a:cubicBezTo>
                  <a:pt x="104715" y="443057"/>
                  <a:pt x="103118" y="426017"/>
                  <a:pt x="102053" y="408709"/>
                </a:cubicBezTo>
                <a:cubicBezTo>
                  <a:pt x="100988" y="391669"/>
                  <a:pt x="100721" y="374628"/>
                  <a:pt x="107112" y="352795"/>
                </a:cubicBezTo>
                <a:cubicBezTo>
                  <a:pt x="89805" y="363711"/>
                  <a:pt x="92201" y="378090"/>
                  <a:pt x="88473" y="389006"/>
                </a:cubicBezTo>
                <a:cubicBezTo>
                  <a:pt x="80219" y="413502"/>
                  <a:pt x="65309" y="418029"/>
                  <a:pt x="45872" y="401520"/>
                </a:cubicBezTo>
                <a:cubicBezTo>
                  <a:pt x="41345" y="397526"/>
                  <a:pt x="37352" y="392734"/>
                  <a:pt x="32293" y="389539"/>
                </a:cubicBezTo>
                <a:cubicBezTo>
                  <a:pt x="-7913" y="363711"/>
                  <a:pt x="-10575" y="333624"/>
                  <a:pt x="24305" y="300075"/>
                </a:cubicBezTo>
                <a:cubicBezTo>
                  <a:pt x="48534" y="276911"/>
                  <a:pt x="59451" y="271852"/>
                  <a:pt x="106845" y="263598"/>
                </a:cubicBezTo>
                <a:cubicBezTo>
                  <a:pt x="99656" y="259604"/>
                  <a:pt x="94864" y="256408"/>
                  <a:pt x="89805" y="254278"/>
                </a:cubicBezTo>
                <a:cubicBezTo>
                  <a:pt x="72232" y="247090"/>
                  <a:pt x="55191" y="237770"/>
                  <a:pt x="56256" y="216203"/>
                </a:cubicBezTo>
                <a:cubicBezTo>
                  <a:pt x="57321" y="192240"/>
                  <a:pt x="72232" y="174667"/>
                  <a:pt x="94065" y="165347"/>
                </a:cubicBezTo>
                <a:cubicBezTo>
                  <a:pt x="107378" y="159756"/>
                  <a:pt x="119360" y="153366"/>
                  <a:pt x="129478" y="143248"/>
                </a:cubicBezTo>
                <a:cubicBezTo>
                  <a:pt x="156636" y="115823"/>
                  <a:pt x="173411" y="119817"/>
                  <a:pt x="187789" y="156029"/>
                </a:cubicBezTo>
                <a:cubicBezTo>
                  <a:pt x="189652" y="160555"/>
                  <a:pt x="190185" y="165347"/>
                  <a:pt x="192315" y="173069"/>
                </a:cubicBezTo>
                <a:cubicBezTo>
                  <a:pt x="215480" y="151768"/>
                  <a:pt x="235715" y="130734"/>
                  <a:pt x="266335" y="125408"/>
                </a:cubicBezTo>
                <a:cubicBezTo>
                  <a:pt x="298553" y="120083"/>
                  <a:pt x="310268" y="126474"/>
                  <a:pt x="310801" y="159224"/>
                </a:cubicBezTo>
                <a:cubicBezTo>
                  <a:pt x="311067" y="190909"/>
                  <a:pt x="335031" y="190909"/>
                  <a:pt x="355266" y="197565"/>
                </a:cubicBezTo>
                <a:cubicBezTo>
                  <a:pt x="329173" y="178660"/>
                  <a:pt x="316126" y="153366"/>
                  <a:pt x="312132" y="121681"/>
                </a:cubicBezTo>
                <a:cubicBezTo>
                  <a:pt x="310268" y="107569"/>
                  <a:pt x="296689" y="98782"/>
                  <a:pt x="287104" y="88664"/>
                </a:cubicBezTo>
                <a:cubicBezTo>
                  <a:pt x="272193" y="90262"/>
                  <a:pt x="278051" y="118219"/>
                  <a:pt x="260744" y="111563"/>
                </a:cubicBezTo>
                <a:cubicBezTo>
                  <a:pt x="245833" y="105705"/>
                  <a:pt x="262341" y="92126"/>
                  <a:pt x="259146" y="81476"/>
                </a:cubicBezTo>
                <a:cubicBezTo>
                  <a:pt x="250626" y="78014"/>
                  <a:pt x="245567" y="88398"/>
                  <a:pt x="237579" y="87599"/>
                </a:cubicBezTo>
                <a:cubicBezTo>
                  <a:pt x="229858" y="86801"/>
                  <a:pt x="220272" y="83606"/>
                  <a:pt x="226130" y="75884"/>
                </a:cubicBezTo>
                <a:cubicBezTo>
                  <a:pt x="235183" y="63902"/>
                  <a:pt x="236780" y="56980"/>
                  <a:pt x="224266" y="46862"/>
                </a:cubicBezTo>
                <a:cubicBezTo>
                  <a:pt x="219207" y="42868"/>
                  <a:pt x="225864" y="38075"/>
                  <a:pt x="231722" y="34347"/>
                </a:cubicBezTo>
                <a:cubicBezTo>
                  <a:pt x="242372" y="27691"/>
                  <a:pt x="243437" y="-4793"/>
                  <a:pt x="264205" y="25295"/>
                </a:cubicBezTo>
                <a:cubicBezTo>
                  <a:pt x="275655" y="19171"/>
                  <a:pt x="269264" y="0"/>
                  <a:pt x="283110" y="0"/>
                </a:cubicBezTo>
                <a:cubicBezTo>
                  <a:pt x="298020" y="0"/>
                  <a:pt x="288968" y="17041"/>
                  <a:pt x="296157" y="23697"/>
                </a:cubicBezTo>
                <a:cubicBezTo>
                  <a:pt x="306541" y="25827"/>
                  <a:pt x="311866" y="7189"/>
                  <a:pt x="322516" y="15443"/>
                </a:cubicBezTo>
                <a:cubicBezTo>
                  <a:pt x="333433" y="23963"/>
                  <a:pt x="321984" y="31152"/>
                  <a:pt x="317990" y="38608"/>
                </a:cubicBezTo>
                <a:cubicBezTo>
                  <a:pt x="315860" y="42601"/>
                  <a:pt x="316392" y="46329"/>
                  <a:pt x="320652" y="48725"/>
                </a:cubicBezTo>
                <a:cubicBezTo>
                  <a:pt x="327842" y="52719"/>
                  <a:pt x="342486" y="51654"/>
                  <a:pt x="339291" y="63902"/>
                </a:cubicBezTo>
                <a:cubicBezTo>
                  <a:pt x="335829" y="78014"/>
                  <a:pt x="318789" y="66299"/>
                  <a:pt x="310535" y="74286"/>
                </a:cubicBezTo>
                <a:cubicBezTo>
                  <a:pt x="321984" y="100114"/>
                  <a:pt x="357396" y="105173"/>
                  <a:pt x="388016" y="83339"/>
                </a:cubicBezTo>
                <a:cubicBezTo>
                  <a:pt x="402394" y="73222"/>
                  <a:pt x="412512" y="53518"/>
                  <a:pt x="434079" y="66299"/>
                </a:cubicBezTo>
                <a:cubicBezTo>
                  <a:pt x="454581" y="78547"/>
                  <a:pt x="464433" y="97984"/>
                  <a:pt x="467096" y="121148"/>
                </a:cubicBezTo>
                <a:cubicBezTo>
                  <a:pt x="467628" y="125941"/>
                  <a:pt x="467894" y="131000"/>
                  <a:pt x="468427" y="142716"/>
                </a:cubicBezTo>
                <a:cubicBezTo>
                  <a:pt x="479344" y="121947"/>
                  <a:pt x="487598" y="106770"/>
                  <a:pt x="502775" y="96919"/>
                </a:cubicBezTo>
                <a:cubicBezTo>
                  <a:pt x="529401" y="79612"/>
                  <a:pt x="547240" y="83872"/>
                  <a:pt x="559488" y="112894"/>
                </a:cubicBezTo>
                <a:cubicBezTo>
                  <a:pt x="564014" y="123545"/>
                  <a:pt x="569606" y="131799"/>
                  <a:pt x="581321" y="128337"/>
                </a:cubicBezTo>
                <a:cubicBezTo>
                  <a:pt x="633775" y="113161"/>
                  <a:pt x="665193" y="142449"/>
                  <a:pt x="693151" y="179726"/>
                </a:cubicBezTo>
                <a:cubicBezTo>
                  <a:pt x="694748" y="182122"/>
                  <a:pt x="696878" y="183986"/>
                  <a:pt x="700340" y="187713"/>
                </a:cubicBezTo>
                <a:cubicBezTo>
                  <a:pt x="699541" y="173069"/>
                  <a:pt x="693949" y="160821"/>
                  <a:pt x="700340" y="147508"/>
                </a:cubicBezTo>
                <a:cubicBezTo>
                  <a:pt x="712321" y="122213"/>
                  <a:pt x="733356" y="117687"/>
                  <a:pt x="751462" y="138721"/>
                </a:cubicBezTo>
                <a:cubicBezTo>
                  <a:pt x="761047" y="149638"/>
                  <a:pt x="770899" y="158957"/>
                  <a:pt x="785011" y="163217"/>
                </a:cubicBezTo>
                <a:cubicBezTo>
                  <a:pt x="810571" y="170939"/>
                  <a:pt x="827080" y="188778"/>
                  <a:pt x="829210" y="215138"/>
                </a:cubicBezTo>
                <a:cubicBezTo>
                  <a:pt x="831340" y="240433"/>
                  <a:pt x="809773" y="247622"/>
                  <a:pt x="790868" y="255610"/>
                </a:cubicBezTo>
                <a:cubicBezTo>
                  <a:pt x="788206" y="256675"/>
                  <a:pt x="785809" y="258805"/>
                  <a:pt x="777289" y="264662"/>
                </a:cubicBezTo>
                <a:cubicBezTo>
                  <a:pt x="820423" y="266793"/>
                  <a:pt x="849179" y="282768"/>
                  <a:pt x="870480" y="311524"/>
                </a:cubicBezTo>
                <a:cubicBezTo>
                  <a:pt x="893911" y="342943"/>
                  <a:pt x="889384" y="367972"/>
                  <a:pt x="855836" y="387941"/>
                </a:cubicBezTo>
                <a:cubicBezTo>
                  <a:pt x="851576" y="390604"/>
                  <a:pt x="847582" y="393799"/>
                  <a:pt x="843854" y="396994"/>
                </a:cubicBezTo>
                <a:cubicBezTo>
                  <a:pt x="818559" y="418295"/>
                  <a:pt x="807110" y="415100"/>
                  <a:pt x="797258" y="384213"/>
                </a:cubicBezTo>
                <a:cubicBezTo>
                  <a:pt x="794063" y="374628"/>
                  <a:pt x="792466" y="364510"/>
                  <a:pt x="783945" y="356789"/>
                </a:cubicBezTo>
                <a:cubicBezTo>
                  <a:pt x="783945" y="375161"/>
                  <a:pt x="785011" y="393000"/>
                  <a:pt x="783945" y="410839"/>
                </a:cubicBezTo>
                <a:cubicBezTo>
                  <a:pt x="780750" y="456636"/>
                  <a:pt x="765307" y="464624"/>
                  <a:pt x="726699" y="441459"/>
                </a:cubicBezTo>
                <a:cubicBezTo>
                  <a:pt x="722706" y="439063"/>
                  <a:pt x="717647" y="436667"/>
                  <a:pt x="713120" y="436933"/>
                </a:cubicBezTo>
                <a:cubicBezTo>
                  <a:pt x="708328" y="437199"/>
                  <a:pt x="707795" y="442791"/>
                  <a:pt x="709659" y="446518"/>
                </a:cubicBezTo>
                <a:cubicBezTo>
                  <a:pt x="730427" y="487256"/>
                  <a:pt x="728297" y="527462"/>
                  <a:pt x="704866" y="563407"/>
                </a:cubicBezTo>
                <a:cubicBezTo>
                  <a:pt x="712055" y="576453"/>
                  <a:pt x="754391" y="541307"/>
                  <a:pt x="729895" y="586039"/>
                </a:cubicBezTo>
                <a:cubicBezTo>
                  <a:pt x="728830" y="587902"/>
                  <a:pt x="729895" y="592163"/>
                  <a:pt x="731758" y="593760"/>
                </a:cubicBezTo>
                <a:cubicBezTo>
                  <a:pt x="737084" y="598819"/>
                  <a:pt x="750663" y="598553"/>
                  <a:pt x="746403" y="609203"/>
                </a:cubicBezTo>
                <a:cubicBezTo>
                  <a:pt x="741344" y="621718"/>
                  <a:pt x="728563" y="612132"/>
                  <a:pt x="718445" y="614528"/>
                </a:cubicBezTo>
                <a:cubicBezTo>
                  <a:pt x="721641" y="619854"/>
                  <a:pt x="724836" y="624646"/>
                  <a:pt x="726966" y="629972"/>
                </a:cubicBezTo>
                <a:cubicBezTo>
                  <a:pt x="728297" y="633433"/>
                  <a:pt x="728563" y="637959"/>
                  <a:pt x="727498" y="641421"/>
                </a:cubicBezTo>
                <a:cubicBezTo>
                  <a:pt x="726966" y="643285"/>
                  <a:pt x="722972" y="644083"/>
                  <a:pt x="720309" y="645415"/>
                </a:cubicBezTo>
                <a:cubicBezTo>
                  <a:pt x="712588" y="610535"/>
                  <a:pt x="683299" y="666982"/>
                  <a:pt x="674512" y="634498"/>
                </a:cubicBezTo>
                <a:cubicBezTo>
                  <a:pt x="672382" y="626510"/>
                  <a:pt x="627917" y="617457"/>
                  <a:pt x="619663" y="625712"/>
                </a:cubicBezTo>
                <a:cubicBezTo>
                  <a:pt x="589575" y="657130"/>
                  <a:pt x="577860" y="634498"/>
                  <a:pt x="565878" y="606541"/>
                </a:cubicBezTo>
                <a:close/>
                <a:moveTo>
                  <a:pt x="338492" y="534917"/>
                </a:moveTo>
                <a:cubicBezTo>
                  <a:pt x="325179" y="512551"/>
                  <a:pt x="332102" y="505895"/>
                  <a:pt x="355533" y="506959"/>
                </a:cubicBezTo>
                <a:cubicBezTo>
                  <a:pt x="363254" y="507226"/>
                  <a:pt x="371774" y="505362"/>
                  <a:pt x="379230" y="502167"/>
                </a:cubicBezTo>
                <a:cubicBezTo>
                  <a:pt x="388549" y="498173"/>
                  <a:pt x="397602" y="491250"/>
                  <a:pt x="394939" y="479269"/>
                </a:cubicBezTo>
                <a:cubicBezTo>
                  <a:pt x="392543" y="469417"/>
                  <a:pt x="383756" y="464890"/>
                  <a:pt x="373905" y="465157"/>
                </a:cubicBezTo>
                <a:cubicBezTo>
                  <a:pt x="361124" y="465423"/>
                  <a:pt x="348344" y="467020"/>
                  <a:pt x="334764" y="468085"/>
                </a:cubicBezTo>
                <a:cubicBezTo>
                  <a:pt x="337427" y="453707"/>
                  <a:pt x="348876" y="448116"/>
                  <a:pt x="356864" y="439596"/>
                </a:cubicBezTo>
                <a:cubicBezTo>
                  <a:pt x="363520" y="432406"/>
                  <a:pt x="369911" y="423886"/>
                  <a:pt x="358994" y="416963"/>
                </a:cubicBezTo>
                <a:cubicBezTo>
                  <a:pt x="345947" y="408709"/>
                  <a:pt x="348344" y="424152"/>
                  <a:pt x="344350" y="429211"/>
                </a:cubicBezTo>
                <a:cubicBezTo>
                  <a:pt x="327842" y="449980"/>
                  <a:pt x="320120" y="481931"/>
                  <a:pt x="281778" y="473677"/>
                </a:cubicBezTo>
                <a:cubicBezTo>
                  <a:pt x="272193" y="471547"/>
                  <a:pt x="262341" y="480866"/>
                  <a:pt x="268465" y="494179"/>
                </a:cubicBezTo>
                <a:cubicBezTo>
                  <a:pt x="271927" y="501634"/>
                  <a:pt x="264205" y="504297"/>
                  <a:pt x="261809" y="509622"/>
                </a:cubicBezTo>
                <a:cubicBezTo>
                  <a:pt x="268465" y="510154"/>
                  <a:pt x="272992" y="508823"/>
                  <a:pt x="276986" y="504829"/>
                </a:cubicBezTo>
                <a:cubicBezTo>
                  <a:pt x="301482" y="479002"/>
                  <a:pt x="301482" y="479269"/>
                  <a:pt x="318789" y="510687"/>
                </a:cubicBezTo>
                <a:cubicBezTo>
                  <a:pt x="323848" y="519740"/>
                  <a:pt x="332368" y="526663"/>
                  <a:pt x="339291" y="534650"/>
                </a:cubicBezTo>
                <a:close/>
                <a:moveTo>
                  <a:pt x="422630" y="578051"/>
                </a:moveTo>
                <a:cubicBezTo>
                  <a:pt x="417039" y="553289"/>
                  <a:pt x="423163" y="534650"/>
                  <a:pt x="458309" y="531988"/>
                </a:cubicBezTo>
                <a:cubicBezTo>
                  <a:pt x="470291" y="531189"/>
                  <a:pt x="489461" y="526130"/>
                  <a:pt x="499313" y="512018"/>
                </a:cubicBezTo>
                <a:cubicBezTo>
                  <a:pt x="450854" y="488854"/>
                  <a:pt x="415441" y="529858"/>
                  <a:pt x="366982" y="535716"/>
                </a:cubicBezTo>
                <a:cubicBezTo>
                  <a:pt x="387484" y="551425"/>
                  <a:pt x="404791" y="564472"/>
                  <a:pt x="422630" y="578317"/>
                </a:cubicBezTo>
                <a:close/>
                <a:moveTo>
                  <a:pt x="603687" y="458766"/>
                </a:moveTo>
                <a:cubicBezTo>
                  <a:pt x="647088" y="452643"/>
                  <a:pt x="659602" y="441459"/>
                  <a:pt x="664128" y="407112"/>
                </a:cubicBezTo>
                <a:cubicBezTo>
                  <a:pt x="666258" y="391403"/>
                  <a:pt x="675311" y="379154"/>
                  <a:pt x="683033" y="366374"/>
                </a:cubicBezTo>
                <a:cubicBezTo>
                  <a:pt x="689157" y="355724"/>
                  <a:pt x="698210" y="346405"/>
                  <a:pt x="701138" y="328299"/>
                </a:cubicBezTo>
                <a:cubicBezTo>
                  <a:pt x="682500" y="345872"/>
                  <a:pt x="659868" y="357321"/>
                  <a:pt x="655342" y="373829"/>
                </a:cubicBezTo>
                <a:cubicBezTo>
                  <a:pt x="645756" y="406846"/>
                  <a:pt x="627917" y="432939"/>
                  <a:pt x="603687" y="459033"/>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7" name="Google Shape;637;p25"/>
          <p:cNvSpPr/>
          <p:nvPr/>
        </p:nvSpPr>
        <p:spPr>
          <a:xfrm>
            <a:off x="4167729" y="3478348"/>
            <a:ext cx="653948" cy="931123"/>
          </a:xfrm>
          <a:custGeom>
            <a:avLst/>
            <a:gdLst/>
            <a:ahLst/>
            <a:cxnLst/>
            <a:rect l="l" t="t" r="r" b="b"/>
            <a:pathLst>
              <a:path w="653948" h="931123" extrusionOk="0">
                <a:moveTo>
                  <a:pt x="388220" y="26301"/>
                </a:moveTo>
                <a:cubicBezTo>
                  <a:pt x="420438" y="27899"/>
                  <a:pt x="439608" y="42543"/>
                  <a:pt x="447064" y="71566"/>
                </a:cubicBezTo>
                <a:cubicBezTo>
                  <a:pt x="455052" y="102984"/>
                  <a:pt x="442803" y="123220"/>
                  <a:pt x="399403" y="148515"/>
                </a:cubicBezTo>
                <a:cubicBezTo>
                  <a:pt x="414580" y="157834"/>
                  <a:pt x="430023" y="165555"/>
                  <a:pt x="438277" y="180999"/>
                </a:cubicBezTo>
                <a:cubicBezTo>
                  <a:pt x="450525" y="203897"/>
                  <a:pt x="444667" y="236114"/>
                  <a:pt x="421236" y="247031"/>
                </a:cubicBezTo>
                <a:cubicBezTo>
                  <a:pt x="398338" y="257948"/>
                  <a:pt x="392747" y="270994"/>
                  <a:pt x="399669" y="294159"/>
                </a:cubicBezTo>
                <a:cubicBezTo>
                  <a:pt x="403131" y="306141"/>
                  <a:pt x="397273" y="317856"/>
                  <a:pt x="389019" y="327708"/>
                </a:cubicBezTo>
                <a:cubicBezTo>
                  <a:pt x="381564" y="336761"/>
                  <a:pt x="374907" y="346080"/>
                  <a:pt x="367186" y="356198"/>
                </a:cubicBezTo>
                <a:cubicBezTo>
                  <a:pt x="380765" y="361257"/>
                  <a:pt x="388753" y="354334"/>
                  <a:pt x="397007" y="349275"/>
                </a:cubicBezTo>
                <a:cubicBezTo>
                  <a:pt x="401267" y="346612"/>
                  <a:pt x="404728" y="342885"/>
                  <a:pt x="408722" y="339956"/>
                </a:cubicBezTo>
                <a:cubicBezTo>
                  <a:pt x="421503" y="330104"/>
                  <a:pt x="433218" y="332767"/>
                  <a:pt x="443602" y="343950"/>
                </a:cubicBezTo>
                <a:cubicBezTo>
                  <a:pt x="461708" y="363121"/>
                  <a:pt x="468897" y="419834"/>
                  <a:pt x="454253" y="435277"/>
                </a:cubicBezTo>
                <a:cubicBezTo>
                  <a:pt x="442803" y="447525"/>
                  <a:pt x="429224" y="445928"/>
                  <a:pt x="415645" y="437940"/>
                </a:cubicBezTo>
                <a:cubicBezTo>
                  <a:pt x="409255" y="434212"/>
                  <a:pt x="402598" y="430484"/>
                  <a:pt x="394078" y="428088"/>
                </a:cubicBezTo>
                <a:cubicBezTo>
                  <a:pt x="428692" y="454182"/>
                  <a:pt x="418308" y="494121"/>
                  <a:pt x="428426" y="528734"/>
                </a:cubicBezTo>
                <a:cubicBezTo>
                  <a:pt x="448395" y="500245"/>
                  <a:pt x="475287" y="476015"/>
                  <a:pt x="509901" y="485334"/>
                </a:cubicBezTo>
                <a:cubicBezTo>
                  <a:pt x="537592" y="492789"/>
                  <a:pt x="528539" y="531929"/>
                  <a:pt x="545314" y="553763"/>
                </a:cubicBezTo>
                <a:cubicBezTo>
                  <a:pt x="555432" y="566810"/>
                  <a:pt x="533598" y="577460"/>
                  <a:pt x="518155" y="582785"/>
                </a:cubicBezTo>
                <a:cubicBezTo>
                  <a:pt x="568745" y="608080"/>
                  <a:pt x="571407" y="614470"/>
                  <a:pt x="544515" y="644025"/>
                </a:cubicBezTo>
                <a:cubicBezTo>
                  <a:pt x="607353" y="643493"/>
                  <a:pt x="626257" y="666924"/>
                  <a:pt x="605755" y="727365"/>
                </a:cubicBezTo>
                <a:cubicBezTo>
                  <a:pt x="593507" y="763576"/>
                  <a:pt x="600962" y="781149"/>
                  <a:pt x="645960" y="797125"/>
                </a:cubicBezTo>
                <a:cubicBezTo>
                  <a:pt x="648623" y="799787"/>
                  <a:pt x="651285" y="802450"/>
                  <a:pt x="653948" y="805113"/>
                </a:cubicBezTo>
                <a:cubicBezTo>
                  <a:pt x="653149" y="822686"/>
                  <a:pt x="643830" y="825082"/>
                  <a:pt x="633446" y="813367"/>
                </a:cubicBezTo>
                <a:cubicBezTo>
                  <a:pt x="621464" y="800320"/>
                  <a:pt x="608684" y="800320"/>
                  <a:pt x="595371" y="807243"/>
                </a:cubicBezTo>
                <a:cubicBezTo>
                  <a:pt x="579928" y="815497"/>
                  <a:pt x="576200" y="832271"/>
                  <a:pt x="570609" y="847182"/>
                </a:cubicBezTo>
                <a:cubicBezTo>
                  <a:pt x="569011" y="851974"/>
                  <a:pt x="570342" y="858098"/>
                  <a:pt x="576466" y="859163"/>
                </a:cubicBezTo>
                <a:cubicBezTo>
                  <a:pt x="584188" y="860495"/>
                  <a:pt x="589247" y="855170"/>
                  <a:pt x="594040" y="849578"/>
                </a:cubicBezTo>
                <a:cubicBezTo>
                  <a:pt x="599365" y="843188"/>
                  <a:pt x="598566" y="828277"/>
                  <a:pt x="609749" y="830674"/>
                </a:cubicBezTo>
                <a:cubicBezTo>
                  <a:pt x="621730" y="833336"/>
                  <a:pt x="617737" y="847714"/>
                  <a:pt x="619600" y="857033"/>
                </a:cubicBezTo>
                <a:cubicBezTo>
                  <a:pt x="624659" y="882594"/>
                  <a:pt x="626257" y="908155"/>
                  <a:pt x="599897" y="924397"/>
                </a:cubicBezTo>
                <a:cubicBezTo>
                  <a:pt x="579129" y="937178"/>
                  <a:pt x="545580" y="931054"/>
                  <a:pt x="524279" y="911883"/>
                </a:cubicBezTo>
                <a:cubicBezTo>
                  <a:pt x="495789" y="886322"/>
                  <a:pt x="489133" y="862625"/>
                  <a:pt x="502180" y="832537"/>
                </a:cubicBezTo>
                <a:cubicBezTo>
                  <a:pt x="458513" y="825881"/>
                  <a:pt x="433485" y="769434"/>
                  <a:pt x="456915" y="730294"/>
                </a:cubicBezTo>
                <a:cubicBezTo>
                  <a:pt x="460909" y="723637"/>
                  <a:pt x="466235" y="720176"/>
                  <a:pt x="473424" y="718578"/>
                </a:cubicBezTo>
                <a:cubicBezTo>
                  <a:pt x="479814" y="716981"/>
                  <a:pt x="492328" y="724169"/>
                  <a:pt x="489666" y="708993"/>
                </a:cubicBezTo>
                <a:cubicBezTo>
                  <a:pt x="488068" y="699674"/>
                  <a:pt x="488600" y="687958"/>
                  <a:pt x="476086" y="684230"/>
                </a:cubicBezTo>
                <a:cubicBezTo>
                  <a:pt x="461708" y="679970"/>
                  <a:pt x="447596" y="674645"/>
                  <a:pt x="431621" y="660001"/>
                </a:cubicBezTo>
                <a:cubicBezTo>
                  <a:pt x="439076" y="688757"/>
                  <a:pt x="471027" y="714318"/>
                  <a:pt x="442803" y="731625"/>
                </a:cubicBezTo>
                <a:cubicBezTo>
                  <a:pt x="424431" y="742808"/>
                  <a:pt x="392480" y="759848"/>
                  <a:pt x="372777" y="749997"/>
                </a:cubicBezTo>
                <a:cubicBezTo>
                  <a:pt x="346417" y="736684"/>
                  <a:pt x="354671" y="702602"/>
                  <a:pt x="357068" y="675444"/>
                </a:cubicBezTo>
                <a:cubicBezTo>
                  <a:pt x="355470" y="675710"/>
                  <a:pt x="353340" y="675444"/>
                  <a:pt x="352541" y="676509"/>
                </a:cubicBezTo>
                <a:cubicBezTo>
                  <a:pt x="341891" y="688491"/>
                  <a:pt x="349346" y="719377"/>
                  <a:pt x="326714" y="714052"/>
                </a:cubicBezTo>
                <a:cubicBezTo>
                  <a:pt x="307810" y="709791"/>
                  <a:pt x="286243" y="694615"/>
                  <a:pt x="277722" y="674113"/>
                </a:cubicBezTo>
                <a:cubicBezTo>
                  <a:pt x="269202" y="654143"/>
                  <a:pt x="281716" y="637102"/>
                  <a:pt x="296360" y="623523"/>
                </a:cubicBezTo>
                <a:cubicBezTo>
                  <a:pt x="311005" y="609944"/>
                  <a:pt x="329643" y="602222"/>
                  <a:pt x="352275" y="592637"/>
                </a:cubicBezTo>
                <a:cubicBezTo>
                  <a:pt x="316064" y="575862"/>
                  <a:pt x="309673" y="555893"/>
                  <a:pt x="334436" y="527137"/>
                </a:cubicBezTo>
                <a:cubicBezTo>
                  <a:pt x="344820" y="515155"/>
                  <a:pt x="328844" y="501043"/>
                  <a:pt x="328045" y="480275"/>
                </a:cubicBezTo>
                <a:cubicBezTo>
                  <a:pt x="318993" y="496517"/>
                  <a:pt x="313401" y="509297"/>
                  <a:pt x="298224" y="511161"/>
                </a:cubicBezTo>
                <a:cubicBezTo>
                  <a:pt x="280651" y="513025"/>
                  <a:pt x="274261" y="499712"/>
                  <a:pt x="264675" y="489594"/>
                </a:cubicBezTo>
                <a:cubicBezTo>
                  <a:pt x="256688" y="481074"/>
                  <a:pt x="248433" y="471488"/>
                  <a:pt x="232991" y="469891"/>
                </a:cubicBezTo>
                <a:cubicBezTo>
                  <a:pt x="232191" y="487198"/>
                  <a:pt x="242309" y="500511"/>
                  <a:pt x="247901" y="514356"/>
                </a:cubicBezTo>
                <a:cubicBezTo>
                  <a:pt x="279586" y="594767"/>
                  <a:pt x="263344" y="666657"/>
                  <a:pt x="210891" y="732424"/>
                </a:cubicBezTo>
                <a:cubicBezTo>
                  <a:pt x="174680" y="777688"/>
                  <a:pt x="129868" y="788525"/>
                  <a:pt x="76429" y="764907"/>
                </a:cubicBezTo>
                <a:cubicBezTo>
                  <a:pt x="62584" y="758783"/>
                  <a:pt x="48738" y="752659"/>
                  <a:pt x="35159" y="746003"/>
                </a:cubicBezTo>
                <a:cubicBezTo>
                  <a:pt x="2143" y="730027"/>
                  <a:pt x="1610" y="728962"/>
                  <a:pt x="25041" y="699407"/>
                </a:cubicBezTo>
                <a:cubicBezTo>
                  <a:pt x="43147" y="676509"/>
                  <a:pt x="62318" y="654409"/>
                  <a:pt x="82287" y="632842"/>
                </a:cubicBezTo>
                <a:cubicBezTo>
                  <a:pt x="103854" y="609411"/>
                  <a:pt x="104387" y="584649"/>
                  <a:pt x="90009" y="557757"/>
                </a:cubicBezTo>
                <a:cubicBezTo>
                  <a:pt x="62051" y="505303"/>
                  <a:pt x="27970" y="456312"/>
                  <a:pt x="9332" y="398799"/>
                </a:cubicBezTo>
                <a:cubicBezTo>
                  <a:pt x="-25814" y="291230"/>
                  <a:pt x="41549" y="157035"/>
                  <a:pt x="157106" y="141592"/>
                </a:cubicBezTo>
                <a:cubicBezTo>
                  <a:pt x="174413" y="139196"/>
                  <a:pt x="178673" y="130409"/>
                  <a:pt x="178939" y="115232"/>
                </a:cubicBezTo>
                <a:cubicBezTo>
                  <a:pt x="179206" y="95795"/>
                  <a:pt x="182401" y="78222"/>
                  <a:pt x="208228" y="78488"/>
                </a:cubicBezTo>
                <a:cubicBezTo>
                  <a:pt x="222606" y="78488"/>
                  <a:pt x="216482" y="68370"/>
                  <a:pt x="216216" y="61181"/>
                </a:cubicBezTo>
                <a:cubicBezTo>
                  <a:pt x="214619" y="25236"/>
                  <a:pt x="224470" y="11923"/>
                  <a:pt x="261214" y="6065"/>
                </a:cubicBezTo>
                <a:cubicBezTo>
                  <a:pt x="284379" y="2338"/>
                  <a:pt x="312336" y="-8845"/>
                  <a:pt x="329377" y="13787"/>
                </a:cubicBezTo>
                <a:cubicBezTo>
                  <a:pt x="347216" y="37750"/>
                  <a:pt x="342157" y="66773"/>
                  <a:pt x="331773" y="94730"/>
                </a:cubicBezTo>
                <a:cubicBezTo>
                  <a:pt x="321389" y="122954"/>
                  <a:pt x="311537" y="150911"/>
                  <a:pt x="293431" y="175407"/>
                </a:cubicBezTo>
                <a:cubicBezTo>
                  <a:pt x="284113" y="187921"/>
                  <a:pt x="277190" y="204962"/>
                  <a:pt x="292899" y="215879"/>
                </a:cubicBezTo>
                <a:cubicBezTo>
                  <a:pt x="310206" y="228127"/>
                  <a:pt x="319525" y="211086"/>
                  <a:pt x="328578" y="198838"/>
                </a:cubicBezTo>
                <a:cubicBezTo>
                  <a:pt x="330974" y="195643"/>
                  <a:pt x="333370" y="192714"/>
                  <a:pt x="336832" y="188188"/>
                </a:cubicBezTo>
                <a:cubicBezTo>
                  <a:pt x="354139" y="208956"/>
                  <a:pt x="343755" y="235582"/>
                  <a:pt x="356535" y="261675"/>
                </a:cubicBezTo>
                <a:cubicBezTo>
                  <a:pt x="363991" y="240108"/>
                  <a:pt x="354405" y="225198"/>
                  <a:pt x="354938" y="210287"/>
                </a:cubicBezTo>
                <a:cubicBezTo>
                  <a:pt x="355204" y="199637"/>
                  <a:pt x="351476" y="186590"/>
                  <a:pt x="368517" y="184992"/>
                </a:cubicBezTo>
                <a:cubicBezTo>
                  <a:pt x="400734" y="182063"/>
                  <a:pt x="388753" y="169017"/>
                  <a:pt x="375440" y="155704"/>
                </a:cubicBezTo>
                <a:cubicBezTo>
                  <a:pt x="369848" y="150112"/>
                  <a:pt x="363991" y="145320"/>
                  <a:pt x="357866" y="139728"/>
                </a:cubicBezTo>
                <a:cubicBezTo>
                  <a:pt x="370913" y="131740"/>
                  <a:pt x="383428" y="125350"/>
                  <a:pt x="394877" y="117096"/>
                </a:cubicBezTo>
                <a:cubicBezTo>
                  <a:pt x="402066" y="112037"/>
                  <a:pt x="409787" y="104315"/>
                  <a:pt x="405261" y="94198"/>
                </a:cubicBezTo>
                <a:cubicBezTo>
                  <a:pt x="400468" y="83281"/>
                  <a:pt x="389551" y="83015"/>
                  <a:pt x="379167" y="83547"/>
                </a:cubicBezTo>
                <a:cubicBezTo>
                  <a:pt x="365322" y="84080"/>
                  <a:pt x="356802" y="96328"/>
                  <a:pt x="341624" y="100322"/>
                </a:cubicBezTo>
                <a:cubicBezTo>
                  <a:pt x="344820" y="68370"/>
                  <a:pt x="367984" y="50531"/>
                  <a:pt x="384226" y="28698"/>
                </a:cubicBezTo>
                <a:cubicBezTo>
                  <a:pt x="385558" y="27899"/>
                  <a:pt x="386623" y="26834"/>
                  <a:pt x="387954" y="25769"/>
                </a:cubicBezTo>
                <a:close/>
                <a:moveTo>
                  <a:pt x="321123" y="373238"/>
                </a:moveTo>
                <a:cubicBezTo>
                  <a:pt x="308608" y="349275"/>
                  <a:pt x="296360" y="333299"/>
                  <a:pt x="291568" y="315194"/>
                </a:cubicBezTo>
                <a:cubicBezTo>
                  <a:pt x="282781" y="283242"/>
                  <a:pt x="251895" y="273657"/>
                  <a:pt x="233257" y="251824"/>
                </a:cubicBezTo>
                <a:cubicBezTo>
                  <a:pt x="227665" y="245434"/>
                  <a:pt x="218346" y="248629"/>
                  <a:pt x="210624" y="252622"/>
                </a:cubicBezTo>
                <a:cubicBezTo>
                  <a:pt x="174413" y="272326"/>
                  <a:pt x="153379" y="331169"/>
                  <a:pt x="171484" y="368978"/>
                </a:cubicBezTo>
                <a:cubicBezTo>
                  <a:pt x="184797" y="396669"/>
                  <a:pt x="201306" y="423029"/>
                  <a:pt x="220476" y="456844"/>
                </a:cubicBezTo>
                <a:cubicBezTo>
                  <a:pt x="222606" y="420633"/>
                  <a:pt x="252428" y="423029"/>
                  <a:pt x="271864" y="404657"/>
                </a:cubicBezTo>
                <a:cubicBezTo>
                  <a:pt x="257753" y="404657"/>
                  <a:pt x="249765" y="404923"/>
                  <a:pt x="241777" y="404657"/>
                </a:cubicBezTo>
                <a:cubicBezTo>
                  <a:pt x="218612" y="403592"/>
                  <a:pt x="198909" y="397734"/>
                  <a:pt x="198377" y="369245"/>
                </a:cubicBezTo>
                <a:cubicBezTo>
                  <a:pt x="197844" y="319720"/>
                  <a:pt x="211157" y="300549"/>
                  <a:pt x="244972" y="298686"/>
                </a:cubicBezTo>
                <a:cubicBezTo>
                  <a:pt x="264143" y="297621"/>
                  <a:pt x="278521" y="302680"/>
                  <a:pt x="283846" y="323714"/>
                </a:cubicBezTo>
                <a:cubicBezTo>
                  <a:pt x="288639" y="341820"/>
                  <a:pt x="300887" y="355133"/>
                  <a:pt x="320856" y="372706"/>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8" name="Google Shape;638;p25"/>
          <p:cNvSpPr/>
          <p:nvPr/>
        </p:nvSpPr>
        <p:spPr>
          <a:xfrm>
            <a:off x="2550210" y="3021108"/>
            <a:ext cx="775324" cy="1032422"/>
          </a:xfrm>
          <a:custGeom>
            <a:avLst/>
            <a:gdLst/>
            <a:ahLst/>
            <a:cxnLst/>
            <a:rect l="l" t="t" r="r" b="b"/>
            <a:pathLst>
              <a:path w="775324" h="1032422" extrusionOk="0">
                <a:moveTo>
                  <a:pt x="415100" y="526676"/>
                </a:moveTo>
                <a:cubicBezTo>
                  <a:pt x="443323" y="511232"/>
                  <a:pt x="467553" y="489932"/>
                  <a:pt x="497374" y="476352"/>
                </a:cubicBezTo>
                <a:cubicBezTo>
                  <a:pt x="575655" y="441206"/>
                  <a:pt x="699466" y="458513"/>
                  <a:pt x="763102" y="515759"/>
                </a:cubicBezTo>
                <a:cubicBezTo>
                  <a:pt x="768694" y="520818"/>
                  <a:pt x="778545" y="524279"/>
                  <a:pt x="774285" y="534663"/>
                </a:cubicBezTo>
                <a:cubicBezTo>
                  <a:pt x="771090" y="542385"/>
                  <a:pt x="762303" y="540787"/>
                  <a:pt x="755647" y="541586"/>
                </a:cubicBezTo>
                <a:cubicBezTo>
                  <a:pt x="711980" y="546112"/>
                  <a:pt x="678964" y="570342"/>
                  <a:pt x="647279" y="597767"/>
                </a:cubicBezTo>
                <a:cubicBezTo>
                  <a:pt x="599352" y="639304"/>
                  <a:pt x="554088" y="684302"/>
                  <a:pt x="496309" y="713324"/>
                </a:cubicBezTo>
                <a:cubicBezTo>
                  <a:pt x="469151" y="726903"/>
                  <a:pt x="441992" y="740749"/>
                  <a:pt x="411106" y="742080"/>
                </a:cubicBezTo>
                <a:cubicBezTo>
                  <a:pt x="396462" y="742613"/>
                  <a:pt x="389805" y="750867"/>
                  <a:pt x="383947" y="762316"/>
                </a:cubicBezTo>
                <a:cubicBezTo>
                  <a:pt x="357854" y="812373"/>
                  <a:pt x="346671" y="866424"/>
                  <a:pt x="339748" y="921806"/>
                </a:cubicBezTo>
                <a:cubicBezTo>
                  <a:pt x="337086" y="942308"/>
                  <a:pt x="348535" y="945503"/>
                  <a:pt x="365043" y="945503"/>
                </a:cubicBezTo>
                <a:cubicBezTo>
                  <a:pt x="423620" y="945503"/>
                  <a:pt x="482197" y="945503"/>
                  <a:pt x="540775" y="945503"/>
                </a:cubicBezTo>
                <a:cubicBezTo>
                  <a:pt x="577785" y="945503"/>
                  <a:pt x="591098" y="957218"/>
                  <a:pt x="590565" y="986507"/>
                </a:cubicBezTo>
                <a:cubicBezTo>
                  <a:pt x="590033" y="1020855"/>
                  <a:pt x="578317" y="1032038"/>
                  <a:pt x="541307" y="1032304"/>
                </a:cubicBezTo>
                <a:cubicBezTo>
                  <a:pt x="401787" y="1032304"/>
                  <a:pt x="262533" y="1032570"/>
                  <a:pt x="123012" y="1032304"/>
                </a:cubicBezTo>
                <a:cubicBezTo>
                  <a:pt x="85203" y="1032304"/>
                  <a:pt x="75352" y="1022985"/>
                  <a:pt x="75085" y="989969"/>
                </a:cubicBezTo>
                <a:cubicBezTo>
                  <a:pt x="74819" y="954822"/>
                  <a:pt x="84404" y="945769"/>
                  <a:pt x="123811" y="945503"/>
                </a:cubicBezTo>
                <a:cubicBezTo>
                  <a:pt x="176264" y="945237"/>
                  <a:pt x="228984" y="944704"/>
                  <a:pt x="281437" y="945503"/>
                </a:cubicBezTo>
                <a:cubicBezTo>
                  <a:pt x="303270" y="945769"/>
                  <a:pt x="311791" y="938846"/>
                  <a:pt x="311791" y="915948"/>
                </a:cubicBezTo>
                <a:cubicBezTo>
                  <a:pt x="311791" y="853377"/>
                  <a:pt x="277976" y="807846"/>
                  <a:pt x="239102" y="764446"/>
                </a:cubicBezTo>
                <a:cubicBezTo>
                  <a:pt x="236705" y="761783"/>
                  <a:pt x="231913" y="759920"/>
                  <a:pt x="228718" y="760186"/>
                </a:cubicBezTo>
                <a:cubicBezTo>
                  <a:pt x="171472" y="766576"/>
                  <a:pt x="130734" y="734625"/>
                  <a:pt x="91860" y="700277"/>
                </a:cubicBezTo>
                <a:cubicBezTo>
                  <a:pt x="62039" y="673651"/>
                  <a:pt x="34614" y="644096"/>
                  <a:pt x="0" y="609749"/>
                </a:cubicBezTo>
                <a:cubicBezTo>
                  <a:pt x="56447" y="612411"/>
                  <a:pt x="104640" y="607352"/>
                  <a:pt x="152833" y="618802"/>
                </a:cubicBezTo>
                <a:cubicBezTo>
                  <a:pt x="207150" y="631582"/>
                  <a:pt x="247888" y="676580"/>
                  <a:pt x="254012" y="732495"/>
                </a:cubicBezTo>
                <a:cubicBezTo>
                  <a:pt x="257740" y="766576"/>
                  <a:pt x="287295" y="786279"/>
                  <a:pt x="305134" y="814503"/>
                </a:cubicBezTo>
                <a:cubicBezTo>
                  <a:pt x="305134" y="774830"/>
                  <a:pt x="306732" y="734891"/>
                  <a:pt x="304602" y="695485"/>
                </a:cubicBezTo>
                <a:cubicBezTo>
                  <a:pt x="301673" y="643031"/>
                  <a:pt x="314986" y="591377"/>
                  <a:pt x="311525" y="538924"/>
                </a:cubicBezTo>
                <a:cubicBezTo>
                  <a:pt x="310460" y="523480"/>
                  <a:pt x="309927" y="510966"/>
                  <a:pt x="294218" y="504310"/>
                </a:cubicBezTo>
                <a:cubicBezTo>
                  <a:pt x="290756" y="502712"/>
                  <a:pt x="285697" y="500050"/>
                  <a:pt x="284899" y="496854"/>
                </a:cubicBezTo>
                <a:cubicBezTo>
                  <a:pt x="275579" y="455850"/>
                  <a:pt x="251616" y="467033"/>
                  <a:pt x="221795" y="473157"/>
                </a:cubicBezTo>
                <a:cubicBezTo>
                  <a:pt x="177063" y="482743"/>
                  <a:pt x="145644" y="448395"/>
                  <a:pt x="151502" y="402864"/>
                </a:cubicBezTo>
                <a:cubicBezTo>
                  <a:pt x="153366" y="387688"/>
                  <a:pt x="155230" y="379167"/>
                  <a:pt x="134994" y="377570"/>
                </a:cubicBezTo>
                <a:cubicBezTo>
                  <a:pt x="110232" y="375706"/>
                  <a:pt x="91061" y="361062"/>
                  <a:pt x="83339" y="336832"/>
                </a:cubicBezTo>
                <a:cubicBezTo>
                  <a:pt x="75085" y="311005"/>
                  <a:pt x="80144" y="285976"/>
                  <a:pt x="101179" y="267604"/>
                </a:cubicBezTo>
                <a:cubicBezTo>
                  <a:pt x="112096" y="258019"/>
                  <a:pt x="113693" y="254557"/>
                  <a:pt x="102776" y="242842"/>
                </a:cubicBezTo>
                <a:cubicBezTo>
                  <a:pt x="61772" y="198909"/>
                  <a:pt x="79612" y="145124"/>
                  <a:pt x="139254" y="131811"/>
                </a:cubicBezTo>
                <a:cubicBezTo>
                  <a:pt x="150703" y="129149"/>
                  <a:pt x="157626" y="129415"/>
                  <a:pt x="154697" y="114238"/>
                </a:cubicBezTo>
                <a:cubicBezTo>
                  <a:pt x="149372" y="87612"/>
                  <a:pt x="155762" y="63649"/>
                  <a:pt x="180258" y="48206"/>
                </a:cubicBezTo>
                <a:cubicBezTo>
                  <a:pt x="206085" y="31698"/>
                  <a:pt x="231647" y="32763"/>
                  <a:pt x="256941" y="49803"/>
                </a:cubicBezTo>
                <a:cubicBezTo>
                  <a:pt x="259337" y="51401"/>
                  <a:pt x="262266" y="52200"/>
                  <a:pt x="265195" y="53265"/>
                </a:cubicBezTo>
                <a:cubicBezTo>
                  <a:pt x="270521" y="42881"/>
                  <a:pt x="274248" y="32230"/>
                  <a:pt x="280905" y="23710"/>
                </a:cubicBezTo>
                <a:cubicBezTo>
                  <a:pt x="308862" y="-12502"/>
                  <a:pt x="364510" y="-6378"/>
                  <a:pt x="386344" y="36224"/>
                </a:cubicBezTo>
                <a:cubicBezTo>
                  <a:pt x="394331" y="51933"/>
                  <a:pt x="398858" y="57525"/>
                  <a:pt x="416964" y="47407"/>
                </a:cubicBezTo>
                <a:cubicBezTo>
                  <a:pt x="439330" y="34626"/>
                  <a:pt x="465157" y="35425"/>
                  <a:pt x="485925" y="51135"/>
                </a:cubicBezTo>
                <a:cubicBezTo>
                  <a:pt x="508025" y="67909"/>
                  <a:pt x="519208" y="91606"/>
                  <a:pt x="509889" y="120629"/>
                </a:cubicBezTo>
                <a:cubicBezTo>
                  <a:pt x="506427" y="131279"/>
                  <a:pt x="506693" y="138202"/>
                  <a:pt x="520805" y="138468"/>
                </a:cubicBezTo>
                <a:cubicBezTo>
                  <a:pt x="548496" y="138734"/>
                  <a:pt x="570596" y="148852"/>
                  <a:pt x="578850" y="177342"/>
                </a:cubicBezTo>
                <a:cubicBezTo>
                  <a:pt x="587903" y="208761"/>
                  <a:pt x="577252" y="233523"/>
                  <a:pt x="546366" y="258285"/>
                </a:cubicBezTo>
                <a:cubicBezTo>
                  <a:pt x="556218" y="271864"/>
                  <a:pt x="571395" y="281716"/>
                  <a:pt x="577252" y="298490"/>
                </a:cubicBezTo>
                <a:cubicBezTo>
                  <a:pt x="590033" y="335234"/>
                  <a:pt x="568466" y="372511"/>
                  <a:pt x="525332" y="382629"/>
                </a:cubicBezTo>
                <a:cubicBezTo>
                  <a:pt x="509622" y="386356"/>
                  <a:pt x="506960" y="391149"/>
                  <a:pt x="508291" y="406326"/>
                </a:cubicBezTo>
                <a:cubicBezTo>
                  <a:pt x="512551" y="456649"/>
                  <a:pt x="467819" y="491796"/>
                  <a:pt x="420691" y="472092"/>
                </a:cubicBezTo>
                <a:cubicBezTo>
                  <a:pt x="387675" y="458247"/>
                  <a:pt x="384214" y="471826"/>
                  <a:pt x="384746" y="497653"/>
                </a:cubicBezTo>
                <a:cubicBezTo>
                  <a:pt x="353860" y="503777"/>
                  <a:pt x="334423" y="518155"/>
                  <a:pt x="337884" y="554367"/>
                </a:cubicBezTo>
                <a:cubicBezTo>
                  <a:pt x="339748" y="574070"/>
                  <a:pt x="334157" y="594572"/>
                  <a:pt x="333890" y="614541"/>
                </a:cubicBezTo>
                <a:cubicBezTo>
                  <a:pt x="333358" y="671521"/>
                  <a:pt x="333890" y="728501"/>
                  <a:pt x="333890" y="785481"/>
                </a:cubicBezTo>
                <a:cubicBezTo>
                  <a:pt x="349866" y="766310"/>
                  <a:pt x="366108" y="742080"/>
                  <a:pt x="359185" y="723442"/>
                </a:cubicBezTo>
                <a:cubicBezTo>
                  <a:pt x="337884" y="665131"/>
                  <a:pt x="351197" y="616139"/>
                  <a:pt x="384746" y="568745"/>
                </a:cubicBezTo>
                <a:cubicBezTo>
                  <a:pt x="394598" y="554899"/>
                  <a:pt x="404716" y="541054"/>
                  <a:pt x="414834" y="527208"/>
                </a:cubicBezTo>
                <a:close/>
                <a:moveTo>
                  <a:pt x="329364" y="98529"/>
                </a:moveTo>
                <a:cubicBezTo>
                  <a:pt x="245758" y="99860"/>
                  <a:pt x="170140" y="163230"/>
                  <a:pt x="171205" y="256421"/>
                </a:cubicBezTo>
                <a:cubicBezTo>
                  <a:pt x="172270" y="348015"/>
                  <a:pt x="233777" y="414580"/>
                  <a:pt x="331760" y="415112"/>
                </a:cubicBezTo>
                <a:cubicBezTo>
                  <a:pt x="422023" y="415911"/>
                  <a:pt x="489919" y="343755"/>
                  <a:pt x="491250" y="251096"/>
                </a:cubicBezTo>
                <a:cubicBezTo>
                  <a:pt x="492315" y="170685"/>
                  <a:pt x="413236" y="98263"/>
                  <a:pt x="329630" y="98529"/>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39" name="Google Shape;639;p25"/>
          <p:cNvSpPr/>
          <p:nvPr/>
        </p:nvSpPr>
        <p:spPr>
          <a:xfrm>
            <a:off x="772144" y="3085878"/>
            <a:ext cx="561046" cy="526621"/>
          </a:xfrm>
          <a:custGeom>
            <a:avLst/>
            <a:gdLst/>
            <a:ahLst/>
            <a:cxnLst/>
            <a:rect l="l" t="t" r="r" b="b"/>
            <a:pathLst>
              <a:path w="561046" h="526621" extrusionOk="0">
                <a:moveTo>
                  <a:pt x="302452" y="1009"/>
                </a:moveTo>
                <a:cubicBezTo>
                  <a:pt x="344521" y="-2985"/>
                  <a:pt x="388720" y="5802"/>
                  <a:pt x="433452" y="15654"/>
                </a:cubicBezTo>
                <a:cubicBezTo>
                  <a:pt x="543950" y="39883"/>
                  <a:pt x="580960" y="141595"/>
                  <a:pt x="551139" y="239046"/>
                </a:cubicBezTo>
                <a:cubicBezTo>
                  <a:pt x="519986" y="341290"/>
                  <a:pt x="445966" y="411316"/>
                  <a:pt x="367419" y="477615"/>
                </a:cubicBezTo>
                <a:cubicBezTo>
                  <a:pt x="361295" y="482941"/>
                  <a:pt x="354372" y="487201"/>
                  <a:pt x="348515" y="492526"/>
                </a:cubicBezTo>
                <a:cubicBezTo>
                  <a:pt x="322687" y="517022"/>
                  <a:pt x="296328" y="533796"/>
                  <a:pt x="257454" y="520217"/>
                </a:cubicBezTo>
                <a:cubicBezTo>
                  <a:pt x="238283" y="513561"/>
                  <a:pt x="215118" y="515690"/>
                  <a:pt x="194882" y="523678"/>
                </a:cubicBezTo>
                <a:cubicBezTo>
                  <a:pt x="177576" y="530601"/>
                  <a:pt x="167191" y="525010"/>
                  <a:pt x="157340" y="510099"/>
                </a:cubicBezTo>
                <a:cubicBezTo>
                  <a:pt x="96899" y="417174"/>
                  <a:pt x="42848" y="321321"/>
                  <a:pt x="11163" y="214284"/>
                </a:cubicBezTo>
                <a:cubicBezTo>
                  <a:pt x="2110" y="183131"/>
                  <a:pt x="-2949" y="151180"/>
                  <a:pt x="1844" y="118696"/>
                </a:cubicBezTo>
                <a:cubicBezTo>
                  <a:pt x="9832" y="63847"/>
                  <a:pt x="42848" y="27369"/>
                  <a:pt x="97165" y="19914"/>
                </a:cubicBezTo>
                <a:cubicBezTo>
                  <a:pt x="163996" y="10861"/>
                  <a:pt x="230561" y="-2718"/>
                  <a:pt x="302452" y="477"/>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0" name="Google Shape;640;p25"/>
          <p:cNvSpPr/>
          <p:nvPr/>
        </p:nvSpPr>
        <p:spPr>
          <a:xfrm>
            <a:off x="2516037" y="1326396"/>
            <a:ext cx="786342" cy="775061"/>
          </a:xfrm>
          <a:custGeom>
            <a:avLst/>
            <a:gdLst/>
            <a:ahLst/>
            <a:cxnLst/>
            <a:rect l="l" t="t" r="r" b="b"/>
            <a:pathLst>
              <a:path w="786342" h="775061" extrusionOk="0">
                <a:moveTo>
                  <a:pt x="195261" y="88376"/>
                </a:moveTo>
                <a:cubicBezTo>
                  <a:pt x="197924" y="85447"/>
                  <a:pt x="203249" y="82519"/>
                  <a:pt x="202983" y="79590"/>
                </a:cubicBezTo>
                <a:cubicBezTo>
                  <a:pt x="200586" y="19415"/>
                  <a:pt x="250643" y="14888"/>
                  <a:pt x="288452" y="5569"/>
                </a:cubicBezTo>
                <a:cubicBezTo>
                  <a:pt x="339574" y="-7211"/>
                  <a:pt x="390962" y="2108"/>
                  <a:pt x="436227" y="32462"/>
                </a:cubicBezTo>
                <a:cubicBezTo>
                  <a:pt x="472172" y="56691"/>
                  <a:pt x="471107" y="87311"/>
                  <a:pt x="432233" y="105151"/>
                </a:cubicBezTo>
                <a:cubicBezTo>
                  <a:pt x="406406" y="116866"/>
                  <a:pt x="387767" y="131510"/>
                  <a:pt x="377117" y="159734"/>
                </a:cubicBezTo>
                <a:cubicBezTo>
                  <a:pt x="364603" y="193283"/>
                  <a:pt x="331054" y="204732"/>
                  <a:pt x="290582" y="194348"/>
                </a:cubicBezTo>
                <a:cubicBezTo>
                  <a:pt x="278068" y="191153"/>
                  <a:pt x="265820" y="186893"/>
                  <a:pt x="249844" y="182100"/>
                </a:cubicBezTo>
                <a:cubicBezTo>
                  <a:pt x="265021" y="220708"/>
                  <a:pt x="285257" y="252925"/>
                  <a:pt x="297505" y="289137"/>
                </a:cubicBezTo>
                <a:cubicBezTo>
                  <a:pt x="315344" y="341590"/>
                  <a:pt x="330521" y="394842"/>
                  <a:pt x="342237" y="449159"/>
                </a:cubicBezTo>
                <a:cubicBezTo>
                  <a:pt x="344101" y="458478"/>
                  <a:pt x="342237" y="476584"/>
                  <a:pt x="356082" y="472324"/>
                </a:cubicBezTo>
                <a:cubicBezTo>
                  <a:pt x="370194" y="467797"/>
                  <a:pt x="354485" y="456881"/>
                  <a:pt x="353153" y="448360"/>
                </a:cubicBezTo>
                <a:cubicBezTo>
                  <a:pt x="348361" y="422533"/>
                  <a:pt x="347296" y="395374"/>
                  <a:pt x="353952" y="370080"/>
                </a:cubicBezTo>
                <a:cubicBezTo>
                  <a:pt x="389897" y="230293"/>
                  <a:pt x="520897" y="173846"/>
                  <a:pt x="634058" y="186893"/>
                </a:cubicBezTo>
                <a:cubicBezTo>
                  <a:pt x="685446" y="192750"/>
                  <a:pt x="731776" y="211655"/>
                  <a:pt x="772780" y="242807"/>
                </a:cubicBezTo>
                <a:cubicBezTo>
                  <a:pt x="779969" y="248133"/>
                  <a:pt x="797009" y="261179"/>
                  <a:pt x="776774" y="264907"/>
                </a:cubicBezTo>
                <a:cubicBezTo>
                  <a:pt x="697428" y="279019"/>
                  <a:pt x="647105" y="335732"/>
                  <a:pt x="590391" y="383127"/>
                </a:cubicBezTo>
                <a:cubicBezTo>
                  <a:pt x="536607" y="428391"/>
                  <a:pt x="479627" y="467797"/>
                  <a:pt x="407737" y="478448"/>
                </a:cubicBezTo>
                <a:cubicBezTo>
                  <a:pt x="397353" y="480045"/>
                  <a:pt x="392027" y="486435"/>
                  <a:pt x="387501" y="494690"/>
                </a:cubicBezTo>
                <a:cubicBezTo>
                  <a:pt x="357414" y="548740"/>
                  <a:pt x="344633" y="607584"/>
                  <a:pt x="338243" y="668025"/>
                </a:cubicBezTo>
                <a:cubicBezTo>
                  <a:pt x="336113" y="688793"/>
                  <a:pt x="351290" y="687196"/>
                  <a:pt x="364336" y="687196"/>
                </a:cubicBezTo>
                <a:cubicBezTo>
                  <a:pt x="423979" y="687196"/>
                  <a:pt x="483621" y="687196"/>
                  <a:pt x="542997" y="687196"/>
                </a:cubicBezTo>
                <a:cubicBezTo>
                  <a:pt x="587462" y="687196"/>
                  <a:pt x="591190" y="692521"/>
                  <a:pt x="591989" y="735389"/>
                </a:cubicBezTo>
                <a:cubicBezTo>
                  <a:pt x="592521" y="764145"/>
                  <a:pt x="580273" y="775062"/>
                  <a:pt x="552050" y="775062"/>
                </a:cubicBezTo>
                <a:cubicBezTo>
                  <a:pt x="404542" y="774529"/>
                  <a:pt x="257033" y="775062"/>
                  <a:pt x="109792" y="774795"/>
                </a:cubicBezTo>
                <a:cubicBezTo>
                  <a:pt x="76243" y="774795"/>
                  <a:pt x="70651" y="767606"/>
                  <a:pt x="70651" y="728999"/>
                </a:cubicBezTo>
                <a:cubicBezTo>
                  <a:pt x="70651" y="694119"/>
                  <a:pt x="76243" y="687728"/>
                  <a:pt x="110590" y="687196"/>
                </a:cubicBezTo>
                <a:cubicBezTo>
                  <a:pt x="169168" y="686663"/>
                  <a:pt x="227745" y="686397"/>
                  <a:pt x="286322" y="687196"/>
                </a:cubicBezTo>
                <a:cubicBezTo>
                  <a:pt x="309220" y="687728"/>
                  <a:pt x="317208" y="678942"/>
                  <a:pt x="315611" y="656842"/>
                </a:cubicBezTo>
                <a:cubicBezTo>
                  <a:pt x="310818" y="595070"/>
                  <a:pt x="279666" y="546610"/>
                  <a:pt x="238928" y="502944"/>
                </a:cubicBezTo>
                <a:cubicBezTo>
                  <a:pt x="235200" y="498950"/>
                  <a:pt x="228277" y="496553"/>
                  <a:pt x="222686" y="496553"/>
                </a:cubicBezTo>
                <a:cubicBezTo>
                  <a:pt x="153724" y="494157"/>
                  <a:pt x="104466" y="455283"/>
                  <a:pt x="58669" y="409220"/>
                </a:cubicBezTo>
                <a:cubicBezTo>
                  <a:pt x="41629" y="392179"/>
                  <a:pt x="24854" y="374606"/>
                  <a:pt x="7814" y="357299"/>
                </a:cubicBezTo>
                <a:cubicBezTo>
                  <a:pt x="3820" y="353039"/>
                  <a:pt x="-2304" y="349311"/>
                  <a:pt x="891" y="342122"/>
                </a:cubicBezTo>
                <a:cubicBezTo>
                  <a:pt x="3820" y="335200"/>
                  <a:pt x="10743" y="336265"/>
                  <a:pt x="16867" y="336265"/>
                </a:cubicBezTo>
                <a:cubicBezTo>
                  <a:pt x="40031" y="336265"/>
                  <a:pt x="63196" y="336265"/>
                  <a:pt x="86361" y="336265"/>
                </a:cubicBezTo>
                <a:cubicBezTo>
                  <a:pt x="109792" y="341590"/>
                  <a:pt x="133489" y="346116"/>
                  <a:pt x="156920" y="352240"/>
                </a:cubicBezTo>
                <a:cubicBezTo>
                  <a:pt x="211503" y="366618"/>
                  <a:pt x="246117" y="408155"/>
                  <a:pt x="251176" y="464070"/>
                </a:cubicBezTo>
                <a:cubicBezTo>
                  <a:pt x="251974" y="472324"/>
                  <a:pt x="251974" y="480312"/>
                  <a:pt x="257033" y="487234"/>
                </a:cubicBezTo>
                <a:cubicBezTo>
                  <a:pt x="282328" y="521848"/>
                  <a:pt x="304694" y="558326"/>
                  <a:pt x="323066" y="597999"/>
                </a:cubicBezTo>
                <a:cubicBezTo>
                  <a:pt x="326794" y="426261"/>
                  <a:pt x="285790" y="267836"/>
                  <a:pt x="183812" y="127517"/>
                </a:cubicBezTo>
                <a:cubicBezTo>
                  <a:pt x="192599" y="156006"/>
                  <a:pt x="209373" y="180502"/>
                  <a:pt x="226147" y="205265"/>
                </a:cubicBezTo>
                <a:cubicBezTo>
                  <a:pt x="242123" y="228695"/>
                  <a:pt x="251974" y="253724"/>
                  <a:pt x="241590" y="281948"/>
                </a:cubicBezTo>
                <a:cubicBezTo>
                  <a:pt x="234668" y="301385"/>
                  <a:pt x="221621" y="313366"/>
                  <a:pt x="199787" y="302982"/>
                </a:cubicBezTo>
                <a:cubicBezTo>
                  <a:pt x="174759" y="291000"/>
                  <a:pt x="155588" y="298189"/>
                  <a:pt x="137749" y="317094"/>
                </a:cubicBezTo>
                <a:cubicBezTo>
                  <a:pt x="124169" y="331206"/>
                  <a:pt x="107928" y="341324"/>
                  <a:pt x="86361" y="336797"/>
                </a:cubicBezTo>
                <a:cubicBezTo>
                  <a:pt x="40830" y="253724"/>
                  <a:pt x="50415" y="177041"/>
                  <a:pt x="112987" y="121659"/>
                </a:cubicBezTo>
                <a:cubicBezTo>
                  <a:pt x="124169" y="111807"/>
                  <a:pt x="136151" y="102488"/>
                  <a:pt x="151594" y="99293"/>
                </a:cubicBezTo>
                <a:cubicBezTo>
                  <a:pt x="168369" y="103287"/>
                  <a:pt x="184877" y="106748"/>
                  <a:pt x="195527" y="87844"/>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1" name="Google Shape;641;p25"/>
          <p:cNvSpPr/>
          <p:nvPr/>
        </p:nvSpPr>
        <p:spPr>
          <a:xfrm>
            <a:off x="4504007" y="5008218"/>
            <a:ext cx="557139" cy="561279"/>
          </a:xfrm>
          <a:custGeom>
            <a:avLst/>
            <a:gdLst/>
            <a:ahLst/>
            <a:cxnLst/>
            <a:rect l="l" t="t" r="r" b="b"/>
            <a:pathLst>
              <a:path w="557139" h="561279" extrusionOk="0">
                <a:moveTo>
                  <a:pt x="345628" y="561280"/>
                </a:moveTo>
                <a:cubicBezTo>
                  <a:pt x="288116" y="535187"/>
                  <a:pt x="236461" y="505632"/>
                  <a:pt x="187203" y="472882"/>
                </a:cubicBezTo>
                <a:cubicBezTo>
                  <a:pt x="137678" y="439865"/>
                  <a:pt x="90284" y="403654"/>
                  <a:pt x="51410" y="357591"/>
                </a:cubicBezTo>
                <a:cubicBezTo>
                  <a:pt x="-25007" y="267329"/>
                  <a:pt x="-15155" y="128873"/>
                  <a:pt x="73776" y="66835"/>
                </a:cubicBezTo>
                <a:cubicBezTo>
                  <a:pt x="108123" y="42871"/>
                  <a:pt x="147530" y="27961"/>
                  <a:pt x="188800" y="23168"/>
                </a:cubicBezTo>
                <a:cubicBezTo>
                  <a:pt x="263886" y="14648"/>
                  <a:pt x="338439" y="-263"/>
                  <a:pt x="414323" y="4"/>
                </a:cubicBezTo>
                <a:cubicBezTo>
                  <a:pt x="476095" y="4"/>
                  <a:pt x="518165" y="30357"/>
                  <a:pt x="535471" y="90266"/>
                </a:cubicBezTo>
                <a:cubicBezTo>
                  <a:pt x="567955" y="203693"/>
                  <a:pt x="565825" y="315522"/>
                  <a:pt x="516034" y="424156"/>
                </a:cubicBezTo>
                <a:cubicBezTo>
                  <a:pt x="498461" y="462498"/>
                  <a:pt x="476894" y="499508"/>
                  <a:pt x="475829" y="543707"/>
                </a:cubicBezTo>
                <a:cubicBezTo>
                  <a:pt x="475829" y="548500"/>
                  <a:pt x="475297" y="554623"/>
                  <a:pt x="469173" y="555689"/>
                </a:cubicBezTo>
                <a:cubicBezTo>
                  <a:pt x="459853" y="557020"/>
                  <a:pt x="457191" y="549298"/>
                  <a:pt x="455327" y="542642"/>
                </a:cubicBezTo>
                <a:cubicBezTo>
                  <a:pt x="447073" y="511223"/>
                  <a:pt x="445209" y="479006"/>
                  <a:pt x="443079" y="446788"/>
                </a:cubicBezTo>
                <a:cubicBezTo>
                  <a:pt x="440417" y="409512"/>
                  <a:pt x="440150" y="371969"/>
                  <a:pt x="435091" y="335225"/>
                </a:cubicBezTo>
                <a:cubicBezTo>
                  <a:pt x="426571" y="272121"/>
                  <a:pt x="377579" y="239904"/>
                  <a:pt x="332581" y="265997"/>
                </a:cubicBezTo>
                <a:cubicBezTo>
                  <a:pt x="295571" y="287564"/>
                  <a:pt x="274004" y="321380"/>
                  <a:pt x="269744" y="364247"/>
                </a:cubicBezTo>
                <a:cubicBezTo>
                  <a:pt x="263087" y="430280"/>
                  <a:pt x="295304" y="482733"/>
                  <a:pt x="331782" y="533323"/>
                </a:cubicBezTo>
                <a:cubicBezTo>
                  <a:pt x="336841" y="540512"/>
                  <a:pt x="345628" y="545305"/>
                  <a:pt x="345628" y="561280"/>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2" name="Google Shape;642;p25"/>
          <p:cNvSpPr/>
          <p:nvPr/>
        </p:nvSpPr>
        <p:spPr>
          <a:xfrm>
            <a:off x="1116049" y="3458642"/>
            <a:ext cx="544244" cy="554063"/>
          </a:xfrm>
          <a:custGeom>
            <a:avLst/>
            <a:gdLst/>
            <a:ahLst/>
            <a:cxnLst/>
            <a:rect l="l" t="t" r="r" b="b"/>
            <a:pathLst>
              <a:path w="544244" h="554063" extrusionOk="0">
                <a:moveTo>
                  <a:pt x="30437" y="298688"/>
                </a:moveTo>
                <a:cubicBezTo>
                  <a:pt x="33099" y="260613"/>
                  <a:pt x="28307" y="230259"/>
                  <a:pt x="7272" y="204432"/>
                </a:cubicBezTo>
                <a:cubicBezTo>
                  <a:pt x="-6573" y="187391"/>
                  <a:pt x="616" y="181534"/>
                  <a:pt x="18189" y="176208"/>
                </a:cubicBezTo>
                <a:cubicBezTo>
                  <a:pt x="82890" y="157037"/>
                  <a:pt x="146260" y="133873"/>
                  <a:pt x="205902" y="101389"/>
                </a:cubicBezTo>
                <a:cubicBezTo>
                  <a:pt x="230132" y="88076"/>
                  <a:pt x="251699" y="72633"/>
                  <a:pt x="268740" y="50533"/>
                </a:cubicBezTo>
                <a:cubicBezTo>
                  <a:pt x="318264" y="-14168"/>
                  <a:pt x="385096" y="-16830"/>
                  <a:pt x="440744" y="43078"/>
                </a:cubicBezTo>
                <a:cubicBezTo>
                  <a:pt x="472429" y="77159"/>
                  <a:pt x="490268" y="118962"/>
                  <a:pt x="503848" y="162363"/>
                </a:cubicBezTo>
                <a:cubicBezTo>
                  <a:pt x="528610" y="242241"/>
                  <a:pt x="551774" y="322918"/>
                  <a:pt x="541923" y="408387"/>
                </a:cubicBezTo>
                <a:cubicBezTo>
                  <a:pt x="539527" y="429156"/>
                  <a:pt x="534467" y="450190"/>
                  <a:pt x="527811" y="470160"/>
                </a:cubicBezTo>
                <a:cubicBezTo>
                  <a:pt x="507043" y="531932"/>
                  <a:pt x="429028" y="583587"/>
                  <a:pt x="344358" y="534595"/>
                </a:cubicBezTo>
                <a:cubicBezTo>
                  <a:pt x="268207" y="490662"/>
                  <a:pt x="199778" y="435546"/>
                  <a:pt x="125225" y="389483"/>
                </a:cubicBezTo>
                <a:cubicBezTo>
                  <a:pt x="105522" y="377235"/>
                  <a:pt x="87150" y="362058"/>
                  <a:pt x="65849" y="353538"/>
                </a:cubicBezTo>
                <a:cubicBezTo>
                  <a:pt x="36561" y="341822"/>
                  <a:pt x="17923" y="327710"/>
                  <a:pt x="29904" y="298954"/>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3" name="Google Shape;643;p25"/>
          <p:cNvSpPr/>
          <p:nvPr/>
        </p:nvSpPr>
        <p:spPr>
          <a:xfrm>
            <a:off x="4528880" y="5736443"/>
            <a:ext cx="577796" cy="585642"/>
          </a:xfrm>
          <a:custGeom>
            <a:avLst/>
            <a:gdLst/>
            <a:ahLst/>
            <a:cxnLst/>
            <a:rect l="l" t="t" r="r" b="b"/>
            <a:pathLst>
              <a:path w="577796" h="585642" extrusionOk="0">
                <a:moveTo>
                  <a:pt x="267769" y="43933"/>
                </a:moveTo>
                <a:cubicBezTo>
                  <a:pt x="305045" y="29821"/>
                  <a:pt x="342322" y="15709"/>
                  <a:pt x="383592" y="0"/>
                </a:cubicBezTo>
                <a:cubicBezTo>
                  <a:pt x="376670" y="17573"/>
                  <a:pt x="365221" y="23697"/>
                  <a:pt x="355369" y="31685"/>
                </a:cubicBezTo>
                <a:cubicBezTo>
                  <a:pt x="319956" y="59376"/>
                  <a:pt x="292531" y="92126"/>
                  <a:pt x="272029" y="133396"/>
                </a:cubicBezTo>
                <a:cubicBezTo>
                  <a:pt x="245936" y="186116"/>
                  <a:pt x="298389" y="279307"/>
                  <a:pt x="353505" y="290756"/>
                </a:cubicBezTo>
                <a:cubicBezTo>
                  <a:pt x="386521" y="297679"/>
                  <a:pt x="415277" y="289691"/>
                  <a:pt x="440306" y="267858"/>
                </a:cubicBezTo>
                <a:cubicBezTo>
                  <a:pt x="472257" y="239900"/>
                  <a:pt x="492493" y="204222"/>
                  <a:pt x="507403" y="164815"/>
                </a:cubicBezTo>
                <a:cubicBezTo>
                  <a:pt x="514060" y="146976"/>
                  <a:pt x="520983" y="129403"/>
                  <a:pt x="529237" y="108102"/>
                </a:cubicBezTo>
                <a:cubicBezTo>
                  <a:pt x="544414" y="125675"/>
                  <a:pt x="550271" y="142982"/>
                  <a:pt x="553466" y="161886"/>
                </a:cubicBezTo>
                <a:cubicBezTo>
                  <a:pt x="568111" y="245226"/>
                  <a:pt x="585684" y="327500"/>
                  <a:pt x="573969" y="413502"/>
                </a:cubicBezTo>
                <a:cubicBezTo>
                  <a:pt x="559857" y="516811"/>
                  <a:pt x="495422" y="578317"/>
                  <a:pt x="391580" y="584974"/>
                </a:cubicBezTo>
                <a:cubicBezTo>
                  <a:pt x="263509" y="592962"/>
                  <a:pt x="172981" y="528527"/>
                  <a:pt x="96564" y="435602"/>
                </a:cubicBezTo>
                <a:cubicBezTo>
                  <a:pt x="58489" y="389272"/>
                  <a:pt x="30265" y="337086"/>
                  <a:pt x="7100" y="281703"/>
                </a:cubicBezTo>
                <a:cubicBezTo>
                  <a:pt x="-6745" y="248687"/>
                  <a:pt x="177" y="221262"/>
                  <a:pt x="23342" y="195435"/>
                </a:cubicBezTo>
                <a:cubicBezTo>
                  <a:pt x="71269" y="142449"/>
                  <a:pt x="133840" y="112096"/>
                  <a:pt x="195612" y="79878"/>
                </a:cubicBezTo>
                <a:cubicBezTo>
                  <a:pt x="219576" y="67364"/>
                  <a:pt x="244072" y="55382"/>
                  <a:pt x="268302" y="43134"/>
                </a:cubicBezTo>
                <a:lnTo>
                  <a:pt x="267769" y="43134"/>
                </a:ln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4" name="Google Shape;644;p25"/>
          <p:cNvSpPr/>
          <p:nvPr/>
        </p:nvSpPr>
        <p:spPr>
          <a:xfrm>
            <a:off x="969143" y="3824969"/>
            <a:ext cx="475707" cy="590769"/>
          </a:xfrm>
          <a:custGeom>
            <a:avLst/>
            <a:gdLst/>
            <a:ahLst/>
            <a:cxnLst/>
            <a:rect l="l" t="t" r="r" b="b"/>
            <a:pathLst>
              <a:path w="475707" h="590769" extrusionOk="0">
                <a:moveTo>
                  <a:pt x="546" y="188238"/>
                </a:moveTo>
                <a:cubicBezTo>
                  <a:pt x="546" y="145104"/>
                  <a:pt x="813" y="112886"/>
                  <a:pt x="546" y="80403"/>
                </a:cubicBezTo>
                <a:cubicBezTo>
                  <a:pt x="280" y="62297"/>
                  <a:pt x="8002" y="54043"/>
                  <a:pt x="26107" y="55907"/>
                </a:cubicBezTo>
                <a:cubicBezTo>
                  <a:pt x="74833" y="60699"/>
                  <a:pt x="115038" y="42594"/>
                  <a:pt x="148321" y="7980"/>
                </a:cubicBezTo>
                <a:cubicBezTo>
                  <a:pt x="156575" y="-541"/>
                  <a:pt x="163764" y="-3203"/>
                  <a:pt x="174148" y="4785"/>
                </a:cubicBezTo>
                <a:cubicBezTo>
                  <a:pt x="276126" y="82799"/>
                  <a:pt x="377305" y="160813"/>
                  <a:pt x="447065" y="272110"/>
                </a:cubicBezTo>
                <a:cubicBezTo>
                  <a:pt x="485673" y="333350"/>
                  <a:pt x="482478" y="394590"/>
                  <a:pt x="453988" y="456628"/>
                </a:cubicBezTo>
                <a:cubicBezTo>
                  <a:pt x="437213" y="493372"/>
                  <a:pt x="405262" y="505620"/>
                  <a:pt x="356536" y="500029"/>
                </a:cubicBezTo>
                <a:cubicBezTo>
                  <a:pt x="329644" y="496834"/>
                  <a:pt x="303284" y="488846"/>
                  <a:pt x="275593" y="490177"/>
                </a:cubicBezTo>
                <a:cubicBezTo>
                  <a:pt x="231660" y="492307"/>
                  <a:pt x="194384" y="501360"/>
                  <a:pt x="182668" y="553547"/>
                </a:cubicBezTo>
                <a:cubicBezTo>
                  <a:pt x="177343" y="576978"/>
                  <a:pt x="153380" y="587362"/>
                  <a:pt x="131014" y="590291"/>
                </a:cubicBezTo>
                <a:cubicBezTo>
                  <a:pt x="102790" y="594019"/>
                  <a:pt x="83353" y="575380"/>
                  <a:pt x="68709" y="554346"/>
                </a:cubicBezTo>
                <a:cubicBezTo>
                  <a:pt x="41550" y="515472"/>
                  <a:pt x="27971" y="470740"/>
                  <a:pt x="21581" y="424677"/>
                </a:cubicBezTo>
                <a:cubicBezTo>
                  <a:pt x="9865" y="342669"/>
                  <a:pt x="-3448" y="260927"/>
                  <a:pt x="813" y="188504"/>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5" name="Google Shape;645;p25"/>
          <p:cNvSpPr/>
          <p:nvPr/>
        </p:nvSpPr>
        <p:spPr>
          <a:xfrm>
            <a:off x="592289" y="2214055"/>
            <a:ext cx="622078" cy="350244"/>
          </a:xfrm>
          <a:custGeom>
            <a:avLst/>
            <a:gdLst/>
            <a:ahLst/>
            <a:cxnLst/>
            <a:rect l="l" t="t" r="r" b="b"/>
            <a:pathLst>
              <a:path w="622078" h="350244" extrusionOk="0">
                <a:moveTo>
                  <a:pt x="551801" y="311289"/>
                </a:moveTo>
                <a:cubicBezTo>
                  <a:pt x="518252" y="307562"/>
                  <a:pt x="485502" y="307029"/>
                  <a:pt x="454882" y="296379"/>
                </a:cubicBezTo>
                <a:cubicBezTo>
                  <a:pt x="440771" y="291586"/>
                  <a:pt x="431451" y="293450"/>
                  <a:pt x="419736" y="303302"/>
                </a:cubicBezTo>
                <a:cubicBezTo>
                  <a:pt x="350508" y="362145"/>
                  <a:pt x="263175" y="366139"/>
                  <a:pt x="188622" y="312621"/>
                </a:cubicBezTo>
                <a:cubicBezTo>
                  <a:pt x="166789" y="296911"/>
                  <a:pt x="148683" y="289989"/>
                  <a:pt x="120459" y="296645"/>
                </a:cubicBezTo>
                <a:cubicBezTo>
                  <a:pt x="85579" y="305165"/>
                  <a:pt x="48303" y="304633"/>
                  <a:pt x="15819" y="281468"/>
                </a:cubicBezTo>
                <a:cubicBezTo>
                  <a:pt x="110" y="270285"/>
                  <a:pt x="-4949" y="259102"/>
                  <a:pt x="5435" y="240997"/>
                </a:cubicBezTo>
                <a:cubicBezTo>
                  <a:pt x="46972" y="167243"/>
                  <a:pt x="87709" y="92956"/>
                  <a:pt x="127915" y="18403"/>
                </a:cubicBezTo>
                <a:cubicBezTo>
                  <a:pt x="137234" y="1362"/>
                  <a:pt x="147618" y="-3963"/>
                  <a:pt x="167055" y="2960"/>
                </a:cubicBezTo>
                <a:cubicBezTo>
                  <a:pt x="189687" y="11214"/>
                  <a:pt x="213651" y="15740"/>
                  <a:pt x="236815" y="22397"/>
                </a:cubicBezTo>
                <a:cubicBezTo>
                  <a:pt x="311102" y="43964"/>
                  <a:pt x="382726" y="27988"/>
                  <a:pt x="452752" y="3492"/>
                </a:cubicBezTo>
                <a:cubicBezTo>
                  <a:pt x="478579" y="-5560"/>
                  <a:pt x="489496" y="3492"/>
                  <a:pt x="499348" y="24793"/>
                </a:cubicBezTo>
                <a:cubicBezTo>
                  <a:pt x="536891" y="106269"/>
                  <a:pt x="575232" y="187212"/>
                  <a:pt x="612775" y="268688"/>
                </a:cubicBezTo>
                <a:cubicBezTo>
                  <a:pt x="627951" y="301438"/>
                  <a:pt x="626887" y="302503"/>
                  <a:pt x="592006" y="306497"/>
                </a:cubicBezTo>
                <a:cubicBezTo>
                  <a:pt x="577895" y="308094"/>
                  <a:pt x="564049" y="309692"/>
                  <a:pt x="551535" y="311023"/>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6" name="Google Shape;646;p25"/>
          <p:cNvSpPr/>
          <p:nvPr/>
        </p:nvSpPr>
        <p:spPr>
          <a:xfrm>
            <a:off x="2618139" y="2104898"/>
            <a:ext cx="455782" cy="358940"/>
          </a:xfrm>
          <a:custGeom>
            <a:avLst/>
            <a:gdLst/>
            <a:ahLst/>
            <a:cxnLst/>
            <a:rect l="l" t="t" r="r" b="b"/>
            <a:pathLst>
              <a:path w="455782" h="358940" extrusionOk="0">
                <a:moveTo>
                  <a:pt x="229485" y="21"/>
                </a:moveTo>
                <a:cubicBezTo>
                  <a:pt x="288062" y="21"/>
                  <a:pt x="346373" y="21"/>
                  <a:pt x="404950" y="21"/>
                </a:cubicBezTo>
                <a:cubicBezTo>
                  <a:pt x="451279" y="21"/>
                  <a:pt x="461131" y="10938"/>
                  <a:pt x="453410" y="55936"/>
                </a:cubicBezTo>
                <a:cubicBezTo>
                  <a:pt x="438499" y="141139"/>
                  <a:pt x="423056" y="226343"/>
                  <a:pt x="406814" y="311546"/>
                </a:cubicBezTo>
                <a:cubicBezTo>
                  <a:pt x="398560" y="354680"/>
                  <a:pt x="392170" y="358674"/>
                  <a:pt x="347704" y="358940"/>
                </a:cubicBezTo>
                <a:cubicBezTo>
                  <a:pt x="268092" y="358940"/>
                  <a:pt x="188480" y="358940"/>
                  <a:pt x="108602" y="358940"/>
                </a:cubicBezTo>
                <a:cubicBezTo>
                  <a:pt x="66799" y="358940"/>
                  <a:pt x="60143" y="353615"/>
                  <a:pt x="52155" y="312345"/>
                </a:cubicBezTo>
                <a:cubicBezTo>
                  <a:pt x="34848" y="223414"/>
                  <a:pt x="18074" y="134483"/>
                  <a:pt x="1299" y="45286"/>
                </a:cubicBezTo>
                <a:cubicBezTo>
                  <a:pt x="-4292" y="15731"/>
                  <a:pt x="7956" y="1086"/>
                  <a:pt x="42037" y="554"/>
                </a:cubicBezTo>
                <a:cubicBezTo>
                  <a:pt x="104609" y="-511"/>
                  <a:pt x="167180" y="288"/>
                  <a:pt x="229751" y="288"/>
                </a:cubicBezTo>
                <a:lnTo>
                  <a:pt x="229751" y="288"/>
                </a:ln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7" name="Google Shape;647;p25"/>
          <p:cNvSpPr/>
          <p:nvPr/>
        </p:nvSpPr>
        <p:spPr>
          <a:xfrm>
            <a:off x="4337802" y="5356902"/>
            <a:ext cx="488668" cy="494227"/>
          </a:xfrm>
          <a:custGeom>
            <a:avLst/>
            <a:gdLst/>
            <a:ahLst/>
            <a:cxnLst/>
            <a:rect l="l" t="t" r="r" b="b"/>
            <a:pathLst>
              <a:path w="488668" h="494227" extrusionOk="0">
                <a:moveTo>
                  <a:pt x="459113" y="423208"/>
                </a:moveTo>
                <a:cubicBezTo>
                  <a:pt x="395477" y="442112"/>
                  <a:pt x="333172" y="466076"/>
                  <a:pt x="267938" y="479389"/>
                </a:cubicBezTo>
                <a:cubicBezTo>
                  <a:pt x="228532" y="487377"/>
                  <a:pt x="189392" y="496962"/>
                  <a:pt x="148387" y="493500"/>
                </a:cubicBezTo>
                <a:cubicBezTo>
                  <a:pt x="93272" y="488708"/>
                  <a:pt x="58125" y="456224"/>
                  <a:pt x="35493" y="408830"/>
                </a:cubicBezTo>
                <a:cubicBezTo>
                  <a:pt x="4607" y="344395"/>
                  <a:pt x="-2316" y="274634"/>
                  <a:pt x="613" y="205140"/>
                </a:cubicBezTo>
                <a:cubicBezTo>
                  <a:pt x="2477" y="156415"/>
                  <a:pt x="-1783" y="106092"/>
                  <a:pt x="18452" y="58964"/>
                </a:cubicBezTo>
                <a:cubicBezTo>
                  <a:pt x="42416" y="2250"/>
                  <a:pt x="124956" y="-20648"/>
                  <a:pt x="169688" y="22220"/>
                </a:cubicBezTo>
                <a:cubicBezTo>
                  <a:pt x="258886" y="108222"/>
                  <a:pt x="363792" y="168929"/>
                  <a:pt x="474290" y="221649"/>
                </a:cubicBezTo>
                <a:cubicBezTo>
                  <a:pt x="477751" y="223246"/>
                  <a:pt x="480680" y="226175"/>
                  <a:pt x="488668" y="232299"/>
                </a:cubicBezTo>
                <a:cubicBezTo>
                  <a:pt x="445268" y="247210"/>
                  <a:pt x="405861" y="253067"/>
                  <a:pt x="366189" y="238423"/>
                </a:cubicBezTo>
                <a:cubicBezTo>
                  <a:pt x="336101" y="227240"/>
                  <a:pt x="308676" y="232565"/>
                  <a:pt x="282050" y="247210"/>
                </a:cubicBezTo>
                <a:cubicBezTo>
                  <a:pt x="247170" y="266380"/>
                  <a:pt x="242910" y="295935"/>
                  <a:pt x="271666" y="323094"/>
                </a:cubicBezTo>
                <a:cubicBezTo>
                  <a:pt x="315599" y="364631"/>
                  <a:pt x="370448" y="384067"/>
                  <a:pt x="428227" y="397380"/>
                </a:cubicBezTo>
                <a:cubicBezTo>
                  <a:pt x="437013" y="399511"/>
                  <a:pt x="445800" y="401907"/>
                  <a:pt x="454853" y="402706"/>
                </a:cubicBezTo>
                <a:cubicBezTo>
                  <a:pt x="479881" y="405634"/>
                  <a:pt x="469497" y="414421"/>
                  <a:pt x="458581" y="423474"/>
                </a:cubicBezTo>
                <a:cubicBezTo>
                  <a:pt x="458581" y="423474"/>
                  <a:pt x="459113" y="423208"/>
                  <a:pt x="459113" y="423208"/>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8" name="Google Shape;648;p25"/>
          <p:cNvSpPr/>
          <p:nvPr/>
        </p:nvSpPr>
        <p:spPr>
          <a:xfrm>
            <a:off x="2659678" y="4056341"/>
            <a:ext cx="446903" cy="347735"/>
          </a:xfrm>
          <a:custGeom>
            <a:avLst/>
            <a:gdLst/>
            <a:ahLst/>
            <a:cxnLst/>
            <a:rect l="l" t="t" r="r" b="b"/>
            <a:pathLst>
              <a:path w="446903" h="347735" extrusionOk="0">
                <a:moveTo>
                  <a:pt x="224689" y="266"/>
                </a:moveTo>
                <a:cubicBezTo>
                  <a:pt x="284331" y="266"/>
                  <a:pt x="343708" y="0"/>
                  <a:pt x="403350" y="266"/>
                </a:cubicBezTo>
                <a:cubicBezTo>
                  <a:pt x="439827" y="266"/>
                  <a:pt x="451809" y="14378"/>
                  <a:pt x="445153" y="48992"/>
                </a:cubicBezTo>
                <a:cubicBezTo>
                  <a:pt x="428112" y="137124"/>
                  <a:pt x="410006" y="224724"/>
                  <a:pt x="393764" y="313122"/>
                </a:cubicBezTo>
                <a:cubicBezTo>
                  <a:pt x="389238" y="338151"/>
                  <a:pt x="375659" y="347736"/>
                  <a:pt x="352494" y="347736"/>
                </a:cubicBezTo>
                <a:cubicBezTo>
                  <a:pt x="265693" y="347736"/>
                  <a:pt x="178892" y="347736"/>
                  <a:pt x="92091" y="347736"/>
                </a:cubicBezTo>
                <a:cubicBezTo>
                  <a:pt x="67063" y="347736"/>
                  <a:pt x="54016" y="336021"/>
                  <a:pt x="49490" y="310460"/>
                </a:cubicBezTo>
                <a:cubicBezTo>
                  <a:pt x="34845" y="227120"/>
                  <a:pt x="18870" y="144047"/>
                  <a:pt x="3427" y="60707"/>
                </a:cubicBezTo>
                <a:cubicBezTo>
                  <a:pt x="-6159" y="9852"/>
                  <a:pt x="2362" y="0"/>
                  <a:pt x="54815" y="0"/>
                </a:cubicBezTo>
                <a:cubicBezTo>
                  <a:pt x="111262" y="0"/>
                  <a:pt x="167709" y="0"/>
                  <a:pt x="224423" y="0"/>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49" name="Google Shape;649;p25"/>
          <p:cNvSpPr/>
          <p:nvPr/>
        </p:nvSpPr>
        <p:spPr>
          <a:xfrm>
            <a:off x="5142983" y="5659760"/>
            <a:ext cx="403075" cy="533400"/>
          </a:xfrm>
          <a:custGeom>
            <a:avLst/>
            <a:gdLst/>
            <a:ahLst/>
            <a:cxnLst/>
            <a:rect l="l" t="t" r="r" b="b"/>
            <a:pathLst>
              <a:path w="403075" h="533400" extrusionOk="0">
                <a:moveTo>
                  <a:pt x="65571" y="267"/>
                </a:moveTo>
                <a:cubicBezTo>
                  <a:pt x="98054" y="-1597"/>
                  <a:pt x="125479" y="7988"/>
                  <a:pt x="152638" y="16775"/>
                </a:cubicBezTo>
                <a:cubicBezTo>
                  <a:pt x="210682" y="35413"/>
                  <a:pt x="266065" y="59642"/>
                  <a:pt x="313459" y="98783"/>
                </a:cubicBezTo>
                <a:cubicBezTo>
                  <a:pt x="444992" y="207151"/>
                  <a:pt x="429548" y="394598"/>
                  <a:pt x="281508" y="479535"/>
                </a:cubicBezTo>
                <a:cubicBezTo>
                  <a:pt x="249024" y="498173"/>
                  <a:pt x="213877" y="510421"/>
                  <a:pt x="179264" y="524533"/>
                </a:cubicBezTo>
                <a:cubicBezTo>
                  <a:pt x="114829" y="550893"/>
                  <a:pt x="47199" y="518143"/>
                  <a:pt x="34418" y="430809"/>
                </a:cubicBezTo>
                <a:cubicBezTo>
                  <a:pt x="23501" y="354925"/>
                  <a:pt x="17111" y="278508"/>
                  <a:pt x="1402" y="203423"/>
                </a:cubicBezTo>
                <a:cubicBezTo>
                  <a:pt x="70" y="197566"/>
                  <a:pt x="-1793" y="190909"/>
                  <a:pt x="3798" y="186382"/>
                </a:cubicBezTo>
                <a:cubicBezTo>
                  <a:pt x="10721" y="180525"/>
                  <a:pt x="17111" y="185583"/>
                  <a:pt x="22969" y="189045"/>
                </a:cubicBezTo>
                <a:cubicBezTo>
                  <a:pt x="56518" y="208482"/>
                  <a:pt x="92729" y="213807"/>
                  <a:pt x="131070" y="210079"/>
                </a:cubicBezTo>
                <a:cubicBezTo>
                  <a:pt x="182725" y="205021"/>
                  <a:pt x="203760" y="167478"/>
                  <a:pt x="178731" y="122480"/>
                </a:cubicBezTo>
                <a:cubicBezTo>
                  <a:pt x="161957" y="92126"/>
                  <a:pt x="140390" y="65500"/>
                  <a:pt x="110036" y="47395"/>
                </a:cubicBezTo>
                <a:cubicBezTo>
                  <a:pt x="91398" y="36211"/>
                  <a:pt x="79682" y="18905"/>
                  <a:pt x="65038" y="0"/>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0" name="Google Shape;650;p25"/>
          <p:cNvSpPr/>
          <p:nvPr/>
        </p:nvSpPr>
        <p:spPr>
          <a:xfrm>
            <a:off x="5083943" y="5125750"/>
            <a:ext cx="489865" cy="523325"/>
          </a:xfrm>
          <a:custGeom>
            <a:avLst/>
            <a:gdLst/>
            <a:ahLst/>
            <a:cxnLst/>
            <a:rect l="l" t="t" r="r" b="b"/>
            <a:pathLst>
              <a:path w="489865" h="523325" extrusionOk="0">
                <a:moveTo>
                  <a:pt x="45797" y="522827"/>
                </a:moveTo>
                <a:cubicBezTo>
                  <a:pt x="67630" y="500728"/>
                  <a:pt x="92659" y="504455"/>
                  <a:pt x="113161" y="496734"/>
                </a:cubicBezTo>
                <a:cubicBezTo>
                  <a:pt x="173336" y="474634"/>
                  <a:pt x="230848" y="449606"/>
                  <a:pt x="276378" y="402478"/>
                </a:cubicBezTo>
                <a:cubicBezTo>
                  <a:pt x="316850" y="360409"/>
                  <a:pt x="327766" y="316742"/>
                  <a:pt x="304868" y="277335"/>
                </a:cubicBezTo>
                <a:cubicBezTo>
                  <a:pt x="276911" y="229409"/>
                  <a:pt x="223659" y="208108"/>
                  <a:pt x="169608" y="224616"/>
                </a:cubicBezTo>
                <a:cubicBezTo>
                  <a:pt x="111830" y="242189"/>
                  <a:pt x="67896" y="280797"/>
                  <a:pt x="26094" y="322333"/>
                </a:cubicBezTo>
                <a:cubicBezTo>
                  <a:pt x="19437" y="328990"/>
                  <a:pt x="15976" y="340705"/>
                  <a:pt x="0" y="339640"/>
                </a:cubicBezTo>
                <a:cubicBezTo>
                  <a:pt x="5592" y="307157"/>
                  <a:pt x="22366" y="279732"/>
                  <a:pt x="35413" y="251508"/>
                </a:cubicBezTo>
                <a:cubicBezTo>
                  <a:pt x="72955" y="170565"/>
                  <a:pt x="116622" y="93616"/>
                  <a:pt x="187714" y="36370"/>
                </a:cubicBezTo>
                <a:cubicBezTo>
                  <a:pt x="254013" y="-16882"/>
                  <a:pt x="346671" y="-12622"/>
                  <a:pt x="399923" y="55541"/>
                </a:cubicBezTo>
                <a:cubicBezTo>
                  <a:pt x="439862" y="106663"/>
                  <a:pt x="470482" y="160447"/>
                  <a:pt x="484860" y="223817"/>
                </a:cubicBezTo>
                <a:cubicBezTo>
                  <a:pt x="511486" y="339640"/>
                  <a:pt x="428945" y="469575"/>
                  <a:pt x="307265" y="502858"/>
                </a:cubicBezTo>
                <a:cubicBezTo>
                  <a:pt x="251616" y="518035"/>
                  <a:pt x="194903" y="524691"/>
                  <a:pt x="137390" y="523094"/>
                </a:cubicBezTo>
                <a:cubicBezTo>
                  <a:pt x="109433" y="522295"/>
                  <a:pt x="81476" y="523094"/>
                  <a:pt x="46329" y="523094"/>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1" name="Google Shape;651;p25"/>
          <p:cNvSpPr/>
          <p:nvPr/>
        </p:nvSpPr>
        <p:spPr>
          <a:xfrm>
            <a:off x="2503094" y="1128592"/>
            <a:ext cx="448207" cy="300769"/>
          </a:xfrm>
          <a:custGeom>
            <a:avLst/>
            <a:gdLst/>
            <a:ahLst/>
            <a:cxnLst/>
            <a:rect l="l" t="t" r="r" b="b"/>
            <a:pathLst>
              <a:path w="448207" h="300769" extrusionOk="0">
                <a:moveTo>
                  <a:pt x="208204" y="286180"/>
                </a:moveTo>
                <a:cubicBezTo>
                  <a:pt x="197554" y="305085"/>
                  <a:pt x="181045" y="301623"/>
                  <a:pt x="164271" y="297629"/>
                </a:cubicBezTo>
                <a:cubicBezTo>
                  <a:pt x="159212" y="292570"/>
                  <a:pt x="153887" y="287245"/>
                  <a:pt x="148828" y="282186"/>
                </a:cubicBezTo>
                <a:cubicBezTo>
                  <a:pt x="145100" y="264347"/>
                  <a:pt x="133917" y="254229"/>
                  <a:pt x="117675" y="245709"/>
                </a:cubicBezTo>
                <a:cubicBezTo>
                  <a:pt x="97706" y="235324"/>
                  <a:pt x="74541" y="230532"/>
                  <a:pt x="57501" y="214024"/>
                </a:cubicBezTo>
                <a:cubicBezTo>
                  <a:pt x="50045" y="203373"/>
                  <a:pt x="37531" y="200977"/>
                  <a:pt x="27679" y="194054"/>
                </a:cubicBezTo>
                <a:cubicBezTo>
                  <a:pt x="-1875" y="173286"/>
                  <a:pt x="-8532" y="142666"/>
                  <a:pt x="11438" y="112845"/>
                </a:cubicBezTo>
                <a:cubicBezTo>
                  <a:pt x="26881" y="89680"/>
                  <a:pt x="46051" y="69711"/>
                  <a:pt x="74275" y="63320"/>
                </a:cubicBezTo>
                <a:cubicBezTo>
                  <a:pt x="99037" y="57729"/>
                  <a:pt x="114480" y="42019"/>
                  <a:pt x="127793" y="22316"/>
                </a:cubicBezTo>
                <a:cubicBezTo>
                  <a:pt x="144035" y="-2446"/>
                  <a:pt x="161608" y="-6174"/>
                  <a:pt x="181844" y="15127"/>
                </a:cubicBezTo>
                <a:cubicBezTo>
                  <a:pt x="207139" y="42019"/>
                  <a:pt x="220984" y="54001"/>
                  <a:pt x="199151" y="97135"/>
                </a:cubicBezTo>
                <a:cubicBezTo>
                  <a:pt x="179714" y="136009"/>
                  <a:pt x="175188" y="179676"/>
                  <a:pt x="177051" y="223609"/>
                </a:cubicBezTo>
                <a:cubicBezTo>
                  <a:pt x="183974" y="190326"/>
                  <a:pt x="190364" y="157310"/>
                  <a:pt x="202613" y="125093"/>
                </a:cubicBezTo>
                <a:cubicBezTo>
                  <a:pt x="226576" y="61456"/>
                  <a:pt x="271041" y="22050"/>
                  <a:pt x="335476" y="3944"/>
                </a:cubicBezTo>
                <a:cubicBezTo>
                  <a:pt x="384734" y="-9901"/>
                  <a:pt x="411893" y="13263"/>
                  <a:pt x="405503" y="64652"/>
                </a:cubicBezTo>
                <a:cubicBezTo>
                  <a:pt x="402840" y="86219"/>
                  <a:pt x="413757" y="98467"/>
                  <a:pt x="428401" y="110715"/>
                </a:cubicBezTo>
                <a:cubicBezTo>
                  <a:pt x="459554" y="137074"/>
                  <a:pt x="453163" y="170623"/>
                  <a:pt x="414822" y="183936"/>
                </a:cubicBezTo>
                <a:cubicBezTo>
                  <a:pt x="385533" y="194320"/>
                  <a:pt x="354913" y="192190"/>
                  <a:pt x="324826" y="190326"/>
                </a:cubicBezTo>
                <a:cubicBezTo>
                  <a:pt x="286484" y="188196"/>
                  <a:pt x="252936" y="197515"/>
                  <a:pt x="225245" y="224674"/>
                </a:cubicBezTo>
                <a:cubicBezTo>
                  <a:pt x="217789" y="232129"/>
                  <a:pt x="209801" y="239052"/>
                  <a:pt x="195423" y="229999"/>
                </a:cubicBezTo>
                <a:cubicBezTo>
                  <a:pt x="214594" y="247040"/>
                  <a:pt x="213263" y="266477"/>
                  <a:pt x="208736" y="286180"/>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2" name="Google Shape;652;p25"/>
          <p:cNvSpPr/>
          <p:nvPr/>
        </p:nvSpPr>
        <p:spPr>
          <a:xfrm>
            <a:off x="4790060" y="4148259"/>
            <a:ext cx="343512" cy="259783"/>
          </a:xfrm>
          <a:custGeom>
            <a:avLst/>
            <a:gdLst/>
            <a:ahLst/>
            <a:cxnLst/>
            <a:rect l="l" t="t" r="r" b="b"/>
            <a:pathLst>
              <a:path w="343512" h="259783" extrusionOk="0">
                <a:moveTo>
                  <a:pt x="31883" y="135201"/>
                </a:moveTo>
                <a:cubicBezTo>
                  <a:pt x="29220" y="132539"/>
                  <a:pt x="26558" y="129876"/>
                  <a:pt x="23895" y="127214"/>
                </a:cubicBezTo>
                <a:cubicBezTo>
                  <a:pt x="19103" y="122421"/>
                  <a:pt x="14310" y="117362"/>
                  <a:pt x="8186" y="111238"/>
                </a:cubicBezTo>
                <a:cubicBezTo>
                  <a:pt x="18836" y="105114"/>
                  <a:pt x="29220" y="99522"/>
                  <a:pt x="39072" y="93132"/>
                </a:cubicBezTo>
                <a:cubicBezTo>
                  <a:pt x="51586" y="85411"/>
                  <a:pt x="59308" y="74494"/>
                  <a:pt x="50521" y="60382"/>
                </a:cubicBezTo>
                <a:cubicBezTo>
                  <a:pt x="41735" y="46803"/>
                  <a:pt x="29220" y="52661"/>
                  <a:pt x="18304" y="58785"/>
                </a:cubicBezTo>
                <a:cubicBezTo>
                  <a:pt x="12180" y="61980"/>
                  <a:pt x="6855" y="65974"/>
                  <a:pt x="198" y="70234"/>
                </a:cubicBezTo>
                <a:cubicBezTo>
                  <a:pt x="-2198" y="43608"/>
                  <a:pt x="17505" y="10858"/>
                  <a:pt x="40137" y="2870"/>
                </a:cubicBezTo>
                <a:cubicBezTo>
                  <a:pt x="66497" y="-6183"/>
                  <a:pt x="83272" y="7130"/>
                  <a:pt x="93389" y="29496"/>
                </a:cubicBezTo>
                <a:cubicBezTo>
                  <a:pt x="99780" y="43342"/>
                  <a:pt x="108034" y="45738"/>
                  <a:pt x="122145" y="43075"/>
                </a:cubicBezTo>
                <a:cubicBezTo>
                  <a:pt x="144511" y="39081"/>
                  <a:pt x="161286" y="46803"/>
                  <a:pt x="168741" y="71033"/>
                </a:cubicBezTo>
                <a:cubicBezTo>
                  <a:pt x="173534" y="86742"/>
                  <a:pt x="184717" y="98724"/>
                  <a:pt x="201491" y="114699"/>
                </a:cubicBezTo>
                <a:cubicBezTo>
                  <a:pt x="190042" y="91268"/>
                  <a:pt x="180190" y="74494"/>
                  <a:pt x="173267" y="56388"/>
                </a:cubicBezTo>
                <a:cubicBezTo>
                  <a:pt x="161019" y="24970"/>
                  <a:pt x="172735" y="7396"/>
                  <a:pt x="205751" y="5266"/>
                </a:cubicBezTo>
                <a:cubicBezTo>
                  <a:pt x="213739" y="4734"/>
                  <a:pt x="221993" y="4734"/>
                  <a:pt x="229981" y="5000"/>
                </a:cubicBezTo>
                <a:cubicBezTo>
                  <a:pt x="247820" y="5533"/>
                  <a:pt x="268056" y="2604"/>
                  <a:pt x="277109" y="23638"/>
                </a:cubicBezTo>
                <a:cubicBezTo>
                  <a:pt x="287227" y="46803"/>
                  <a:pt x="277908" y="66772"/>
                  <a:pt x="263796" y="85144"/>
                </a:cubicBezTo>
                <a:cubicBezTo>
                  <a:pt x="258470" y="92067"/>
                  <a:pt x="247820" y="94197"/>
                  <a:pt x="245424" y="104848"/>
                </a:cubicBezTo>
                <a:cubicBezTo>
                  <a:pt x="260068" y="106179"/>
                  <a:pt x="270453" y="98191"/>
                  <a:pt x="281103" y="91002"/>
                </a:cubicBezTo>
                <a:cubicBezTo>
                  <a:pt x="286961" y="87008"/>
                  <a:pt x="292552" y="81949"/>
                  <a:pt x="298942" y="79819"/>
                </a:cubicBezTo>
                <a:cubicBezTo>
                  <a:pt x="311989" y="75559"/>
                  <a:pt x="322639" y="80352"/>
                  <a:pt x="330361" y="91535"/>
                </a:cubicBezTo>
                <a:cubicBezTo>
                  <a:pt x="344473" y="110972"/>
                  <a:pt x="348200" y="162892"/>
                  <a:pt x="336751" y="178336"/>
                </a:cubicBezTo>
                <a:cubicBezTo>
                  <a:pt x="326633" y="191915"/>
                  <a:pt x="314918" y="190317"/>
                  <a:pt x="301871" y="183661"/>
                </a:cubicBezTo>
                <a:cubicBezTo>
                  <a:pt x="299209" y="182329"/>
                  <a:pt x="296280" y="182063"/>
                  <a:pt x="290156" y="180199"/>
                </a:cubicBezTo>
                <a:cubicBezTo>
                  <a:pt x="296546" y="205228"/>
                  <a:pt x="323172" y="235848"/>
                  <a:pt x="281635" y="248362"/>
                </a:cubicBezTo>
                <a:cubicBezTo>
                  <a:pt x="221460" y="266734"/>
                  <a:pt x="220928" y="264604"/>
                  <a:pt x="207881" y="229724"/>
                </a:cubicBezTo>
                <a:cubicBezTo>
                  <a:pt x="189776" y="261675"/>
                  <a:pt x="175397" y="263006"/>
                  <a:pt x="148239" y="236380"/>
                </a:cubicBezTo>
                <a:cubicBezTo>
                  <a:pt x="141050" y="229191"/>
                  <a:pt x="133861" y="222269"/>
                  <a:pt x="125607" y="216411"/>
                </a:cubicBezTo>
                <a:cubicBezTo>
                  <a:pt x="113891" y="208157"/>
                  <a:pt x="106170" y="198571"/>
                  <a:pt x="108832" y="183661"/>
                </a:cubicBezTo>
                <a:cubicBezTo>
                  <a:pt x="111229" y="169016"/>
                  <a:pt x="122145" y="164490"/>
                  <a:pt x="134660" y="162360"/>
                </a:cubicBezTo>
                <a:cubicBezTo>
                  <a:pt x="140783" y="161295"/>
                  <a:pt x="146641" y="159697"/>
                  <a:pt x="150369" y="150644"/>
                </a:cubicBezTo>
                <a:cubicBezTo>
                  <a:pt x="121879" y="143988"/>
                  <a:pt x="79544" y="157035"/>
                  <a:pt x="82472" y="104848"/>
                </a:cubicBezTo>
                <a:cubicBezTo>
                  <a:pt x="69692" y="108842"/>
                  <a:pt x="59308" y="112037"/>
                  <a:pt x="44663" y="116829"/>
                </a:cubicBezTo>
                <a:cubicBezTo>
                  <a:pt x="55314" y="123220"/>
                  <a:pt x="63568" y="127480"/>
                  <a:pt x="70757" y="132805"/>
                </a:cubicBezTo>
                <a:cubicBezTo>
                  <a:pt x="96318" y="151976"/>
                  <a:pt x="103773" y="186590"/>
                  <a:pt x="85401" y="207092"/>
                </a:cubicBezTo>
                <a:cubicBezTo>
                  <a:pt x="69426" y="224931"/>
                  <a:pt x="48125" y="240907"/>
                  <a:pt x="24428" y="228392"/>
                </a:cubicBezTo>
                <a:cubicBezTo>
                  <a:pt x="1796" y="216677"/>
                  <a:pt x="8985" y="188986"/>
                  <a:pt x="6588" y="167951"/>
                </a:cubicBezTo>
                <a:cubicBezTo>
                  <a:pt x="5257" y="156236"/>
                  <a:pt x="16440" y="158100"/>
                  <a:pt x="24162" y="157301"/>
                </a:cubicBezTo>
                <a:cubicBezTo>
                  <a:pt x="42001" y="155437"/>
                  <a:pt x="41202" y="146650"/>
                  <a:pt x="32149" y="135201"/>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3" name="Google Shape;653;p25"/>
          <p:cNvSpPr/>
          <p:nvPr/>
        </p:nvSpPr>
        <p:spPr>
          <a:xfrm>
            <a:off x="1196304" y="1268538"/>
            <a:ext cx="234953" cy="359464"/>
          </a:xfrm>
          <a:custGeom>
            <a:avLst/>
            <a:gdLst/>
            <a:ahLst/>
            <a:cxnLst/>
            <a:rect l="l" t="t" r="r" b="b"/>
            <a:pathLst>
              <a:path w="234953" h="359464" extrusionOk="0">
                <a:moveTo>
                  <a:pt x="79585" y="256466"/>
                </a:moveTo>
                <a:cubicBezTo>
                  <a:pt x="62810" y="243153"/>
                  <a:pt x="42308" y="232503"/>
                  <a:pt x="50030" y="204013"/>
                </a:cubicBezTo>
                <a:cubicBezTo>
                  <a:pt x="52426" y="194428"/>
                  <a:pt x="42042" y="186440"/>
                  <a:pt x="32989" y="181115"/>
                </a:cubicBezTo>
                <a:cubicBezTo>
                  <a:pt x="21008" y="138779"/>
                  <a:pt x="17812" y="94580"/>
                  <a:pt x="1837" y="52777"/>
                </a:cubicBezTo>
                <a:cubicBezTo>
                  <a:pt x="-5618" y="33606"/>
                  <a:pt x="10623" y="12039"/>
                  <a:pt x="32457" y="2454"/>
                </a:cubicBezTo>
                <a:cubicBezTo>
                  <a:pt x="51627" y="-6066"/>
                  <a:pt x="59615" y="9377"/>
                  <a:pt x="68136" y="21625"/>
                </a:cubicBezTo>
                <a:cubicBezTo>
                  <a:pt x="77987" y="35736"/>
                  <a:pt x="91567" y="43458"/>
                  <a:pt x="107542" y="48251"/>
                </a:cubicBezTo>
                <a:cubicBezTo>
                  <a:pt x="126713" y="54108"/>
                  <a:pt x="141357" y="65824"/>
                  <a:pt x="152540" y="82066"/>
                </a:cubicBezTo>
                <a:cubicBezTo>
                  <a:pt x="174906" y="115615"/>
                  <a:pt x="168250" y="140643"/>
                  <a:pt x="132038" y="158216"/>
                </a:cubicBezTo>
                <a:cubicBezTo>
                  <a:pt x="115796" y="166204"/>
                  <a:pt x="99554" y="173926"/>
                  <a:pt x="83845" y="185907"/>
                </a:cubicBezTo>
                <a:cubicBezTo>
                  <a:pt x="90768" y="184576"/>
                  <a:pt x="97424" y="183511"/>
                  <a:pt x="104347" y="182180"/>
                </a:cubicBezTo>
                <a:cubicBezTo>
                  <a:pt x="155735" y="172594"/>
                  <a:pt x="223632" y="218657"/>
                  <a:pt x="233483" y="269779"/>
                </a:cubicBezTo>
                <a:cubicBezTo>
                  <a:pt x="238010" y="294009"/>
                  <a:pt x="232951" y="314777"/>
                  <a:pt x="206058" y="322765"/>
                </a:cubicBezTo>
                <a:cubicBezTo>
                  <a:pt x="192213" y="327025"/>
                  <a:pt x="185290" y="338208"/>
                  <a:pt x="176237" y="347261"/>
                </a:cubicBezTo>
                <a:cubicBezTo>
                  <a:pt x="155735" y="367497"/>
                  <a:pt x="133369" y="362172"/>
                  <a:pt x="127245" y="334214"/>
                </a:cubicBezTo>
                <a:cubicBezTo>
                  <a:pt x="120323" y="302263"/>
                  <a:pt x="106211" y="275637"/>
                  <a:pt x="79319" y="256466"/>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4" name="Google Shape;654;p25"/>
          <p:cNvSpPr/>
          <p:nvPr/>
        </p:nvSpPr>
        <p:spPr>
          <a:xfrm>
            <a:off x="2586667" y="2468515"/>
            <a:ext cx="521119" cy="74639"/>
          </a:xfrm>
          <a:custGeom>
            <a:avLst/>
            <a:gdLst/>
            <a:ahLst/>
            <a:cxnLst/>
            <a:rect l="l" t="t" r="r" b="b"/>
            <a:pathLst>
              <a:path w="521119" h="74639" extrusionOk="0">
                <a:moveTo>
                  <a:pt x="258027" y="116"/>
                </a:moveTo>
                <a:cubicBezTo>
                  <a:pt x="333645" y="116"/>
                  <a:pt x="409263" y="116"/>
                  <a:pt x="485147" y="116"/>
                </a:cubicBezTo>
                <a:cubicBezTo>
                  <a:pt x="501922" y="116"/>
                  <a:pt x="520294" y="-3079"/>
                  <a:pt x="521092" y="24079"/>
                </a:cubicBezTo>
                <a:cubicBezTo>
                  <a:pt x="521891" y="51504"/>
                  <a:pt x="504584" y="51770"/>
                  <a:pt x="485413" y="52835"/>
                </a:cubicBezTo>
                <a:cubicBezTo>
                  <a:pt x="468905" y="53901"/>
                  <a:pt x="451332" y="50439"/>
                  <a:pt x="439084" y="68012"/>
                </a:cubicBezTo>
                <a:cubicBezTo>
                  <a:pt x="433227" y="76533"/>
                  <a:pt x="420446" y="74403"/>
                  <a:pt x="410594" y="74403"/>
                </a:cubicBezTo>
                <a:cubicBezTo>
                  <a:pt x="311812" y="74403"/>
                  <a:pt x="212763" y="74403"/>
                  <a:pt x="113980" y="74403"/>
                </a:cubicBezTo>
                <a:cubicBezTo>
                  <a:pt x="99602" y="74403"/>
                  <a:pt x="86289" y="73604"/>
                  <a:pt x="75639" y="61356"/>
                </a:cubicBezTo>
                <a:cubicBezTo>
                  <a:pt x="62326" y="45913"/>
                  <a:pt x="43155" y="55764"/>
                  <a:pt x="26913" y="53102"/>
                </a:cubicBezTo>
                <a:cubicBezTo>
                  <a:pt x="9074" y="50173"/>
                  <a:pt x="-512" y="45913"/>
                  <a:pt x="21" y="25411"/>
                </a:cubicBezTo>
                <a:cubicBezTo>
                  <a:pt x="553" y="4909"/>
                  <a:pt x="10139" y="-150"/>
                  <a:pt x="28245" y="116"/>
                </a:cubicBezTo>
                <a:cubicBezTo>
                  <a:pt x="104927" y="648"/>
                  <a:pt x="181611" y="116"/>
                  <a:pt x="258293" y="116"/>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5" name="Google Shape;655;p25"/>
          <p:cNvSpPr/>
          <p:nvPr/>
        </p:nvSpPr>
        <p:spPr>
          <a:xfrm>
            <a:off x="905776" y="3638840"/>
            <a:ext cx="206894" cy="208230"/>
          </a:xfrm>
          <a:custGeom>
            <a:avLst/>
            <a:gdLst/>
            <a:ahLst/>
            <a:cxnLst/>
            <a:rect l="l" t="t" r="r" b="b"/>
            <a:pathLst>
              <a:path w="206894" h="208230" extrusionOk="0">
                <a:moveTo>
                  <a:pt x="206895" y="104645"/>
                </a:moveTo>
                <a:cubicBezTo>
                  <a:pt x="206895" y="162690"/>
                  <a:pt x="162429" y="207421"/>
                  <a:pt x="103852" y="208220"/>
                </a:cubicBezTo>
                <a:cubicBezTo>
                  <a:pt x="46606" y="209019"/>
                  <a:pt x="809" y="163488"/>
                  <a:pt x="10" y="105177"/>
                </a:cubicBezTo>
                <a:cubicBezTo>
                  <a:pt x="-788" y="47133"/>
                  <a:pt x="44210" y="537"/>
                  <a:pt x="101722" y="5"/>
                </a:cubicBezTo>
                <a:cubicBezTo>
                  <a:pt x="161364" y="-528"/>
                  <a:pt x="206628" y="44736"/>
                  <a:pt x="206895" y="104645"/>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6" name="Google Shape;656;p25"/>
          <p:cNvSpPr/>
          <p:nvPr/>
        </p:nvSpPr>
        <p:spPr>
          <a:xfrm>
            <a:off x="2626058" y="4408739"/>
            <a:ext cx="514184" cy="72359"/>
          </a:xfrm>
          <a:custGeom>
            <a:avLst/>
            <a:gdLst/>
            <a:ahLst/>
            <a:cxnLst/>
            <a:rect l="l" t="t" r="r" b="b"/>
            <a:pathLst>
              <a:path w="514184" h="72359" extrusionOk="0">
                <a:moveTo>
                  <a:pt x="258841" y="130"/>
                </a:moveTo>
                <a:cubicBezTo>
                  <a:pt x="332595" y="130"/>
                  <a:pt x="406083" y="130"/>
                  <a:pt x="479837" y="130"/>
                </a:cubicBezTo>
                <a:cubicBezTo>
                  <a:pt x="495547" y="130"/>
                  <a:pt x="513919" y="-3065"/>
                  <a:pt x="514185" y="22230"/>
                </a:cubicBezTo>
                <a:cubicBezTo>
                  <a:pt x="514185" y="47258"/>
                  <a:pt x="499541" y="52317"/>
                  <a:pt x="478506" y="51785"/>
                </a:cubicBezTo>
                <a:cubicBezTo>
                  <a:pt x="461732" y="51252"/>
                  <a:pt x="444425" y="48057"/>
                  <a:pt x="432177" y="65630"/>
                </a:cubicBezTo>
                <a:cubicBezTo>
                  <a:pt x="426851" y="73352"/>
                  <a:pt x="415402" y="71754"/>
                  <a:pt x="406349" y="71754"/>
                </a:cubicBezTo>
                <a:cubicBezTo>
                  <a:pt x="308632" y="72020"/>
                  <a:pt x="210648" y="72553"/>
                  <a:pt x="112931" y="72286"/>
                </a:cubicBezTo>
                <a:cubicBezTo>
                  <a:pt x="99351" y="72286"/>
                  <a:pt x="86305" y="71488"/>
                  <a:pt x="75122" y="58175"/>
                </a:cubicBezTo>
                <a:cubicBezTo>
                  <a:pt x="63672" y="44596"/>
                  <a:pt x="44502" y="52583"/>
                  <a:pt x="29059" y="51785"/>
                </a:cubicBezTo>
                <a:cubicBezTo>
                  <a:pt x="10953" y="50986"/>
                  <a:pt x="835" y="44329"/>
                  <a:pt x="36" y="25158"/>
                </a:cubicBezTo>
                <a:cubicBezTo>
                  <a:pt x="-763" y="4124"/>
                  <a:pt x="11752" y="130"/>
                  <a:pt x="29059" y="130"/>
                </a:cubicBezTo>
                <a:cubicBezTo>
                  <a:pt x="105742" y="130"/>
                  <a:pt x="182425" y="130"/>
                  <a:pt x="259108" y="130"/>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7" name="Google Shape;657;p25"/>
          <p:cNvSpPr/>
          <p:nvPr/>
        </p:nvSpPr>
        <p:spPr>
          <a:xfrm>
            <a:off x="2412069" y="1342349"/>
            <a:ext cx="239853" cy="245967"/>
          </a:xfrm>
          <a:custGeom>
            <a:avLst/>
            <a:gdLst/>
            <a:ahLst/>
            <a:cxnLst/>
            <a:rect l="l" t="t" r="r" b="b"/>
            <a:pathLst>
              <a:path w="239853" h="245967" extrusionOk="0">
                <a:moveTo>
                  <a:pt x="148526" y="0"/>
                </a:moveTo>
                <a:cubicBezTo>
                  <a:pt x="165300" y="16508"/>
                  <a:pt x="188731" y="21035"/>
                  <a:pt x="208701" y="31685"/>
                </a:cubicBezTo>
                <a:cubicBezTo>
                  <a:pt x="225209" y="40205"/>
                  <a:pt x="236125" y="50323"/>
                  <a:pt x="239853" y="68163"/>
                </a:cubicBezTo>
                <a:cubicBezTo>
                  <a:pt x="232398" y="87333"/>
                  <a:pt x="212428" y="94256"/>
                  <a:pt x="199382" y="107835"/>
                </a:cubicBezTo>
                <a:cubicBezTo>
                  <a:pt x="170093" y="137657"/>
                  <a:pt x="143201" y="168277"/>
                  <a:pt x="136278" y="211943"/>
                </a:cubicBezTo>
                <a:cubicBezTo>
                  <a:pt x="133882" y="226321"/>
                  <a:pt x="129355" y="242563"/>
                  <a:pt x="110451" y="245492"/>
                </a:cubicBezTo>
                <a:cubicBezTo>
                  <a:pt x="93410" y="248155"/>
                  <a:pt x="81961" y="239368"/>
                  <a:pt x="72375" y="226055"/>
                </a:cubicBezTo>
                <a:cubicBezTo>
                  <a:pt x="64654" y="215671"/>
                  <a:pt x="55867" y="206085"/>
                  <a:pt x="42554" y="201559"/>
                </a:cubicBezTo>
                <a:cubicBezTo>
                  <a:pt x="6077" y="189311"/>
                  <a:pt x="-9899" y="154963"/>
                  <a:pt x="6343" y="120350"/>
                </a:cubicBezTo>
                <a:cubicBezTo>
                  <a:pt x="29774" y="70559"/>
                  <a:pt x="66784" y="35146"/>
                  <a:pt x="121367" y="21833"/>
                </a:cubicBezTo>
                <a:cubicBezTo>
                  <a:pt x="135213" y="18372"/>
                  <a:pt x="141071" y="9319"/>
                  <a:pt x="148526" y="0"/>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8" name="Google Shape;658;p25"/>
          <p:cNvSpPr/>
          <p:nvPr/>
        </p:nvSpPr>
        <p:spPr>
          <a:xfrm>
            <a:off x="718453" y="1189898"/>
            <a:ext cx="187423" cy="188669"/>
          </a:xfrm>
          <a:custGeom>
            <a:avLst/>
            <a:gdLst/>
            <a:ahLst/>
            <a:cxnLst/>
            <a:rect l="l" t="t" r="r" b="b"/>
            <a:pathLst>
              <a:path w="187423" h="188669" extrusionOk="0">
                <a:moveTo>
                  <a:pt x="131419" y="170290"/>
                </a:moveTo>
                <a:cubicBezTo>
                  <a:pt x="123165" y="176414"/>
                  <a:pt x="114911" y="182538"/>
                  <a:pt x="106657" y="188662"/>
                </a:cubicBezTo>
                <a:cubicBezTo>
                  <a:pt x="45683" y="189461"/>
                  <a:pt x="-11563" y="120766"/>
                  <a:pt x="2016" y="62988"/>
                </a:cubicBezTo>
                <a:cubicBezTo>
                  <a:pt x="3348" y="61656"/>
                  <a:pt x="4945" y="60591"/>
                  <a:pt x="6276" y="59260"/>
                </a:cubicBezTo>
                <a:cubicBezTo>
                  <a:pt x="15329" y="49941"/>
                  <a:pt x="27311" y="49675"/>
                  <a:pt x="39293" y="46746"/>
                </a:cubicBezTo>
                <a:cubicBezTo>
                  <a:pt x="63256" y="40622"/>
                  <a:pt x="89616" y="40888"/>
                  <a:pt x="105325" y="13729"/>
                </a:cubicBezTo>
                <a:cubicBezTo>
                  <a:pt x="118372" y="-8903"/>
                  <a:pt x="150856" y="-2246"/>
                  <a:pt x="170026" y="24114"/>
                </a:cubicBezTo>
                <a:cubicBezTo>
                  <a:pt x="190529" y="52337"/>
                  <a:pt x="193457" y="119168"/>
                  <a:pt x="175884" y="148990"/>
                </a:cubicBezTo>
                <a:cubicBezTo>
                  <a:pt x="165500" y="166563"/>
                  <a:pt x="142602" y="155380"/>
                  <a:pt x="131419" y="170290"/>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59" name="Google Shape;659;p25"/>
          <p:cNvSpPr/>
          <p:nvPr/>
        </p:nvSpPr>
        <p:spPr>
          <a:xfrm>
            <a:off x="4923909" y="5589728"/>
            <a:ext cx="158470" cy="154725"/>
          </a:xfrm>
          <a:custGeom>
            <a:avLst/>
            <a:gdLst/>
            <a:ahLst/>
            <a:cxnLst/>
            <a:rect l="l" t="t" r="r" b="b"/>
            <a:pathLst>
              <a:path w="158470" h="154725" extrusionOk="0">
                <a:moveTo>
                  <a:pt x="78027" y="6"/>
                </a:moveTo>
                <a:cubicBezTo>
                  <a:pt x="117433" y="-527"/>
                  <a:pt x="157106" y="35419"/>
                  <a:pt x="158437" y="72695"/>
                </a:cubicBezTo>
                <a:cubicBezTo>
                  <a:pt x="159769" y="114231"/>
                  <a:pt x="121161" y="153372"/>
                  <a:pt x="77494" y="154703"/>
                </a:cubicBezTo>
                <a:cubicBezTo>
                  <a:pt x="37821" y="155768"/>
                  <a:pt x="545" y="118758"/>
                  <a:pt x="13" y="77221"/>
                </a:cubicBezTo>
                <a:cubicBezTo>
                  <a:pt x="-786" y="37549"/>
                  <a:pt x="36757" y="538"/>
                  <a:pt x="78293" y="6"/>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0" name="Google Shape;660;p25"/>
          <p:cNvSpPr/>
          <p:nvPr/>
        </p:nvSpPr>
        <p:spPr>
          <a:xfrm>
            <a:off x="5097185" y="5413905"/>
            <a:ext cx="237309" cy="178758"/>
          </a:xfrm>
          <a:custGeom>
            <a:avLst/>
            <a:gdLst/>
            <a:ahLst/>
            <a:cxnLst/>
            <a:rect l="l" t="t" r="r" b="b"/>
            <a:pathLst>
              <a:path w="237309" h="178758" extrusionOk="0">
                <a:moveTo>
                  <a:pt x="237043" y="25392"/>
                </a:moveTo>
                <a:cubicBezTo>
                  <a:pt x="237043" y="25392"/>
                  <a:pt x="233316" y="26990"/>
                  <a:pt x="232517" y="29386"/>
                </a:cubicBezTo>
                <a:cubicBezTo>
                  <a:pt x="209885" y="96217"/>
                  <a:pt x="149710" y="122311"/>
                  <a:pt x="95393" y="153464"/>
                </a:cubicBezTo>
                <a:cubicBezTo>
                  <a:pt x="71430" y="167043"/>
                  <a:pt x="44537" y="178226"/>
                  <a:pt x="15515" y="178758"/>
                </a:cubicBezTo>
                <a:cubicBezTo>
                  <a:pt x="4332" y="178758"/>
                  <a:pt x="-5254" y="175297"/>
                  <a:pt x="3267" y="163581"/>
                </a:cubicBezTo>
                <a:cubicBezTo>
                  <a:pt x="48531" y="101809"/>
                  <a:pt x="91932" y="38173"/>
                  <a:pt x="166218" y="6488"/>
                </a:cubicBezTo>
                <a:cubicBezTo>
                  <a:pt x="193643" y="-5228"/>
                  <a:pt x="218405" y="-2299"/>
                  <a:pt x="237310" y="25392"/>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1" name="Google Shape;661;p25"/>
          <p:cNvSpPr/>
          <p:nvPr/>
        </p:nvSpPr>
        <p:spPr>
          <a:xfrm>
            <a:off x="478007" y="5044820"/>
            <a:ext cx="118699" cy="251181"/>
          </a:xfrm>
          <a:custGeom>
            <a:avLst/>
            <a:gdLst/>
            <a:ahLst/>
            <a:cxnLst/>
            <a:rect l="l" t="t" r="r" b="b"/>
            <a:pathLst>
              <a:path w="118699" h="251181" extrusionOk="0">
                <a:moveTo>
                  <a:pt x="51022" y="244305"/>
                </a:moveTo>
                <a:cubicBezTo>
                  <a:pt x="30786" y="258684"/>
                  <a:pt x="14456" y="250509"/>
                  <a:pt x="2030" y="219810"/>
                </a:cubicBezTo>
                <a:cubicBezTo>
                  <a:pt x="-12082" y="126618"/>
                  <a:pt x="50223" y="68574"/>
                  <a:pt x="100813" y="5204"/>
                </a:cubicBezTo>
                <a:cubicBezTo>
                  <a:pt x="104008" y="1210"/>
                  <a:pt x="108800" y="-1985"/>
                  <a:pt x="113859" y="1476"/>
                </a:cubicBezTo>
                <a:cubicBezTo>
                  <a:pt x="119451" y="5470"/>
                  <a:pt x="118918" y="12393"/>
                  <a:pt x="118386" y="18251"/>
                </a:cubicBezTo>
                <a:cubicBezTo>
                  <a:pt x="113327" y="65378"/>
                  <a:pt x="106138" y="112241"/>
                  <a:pt x="93624" y="158037"/>
                </a:cubicBezTo>
                <a:cubicBezTo>
                  <a:pt x="85103" y="189456"/>
                  <a:pt x="71258" y="218478"/>
                  <a:pt x="51288" y="244572"/>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2" name="Google Shape;662;p25"/>
          <p:cNvSpPr/>
          <p:nvPr/>
        </p:nvSpPr>
        <p:spPr>
          <a:xfrm>
            <a:off x="4802410" y="5318166"/>
            <a:ext cx="107665" cy="231895"/>
          </a:xfrm>
          <a:custGeom>
            <a:avLst/>
            <a:gdLst/>
            <a:ahLst/>
            <a:cxnLst/>
            <a:rect l="l" t="t" r="r" b="b"/>
            <a:pathLst>
              <a:path w="107665" h="231895" extrusionOk="0">
                <a:moveTo>
                  <a:pt x="107665" y="231895"/>
                </a:moveTo>
                <a:cubicBezTo>
                  <a:pt x="59206" y="192489"/>
                  <a:pt x="22196" y="145627"/>
                  <a:pt x="3557" y="86517"/>
                </a:cubicBezTo>
                <a:cubicBezTo>
                  <a:pt x="-8424" y="48442"/>
                  <a:pt x="11013" y="9834"/>
                  <a:pt x="44562" y="1580"/>
                </a:cubicBezTo>
                <a:cubicBezTo>
                  <a:pt x="63466" y="-3213"/>
                  <a:pt x="76247" y="2645"/>
                  <a:pt x="80507" y="22615"/>
                </a:cubicBezTo>
                <a:cubicBezTo>
                  <a:pt x="82105" y="29538"/>
                  <a:pt x="83436" y="36460"/>
                  <a:pt x="83702" y="43383"/>
                </a:cubicBezTo>
                <a:cubicBezTo>
                  <a:pt x="86364" y="106487"/>
                  <a:pt x="89293" y="169590"/>
                  <a:pt x="107665" y="231895"/>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3" name="Google Shape;663;p25"/>
          <p:cNvSpPr/>
          <p:nvPr/>
        </p:nvSpPr>
        <p:spPr>
          <a:xfrm>
            <a:off x="4855717" y="5767329"/>
            <a:ext cx="123727" cy="203195"/>
          </a:xfrm>
          <a:custGeom>
            <a:avLst/>
            <a:gdLst/>
            <a:ahLst/>
            <a:cxnLst/>
            <a:rect l="l" t="t" r="r" b="b"/>
            <a:pathLst>
              <a:path w="123727" h="203195" extrusionOk="0">
                <a:moveTo>
                  <a:pt x="122521" y="0"/>
                </a:moveTo>
                <a:cubicBezTo>
                  <a:pt x="127847" y="56447"/>
                  <a:pt x="115066" y="106770"/>
                  <a:pt x="93499" y="156029"/>
                </a:cubicBezTo>
                <a:cubicBezTo>
                  <a:pt x="80453" y="186116"/>
                  <a:pt x="59950" y="202091"/>
                  <a:pt x="26934" y="203157"/>
                </a:cubicBezTo>
                <a:cubicBezTo>
                  <a:pt x="2438" y="203955"/>
                  <a:pt x="-3952" y="192506"/>
                  <a:pt x="2172" y="171205"/>
                </a:cubicBezTo>
                <a:cubicBezTo>
                  <a:pt x="10426" y="143514"/>
                  <a:pt x="29863" y="122213"/>
                  <a:pt x="46637" y="99582"/>
                </a:cubicBezTo>
                <a:cubicBezTo>
                  <a:pt x="71399" y="66032"/>
                  <a:pt x="97227" y="33016"/>
                  <a:pt x="122521" y="0"/>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4" name="Google Shape;664;p25"/>
          <p:cNvSpPr/>
          <p:nvPr/>
        </p:nvSpPr>
        <p:spPr>
          <a:xfrm>
            <a:off x="601663" y="1112301"/>
            <a:ext cx="148278" cy="150969"/>
          </a:xfrm>
          <a:custGeom>
            <a:avLst/>
            <a:gdLst/>
            <a:ahLst/>
            <a:cxnLst/>
            <a:rect l="l" t="t" r="r" b="b"/>
            <a:pathLst>
              <a:path w="148278" h="150969" extrusionOk="0">
                <a:moveTo>
                  <a:pt x="54637" y="150703"/>
                </a:moveTo>
                <a:cubicBezTo>
                  <a:pt x="25349" y="137923"/>
                  <a:pt x="46383" y="117953"/>
                  <a:pt x="49845" y="100913"/>
                </a:cubicBezTo>
                <a:cubicBezTo>
                  <a:pt x="31739" y="95854"/>
                  <a:pt x="17095" y="126474"/>
                  <a:pt x="2983" y="105972"/>
                </a:cubicBezTo>
                <a:cubicBezTo>
                  <a:pt x="-5804" y="93191"/>
                  <a:pt x="17361" y="90262"/>
                  <a:pt x="22420" y="78813"/>
                </a:cubicBezTo>
                <a:cubicBezTo>
                  <a:pt x="21621" y="65500"/>
                  <a:pt x="-5804" y="70559"/>
                  <a:pt x="1119" y="52986"/>
                </a:cubicBezTo>
                <a:cubicBezTo>
                  <a:pt x="5113" y="42868"/>
                  <a:pt x="17627" y="50057"/>
                  <a:pt x="26946" y="48992"/>
                </a:cubicBezTo>
                <a:cubicBezTo>
                  <a:pt x="30408" y="38075"/>
                  <a:pt x="6444" y="26094"/>
                  <a:pt x="23219" y="19437"/>
                </a:cubicBezTo>
                <a:cubicBezTo>
                  <a:pt x="41857" y="11982"/>
                  <a:pt x="47715" y="35413"/>
                  <a:pt x="61028" y="45264"/>
                </a:cubicBezTo>
                <a:cubicBezTo>
                  <a:pt x="66619" y="37809"/>
                  <a:pt x="63690" y="28756"/>
                  <a:pt x="64755" y="20768"/>
                </a:cubicBezTo>
                <a:cubicBezTo>
                  <a:pt x="65820" y="11449"/>
                  <a:pt x="65820" y="0"/>
                  <a:pt x="77536" y="0"/>
                </a:cubicBezTo>
                <a:cubicBezTo>
                  <a:pt x="91914" y="0"/>
                  <a:pt x="89784" y="13313"/>
                  <a:pt x="89784" y="22898"/>
                </a:cubicBezTo>
                <a:cubicBezTo>
                  <a:pt x="89784" y="27691"/>
                  <a:pt x="88453" y="32484"/>
                  <a:pt x="87654" y="38075"/>
                </a:cubicBezTo>
                <a:cubicBezTo>
                  <a:pt x="98304" y="37809"/>
                  <a:pt x="101233" y="28756"/>
                  <a:pt x="107623" y="24762"/>
                </a:cubicBezTo>
                <a:cubicBezTo>
                  <a:pt x="113747" y="20768"/>
                  <a:pt x="119871" y="16508"/>
                  <a:pt x="126528" y="22898"/>
                </a:cubicBezTo>
                <a:cubicBezTo>
                  <a:pt x="133184" y="29289"/>
                  <a:pt x="128924" y="35679"/>
                  <a:pt x="125196" y="41803"/>
                </a:cubicBezTo>
                <a:cubicBezTo>
                  <a:pt x="120404" y="50323"/>
                  <a:pt x="106558" y="60175"/>
                  <a:pt x="128392" y="65500"/>
                </a:cubicBezTo>
                <a:cubicBezTo>
                  <a:pt x="137977" y="67896"/>
                  <a:pt x="151556" y="69494"/>
                  <a:pt x="147562" y="83073"/>
                </a:cubicBezTo>
                <a:cubicBezTo>
                  <a:pt x="143568" y="96919"/>
                  <a:pt x="129723" y="92925"/>
                  <a:pt x="119072" y="91061"/>
                </a:cubicBezTo>
                <a:cubicBezTo>
                  <a:pt x="113215" y="89996"/>
                  <a:pt x="107623" y="87866"/>
                  <a:pt x="97239" y="85203"/>
                </a:cubicBezTo>
                <a:cubicBezTo>
                  <a:pt x="106026" y="105439"/>
                  <a:pt x="123066" y="117687"/>
                  <a:pt x="123333" y="137124"/>
                </a:cubicBezTo>
                <a:cubicBezTo>
                  <a:pt x="122001" y="138455"/>
                  <a:pt x="120404" y="139520"/>
                  <a:pt x="119072" y="140852"/>
                </a:cubicBezTo>
                <a:cubicBezTo>
                  <a:pt x="93778" y="140053"/>
                  <a:pt x="90583" y="114492"/>
                  <a:pt x="75938" y="97984"/>
                </a:cubicBezTo>
                <a:cubicBezTo>
                  <a:pt x="70879" y="119551"/>
                  <a:pt x="67418" y="137390"/>
                  <a:pt x="54371" y="150970"/>
                </a:cubicBezTo>
                <a:lnTo>
                  <a:pt x="54371" y="150970"/>
                </a:ln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5" name="Google Shape;665;p25"/>
          <p:cNvSpPr/>
          <p:nvPr/>
        </p:nvSpPr>
        <p:spPr>
          <a:xfrm>
            <a:off x="4671320" y="5633809"/>
            <a:ext cx="224643" cy="76239"/>
          </a:xfrm>
          <a:custGeom>
            <a:avLst/>
            <a:gdLst/>
            <a:ahLst/>
            <a:cxnLst/>
            <a:rect l="l" t="t" r="r" b="b"/>
            <a:pathLst>
              <a:path w="224643" h="76239" extrusionOk="0">
                <a:moveTo>
                  <a:pt x="224644" y="66956"/>
                </a:moveTo>
                <a:cubicBezTo>
                  <a:pt x="154085" y="76807"/>
                  <a:pt x="90449" y="86127"/>
                  <a:pt x="29742" y="53909"/>
                </a:cubicBezTo>
                <a:cubicBezTo>
                  <a:pt x="16162" y="46720"/>
                  <a:pt x="-4074" y="40330"/>
                  <a:pt x="719" y="20893"/>
                </a:cubicBezTo>
                <a:cubicBezTo>
                  <a:pt x="6044" y="-408"/>
                  <a:pt x="27612" y="-1207"/>
                  <a:pt x="45984" y="657"/>
                </a:cubicBezTo>
                <a:cubicBezTo>
                  <a:pt x="86455" y="4651"/>
                  <a:pt x="123731" y="20893"/>
                  <a:pt x="160209" y="37135"/>
                </a:cubicBezTo>
                <a:cubicBezTo>
                  <a:pt x="179646" y="45655"/>
                  <a:pt x="203610" y="45655"/>
                  <a:pt x="224644" y="67222"/>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6" name="Google Shape;666;p25"/>
          <p:cNvSpPr/>
          <p:nvPr/>
        </p:nvSpPr>
        <p:spPr>
          <a:xfrm>
            <a:off x="5099282" y="5690304"/>
            <a:ext cx="155068" cy="132478"/>
          </a:xfrm>
          <a:custGeom>
            <a:avLst/>
            <a:gdLst/>
            <a:ahLst/>
            <a:cxnLst/>
            <a:rect l="l" t="t" r="r" b="b"/>
            <a:pathLst>
              <a:path w="155068" h="132478" extrusionOk="0">
                <a:moveTo>
                  <a:pt x="154802" y="107379"/>
                </a:moveTo>
                <a:cubicBezTo>
                  <a:pt x="155867" y="118296"/>
                  <a:pt x="153737" y="125751"/>
                  <a:pt x="145217" y="130011"/>
                </a:cubicBezTo>
                <a:cubicBezTo>
                  <a:pt x="134832" y="135336"/>
                  <a:pt x="125514" y="131342"/>
                  <a:pt x="117260" y="124686"/>
                </a:cubicBezTo>
                <a:cubicBezTo>
                  <a:pt x="89302" y="102320"/>
                  <a:pt x="61345" y="80220"/>
                  <a:pt x="38979" y="51997"/>
                </a:cubicBezTo>
                <a:cubicBezTo>
                  <a:pt x="28595" y="38684"/>
                  <a:pt x="15814" y="27235"/>
                  <a:pt x="4365" y="14987"/>
                </a:cubicBezTo>
                <a:cubicBezTo>
                  <a:pt x="904" y="11259"/>
                  <a:pt x="-2291" y="6200"/>
                  <a:pt x="2235" y="1940"/>
                </a:cubicBezTo>
                <a:cubicBezTo>
                  <a:pt x="4365" y="-190"/>
                  <a:pt x="9957" y="-457"/>
                  <a:pt x="13152" y="609"/>
                </a:cubicBezTo>
                <a:cubicBezTo>
                  <a:pt x="51227" y="13389"/>
                  <a:pt x="90101" y="24572"/>
                  <a:pt x="122052" y="50665"/>
                </a:cubicBezTo>
                <a:cubicBezTo>
                  <a:pt x="140424" y="65842"/>
                  <a:pt x="150276" y="86611"/>
                  <a:pt x="155068" y="107912"/>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7" name="Google Shape;667;p25"/>
          <p:cNvSpPr/>
          <p:nvPr/>
        </p:nvSpPr>
        <p:spPr>
          <a:xfrm>
            <a:off x="1049782" y="1164927"/>
            <a:ext cx="92605" cy="85365"/>
          </a:xfrm>
          <a:custGeom>
            <a:avLst/>
            <a:gdLst/>
            <a:ahLst/>
            <a:cxnLst/>
            <a:rect l="l" t="t" r="r" b="b"/>
            <a:pathLst>
              <a:path w="92605" h="85365" extrusionOk="0">
                <a:moveTo>
                  <a:pt x="50108" y="70386"/>
                </a:moveTo>
                <a:cubicBezTo>
                  <a:pt x="37594" y="90089"/>
                  <a:pt x="37328" y="90355"/>
                  <a:pt x="24281" y="71184"/>
                </a:cubicBezTo>
                <a:cubicBezTo>
                  <a:pt x="20021" y="65060"/>
                  <a:pt x="16027" y="68256"/>
                  <a:pt x="11501" y="68256"/>
                </a:cubicBezTo>
                <a:cubicBezTo>
                  <a:pt x="6442" y="68256"/>
                  <a:pt x="-2345" y="66392"/>
                  <a:pt x="584" y="62398"/>
                </a:cubicBezTo>
                <a:cubicBezTo>
                  <a:pt x="12033" y="47754"/>
                  <a:pt x="-8735" y="24855"/>
                  <a:pt x="11767" y="15004"/>
                </a:cubicBezTo>
                <a:cubicBezTo>
                  <a:pt x="25612" y="8347"/>
                  <a:pt x="39990" y="-10557"/>
                  <a:pt x="57564" y="7815"/>
                </a:cubicBezTo>
                <a:cubicBezTo>
                  <a:pt x="63421" y="13939"/>
                  <a:pt x="66084" y="8880"/>
                  <a:pt x="70078" y="8081"/>
                </a:cubicBezTo>
                <a:cubicBezTo>
                  <a:pt x="80994" y="5951"/>
                  <a:pt x="85521" y="9945"/>
                  <a:pt x="81793" y="21128"/>
                </a:cubicBezTo>
                <a:cubicBezTo>
                  <a:pt x="80462" y="25654"/>
                  <a:pt x="73273" y="32310"/>
                  <a:pt x="77533" y="33908"/>
                </a:cubicBezTo>
                <a:cubicBezTo>
                  <a:pt x="105757" y="44292"/>
                  <a:pt x="87118" y="52546"/>
                  <a:pt x="79397" y="65859"/>
                </a:cubicBezTo>
                <a:cubicBezTo>
                  <a:pt x="67149" y="86095"/>
                  <a:pt x="69279" y="87426"/>
                  <a:pt x="49842" y="70119"/>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8" name="Google Shape;668;p25"/>
          <p:cNvSpPr/>
          <p:nvPr/>
        </p:nvSpPr>
        <p:spPr>
          <a:xfrm>
            <a:off x="1188943" y="5233004"/>
            <a:ext cx="75213" cy="72601"/>
          </a:xfrm>
          <a:custGeom>
            <a:avLst/>
            <a:gdLst/>
            <a:ahLst/>
            <a:cxnLst/>
            <a:rect l="l" t="t" r="r" b="b"/>
            <a:pathLst>
              <a:path w="75213" h="72601" extrusionOk="0">
                <a:moveTo>
                  <a:pt x="40350" y="65707"/>
                </a:moveTo>
                <a:cubicBezTo>
                  <a:pt x="16919" y="84345"/>
                  <a:pt x="5736" y="60648"/>
                  <a:pt x="1742" y="48134"/>
                </a:cubicBezTo>
                <a:cubicBezTo>
                  <a:pt x="-6512" y="21242"/>
                  <a:pt x="16120" y="9260"/>
                  <a:pt x="36889" y="207"/>
                </a:cubicBezTo>
                <a:cubicBezTo>
                  <a:pt x="44876" y="-3254"/>
                  <a:pt x="78425" y="37750"/>
                  <a:pt x="74964" y="39081"/>
                </a:cubicBezTo>
                <a:cubicBezTo>
                  <a:pt x="60319" y="44673"/>
                  <a:pt x="71236" y="83547"/>
                  <a:pt x="40350" y="65707"/>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669" name="Google Shape;669;p25"/>
          <p:cNvSpPr/>
          <p:nvPr/>
        </p:nvSpPr>
        <p:spPr>
          <a:xfrm>
            <a:off x="4687738" y="1716701"/>
            <a:ext cx="213568" cy="208762"/>
          </a:xfrm>
          <a:custGeom>
            <a:avLst/>
            <a:gdLst/>
            <a:ahLst/>
            <a:cxnLst/>
            <a:rect l="l" t="t" r="r" b="b"/>
            <a:pathLst>
              <a:path w="213568" h="208762" extrusionOk="0">
                <a:moveTo>
                  <a:pt x="108911" y="208759"/>
                </a:moveTo>
                <a:cubicBezTo>
                  <a:pt x="50333" y="209291"/>
                  <a:pt x="809" y="161897"/>
                  <a:pt x="10" y="104917"/>
                </a:cubicBezTo>
                <a:cubicBezTo>
                  <a:pt x="-789" y="47671"/>
                  <a:pt x="45274" y="809"/>
                  <a:pt x="103053" y="10"/>
                </a:cubicBezTo>
                <a:cubicBezTo>
                  <a:pt x="163494" y="-788"/>
                  <a:pt x="212752" y="44210"/>
                  <a:pt x="213551" y="101189"/>
                </a:cubicBezTo>
                <a:cubicBezTo>
                  <a:pt x="214616" y="159500"/>
                  <a:pt x="166955" y="208226"/>
                  <a:pt x="108911" y="208759"/>
                </a:cubicBezTo>
                <a:close/>
              </a:path>
            </a:pathLst>
          </a:custGeom>
          <a:solidFill>
            <a:srgbClr val="C691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26"/>
          <p:cNvSpPr txBox="1">
            <a:spLocks noGrp="1"/>
          </p:cNvSpPr>
          <p:nvPr>
            <p:ph type="body" idx="1"/>
          </p:nvPr>
        </p:nvSpPr>
        <p:spPr>
          <a:xfrm>
            <a:off x="323528" y="123484"/>
            <a:ext cx="11573197" cy="724247"/>
          </a:xfrm>
          <a:prstGeom prst="rect">
            <a:avLst/>
          </a:prstGeom>
          <a:noFill/>
          <a:ln>
            <a:noFill/>
          </a:ln>
        </p:spPr>
        <p:txBody>
          <a:bodyPr spcFirstLastPara="1" wrap="square" lIns="91425" tIns="45700" rIns="91425" bIns="45700" anchor="ctr" anchorCtr="0">
            <a:normAutofit lnSpcReduction="10000"/>
          </a:bodyPr>
          <a:lstStyle/>
          <a:p>
            <a:pPr marL="0" lvl="0" indent="0" algn="ctr" rtl="0">
              <a:lnSpc>
                <a:spcPct val="90000"/>
              </a:lnSpc>
              <a:spcBef>
                <a:spcPts val="0"/>
              </a:spcBef>
              <a:spcAft>
                <a:spcPts val="0"/>
              </a:spcAft>
              <a:buClr>
                <a:srgbClr val="000000"/>
              </a:buClr>
              <a:buSzPts val="4800"/>
              <a:buNone/>
            </a:pPr>
            <a:r>
              <a:rPr lang="en-US" sz="4800">
                <a:latin typeface="Montserrat"/>
                <a:ea typeface="Montserrat"/>
                <a:cs typeface="Montserrat"/>
                <a:sym typeface="Montserrat"/>
              </a:rPr>
              <a:t>Fully Editable Icon Sets: A</a:t>
            </a:r>
            <a:endParaRPr/>
          </a:p>
        </p:txBody>
      </p:sp>
      <p:sp>
        <p:nvSpPr>
          <p:cNvPr id="676" name="Google Shape;676;p26"/>
          <p:cNvSpPr/>
          <p:nvPr/>
        </p:nvSpPr>
        <p:spPr>
          <a:xfrm>
            <a:off x="6112072" y="1492158"/>
            <a:ext cx="523149" cy="524695"/>
          </a:xfrm>
          <a:custGeom>
            <a:avLst/>
            <a:gdLst/>
            <a:ahLst/>
            <a:cxnLst/>
            <a:rect l="l" t="t" r="r" b="b"/>
            <a:pathLst>
              <a:path w="3240001" h="3249575" extrusionOk="0">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77" name="Google Shape;677;p26"/>
          <p:cNvSpPr/>
          <p:nvPr/>
        </p:nvSpPr>
        <p:spPr>
          <a:xfrm>
            <a:off x="5273317" y="1562685"/>
            <a:ext cx="523147" cy="383627"/>
          </a:xfrm>
          <a:custGeom>
            <a:avLst/>
            <a:gdLst/>
            <a:ahLst/>
            <a:cxnLst/>
            <a:rect l="l" t="t" r="r" b="b"/>
            <a:pathLst>
              <a:path w="3240001" h="2375905" extrusionOk="0">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78" name="Google Shape;678;p26"/>
          <p:cNvSpPr/>
          <p:nvPr/>
        </p:nvSpPr>
        <p:spPr>
          <a:xfrm>
            <a:off x="6114156" y="4520205"/>
            <a:ext cx="313133" cy="707899"/>
          </a:xfrm>
          <a:custGeom>
            <a:avLst/>
            <a:gdLst/>
            <a:ahLst/>
            <a:cxnLst/>
            <a:rect l="l" t="t" r="r" b="b"/>
            <a:pathLst>
              <a:path w="1346449" h="3166775" extrusionOk="0">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79" name="Google Shape;679;p26"/>
          <p:cNvSpPr/>
          <p:nvPr/>
        </p:nvSpPr>
        <p:spPr>
          <a:xfrm rot="-2700000">
            <a:off x="9585735" y="3654559"/>
            <a:ext cx="225664" cy="502732"/>
          </a:xfrm>
          <a:custGeom>
            <a:avLst/>
            <a:gdLst/>
            <a:ahLst/>
            <a:cxnLst/>
            <a:rect l="l" t="t" r="r" b="b"/>
            <a:pathLst>
              <a:path w="154109" h="343323" extrusionOk="0">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0" name="Google Shape;680;p26"/>
          <p:cNvSpPr/>
          <p:nvPr/>
        </p:nvSpPr>
        <p:spPr>
          <a:xfrm flipH="1">
            <a:off x="5267028" y="4641908"/>
            <a:ext cx="464493" cy="464493"/>
          </a:xfrm>
          <a:custGeom>
            <a:avLst/>
            <a:gdLst/>
            <a:ahLst/>
            <a:cxnLst/>
            <a:rect l="l" t="t" r="r" b="b"/>
            <a:pathLst>
              <a:path w="3242753" h="3227814" extrusionOk="0">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1" name="Google Shape;681;p26"/>
          <p:cNvSpPr/>
          <p:nvPr/>
        </p:nvSpPr>
        <p:spPr>
          <a:xfrm>
            <a:off x="7745409" y="3642508"/>
            <a:ext cx="460779" cy="453389"/>
          </a:xfrm>
          <a:custGeom>
            <a:avLst/>
            <a:gdLst/>
            <a:ahLst/>
            <a:cxnLst/>
            <a:rect l="l" t="t" r="r" b="b"/>
            <a:pathLst>
              <a:path w="3214097" h="3162551" extrusionOk="0">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2" name="Google Shape;682;p26"/>
          <p:cNvSpPr/>
          <p:nvPr/>
        </p:nvSpPr>
        <p:spPr>
          <a:xfrm>
            <a:off x="11063700" y="3600571"/>
            <a:ext cx="464493" cy="463135"/>
          </a:xfrm>
          <a:custGeom>
            <a:avLst/>
            <a:gdLst/>
            <a:ahLst/>
            <a:cxnLst/>
            <a:rect l="l" t="t" r="r" b="b"/>
            <a:pathLst>
              <a:path w="3240000" h="3230531" extrusionOk="0">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3" name="Google Shape;683;p26"/>
          <p:cNvSpPr/>
          <p:nvPr/>
        </p:nvSpPr>
        <p:spPr>
          <a:xfrm>
            <a:off x="6950830" y="1518722"/>
            <a:ext cx="471567" cy="471567"/>
          </a:xfrm>
          <a:custGeom>
            <a:avLst/>
            <a:gdLst/>
            <a:ahLst/>
            <a:cxnLst/>
            <a:rect l="l" t="t" r="r" b="b"/>
            <a:pathLst>
              <a:path w="3240000" h="3240000" extrusionOk="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4" name="Google Shape;684;p26"/>
          <p:cNvSpPr/>
          <p:nvPr/>
        </p:nvSpPr>
        <p:spPr>
          <a:xfrm rot="5400000">
            <a:off x="7737685" y="1518715"/>
            <a:ext cx="472195" cy="471568"/>
          </a:xfrm>
          <a:custGeom>
            <a:avLst/>
            <a:gdLst/>
            <a:ahLst/>
            <a:cxnLst/>
            <a:rect l="l" t="t" r="r" b="b"/>
            <a:pathLst>
              <a:path w="3244313" h="3240000" extrusionOk="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5" name="Google Shape;685;p26"/>
          <p:cNvSpPr/>
          <p:nvPr/>
        </p:nvSpPr>
        <p:spPr>
          <a:xfrm>
            <a:off x="6809933" y="4618989"/>
            <a:ext cx="513183" cy="510343"/>
          </a:xfrm>
          <a:custGeom>
            <a:avLst/>
            <a:gdLst/>
            <a:ahLst/>
            <a:cxnLst/>
            <a:rect l="l" t="t" r="r" b="b"/>
            <a:pathLst>
              <a:path w="3228711" h="3210836" extrusionOk="0">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6" name="Google Shape;686;p26"/>
          <p:cNvSpPr/>
          <p:nvPr/>
        </p:nvSpPr>
        <p:spPr>
          <a:xfrm rot="-5400000">
            <a:off x="8525359" y="1470618"/>
            <a:ext cx="567400" cy="567775"/>
          </a:xfrm>
          <a:custGeom>
            <a:avLst/>
            <a:gdLst/>
            <a:ahLst/>
            <a:cxnLst/>
            <a:rect l="l" t="t" r="r" b="b"/>
            <a:pathLst>
              <a:path w="3185463" h="3187558" extrusionOk="0">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7" name="Google Shape;687;p26"/>
          <p:cNvSpPr/>
          <p:nvPr/>
        </p:nvSpPr>
        <p:spPr>
          <a:xfrm>
            <a:off x="9408552" y="1424301"/>
            <a:ext cx="473301" cy="660395"/>
          </a:xfrm>
          <a:custGeom>
            <a:avLst/>
            <a:gdLst/>
            <a:ahLst/>
            <a:cxnLst/>
            <a:rect l="l" t="t" r="r" b="b"/>
            <a:pathLst>
              <a:path w="2512265" h="3505352" extrusionOk="0">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8" name="Google Shape;688;p26"/>
          <p:cNvSpPr/>
          <p:nvPr/>
        </p:nvSpPr>
        <p:spPr>
          <a:xfrm>
            <a:off x="7705751" y="4600959"/>
            <a:ext cx="385791" cy="546392"/>
          </a:xfrm>
          <a:custGeom>
            <a:avLst/>
            <a:gdLst/>
            <a:ahLst/>
            <a:cxnLst/>
            <a:rect l="l" t="t" r="r" b="b"/>
            <a:pathLst>
              <a:path w="2387678" h="3240000" extrusionOk="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89" name="Google Shape;689;p26"/>
          <p:cNvSpPr/>
          <p:nvPr/>
        </p:nvSpPr>
        <p:spPr>
          <a:xfrm rot="-900000">
            <a:off x="6137536" y="3634207"/>
            <a:ext cx="548680" cy="469988"/>
          </a:xfrm>
          <a:custGeom>
            <a:avLst/>
            <a:gdLst/>
            <a:ahLst/>
            <a:cxnLst/>
            <a:rect l="l" t="t" r="r" b="b"/>
            <a:pathLst>
              <a:path w="2901316" h="2485205" extrusionOk="0">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90" name="Google Shape;690;p26"/>
          <p:cNvSpPr/>
          <p:nvPr/>
        </p:nvSpPr>
        <p:spPr>
          <a:xfrm>
            <a:off x="4401179" y="3545253"/>
            <a:ext cx="527335" cy="493633"/>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91" name="Google Shape;691;p26"/>
          <p:cNvSpPr/>
          <p:nvPr/>
        </p:nvSpPr>
        <p:spPr>
          <a:xfrm>
            <a:off x="4376241" y="4613422"/>
            <a:ext cx="508153" cy="508153"/>
          </a:xfrm>
          <a:custGeom>
            <a:avLst/>
            <a:gdLst/>
            <a:ahLst/>
            <a:cxnLst/>
            <a:rect l="l" t="t" r="r" b="b"/>
            <a:pathLst>
              <a:path w="3240000" h="3240000" extrusionOk="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92" name="Google Shape;692;p26"/>
          <p:cNvSpPr/>
          <p:nvPr/>
        </p:nvSpPr>
        <p:spPr>
          <a:xfrm rot="-2794009">
            <a:off x="10126693" y="1539353"/>
            <a:ext cx="551843" cy="546087"/>
          </a:xfrm>
          <a:custGeom>
            <a:avLst/>
            <a:gdLst/>
            <a:ahLst/>
            <a:cxnLst/>
            <a:rect l="l" t="t" r="r" b="b"/>
            <a:pathLst>
              <a:path w="1807241" h="1788383" extrusionOk="0">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93" name="Google Shape;693;p26"/>
          <p:cNvSpPr/>
          <p:nvPr/>
        </p:nvSpPr>
        <p:spPr>
          <a:xfrm>
            <a:off x="10932826" y="1539420"/>
            <a:ext cx="544577" cy="547049"/>
          </a:xfrm>
          <a:custGeom>
            <a:avLst/>
            <a:gdLst/>
            <a:ahLst/>
            <a:cxnLst/>
            <a:rect l="l" t="t" r="r" b="b"/>
            <a:pathLst>
              <a:path w="371900" h="373588" extrusionOk="0">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94" name="Google Shape;694;p26"/>
          <p:cNvSpPr/>
          <p:nvPr/>
        </p:nvSpPr>
        <p:spPr>
          <a:xfrm>
            <a:off x="9363475" y="4578027"/>
            <a:ext cx="478148" cy="569324"/>
          </a:xfrm>
          <a:custGeom>
            <a:avLst/>
            <a:gdLst/>
            <a:ahLst/>
            <a:cxnLst/>
            <a:rect l="l" t="t" r="r" b="b"/>
            <a:pathLst>
              <a:path w="2721114" h="3240000" extrusionOk="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95" name="Google Shape;695;p26"/>
          <p:cNvSpPr/>
          <p:nvPr/>
        </p:nvSpPr>
        <p:spPr>
          <a:xfrm>
            <a:off x="8488431" y="4578027"/>
            <a:ext cx="478148" cy="569324"/>
          </a:xfrm>
          <a:custGeom>
            <a:avLst/>
            <a:gdLst/>
            <a:ahLst/>
            <a:cxnLst/>
            <a:rect l="l" t="t" r="r" b="b"/>
            <a:pathLst>
              <a:path w="2721114" h="3240000" extrusionOk="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96" name="Google Shape;696;p26"/>
          <p:cNvSpPr/>
          <p:nvPr/>
        </p:nvSpPr>
        <p:spPr>
          <a:xfrm>
            <a:off x="10238515" y="4578027"/>
            <a:ext cx="478148" cy="569324"/>
          </a:xfrm>
          <a:custGeom>
            <a:avLst/>
            <a:gdLst/>
            <a:ahLst/>
            <a:cxnLst/>
            <a:rect l="l" t="t" r="r" b="b"/>
            <a:pathLst>
              <a:path w="2721114" h="3240000" extrusionOk="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97" name="Google Shape;697;p26"/>
          <p:cNvSpPr/>
          <p:nvPr/>
        </p:nvSpPr>
        <p:spPr>
          <a:xfrm>
            <a:off x="11113559" y="4578027"/>
            <a:ext cx="478148" cy="569324"/>
          </a:xfrm>
          <a:custGeom>
            <a:avLst/>
            <a:gdLst/>
            <a:ahLst/>
            <a:cxnLst/>
            <a:rect l="l" t="t" r="r" b="b"/>
            <a:pathLst>
              <a:path w="2721114" h="3240000" extrusionOk="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698" name="Google Shape;698;p26"/>
          <p:cNvSpPr/>
          <p:nvPr/>
        </p:nvSpPr>
        <p:spPr>
          <a:xfrm>
            <a:off x="4351196" y="1478775"/>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nvGrpSpPr>
          <p:cNvPr id="699" name="Google Shape;699;p26"/>
          <p:cNvGrpSpPr/>
          <p:nvPr/>
        </p:nvGrpSpPr>
        <p:grpSpPr>
          <a:xfrm>
            <a:off x="9367813" y="5419905"/>
            <a:ext cx="404147" cy="560241"/>
            <a:chOff x="-38860325" y="3221750"/>
            <a:chExt cx="228425" cy="316650"/>
          </a:xfrm>
        </p:grpSpPr>
        <p:sp>
          <p:nvSpPr>
            <p:cNvPr id="700" name="Google Shape;700;p26"/>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01" name="Google Shape;701;p26"/>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02" name="Google Shape;702;p26"/>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03" name="Google Shape;703;p26"/>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04" name="Google Shape;704;p26"/>
          <p:cNvGrpSpPr/>
          <p:nvPr/>
        </p:nvGrpSpPr>
        <p:grpSpPr>
          <a:xfrm>
            <a:off x="4313801" y="2400899"/>
            <a:ext cx="644203" cy="641015"/>
            <a:chOff x="-38538975" y="3954250"/>
            <a:chExt cx="318225" cy="316650"/>
          </a:xfrm>
        </p:grpSpPr>
        <p:sp>
          <p:nvSpPr>
            <p:cNvPr id="705" name="Google Shape;705;p2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06" name="Google Shape;706;p2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07" name="Google Shape;707;p26"/>
          <p:cNvGrpSpPr/>
          <p:nvPr/>
        </p:nvGrpSpPr>
        <p:grpSpPr>
          <a:xfrm>
            <a:off x="4399885" y="5618925"/>
            <a:ext cx="495395" cy="442067"/>
            <a:chOff x="-42996150" y="3612600"/>
            <a:chExt cx="323750" cy="288900"/>
          </a:xfrm>
        </p:grpSpPr>
        <p:sp>
          <p:nvSpPr>
            <p:cNvPr id="708" name="Google Shape;708;p26"/>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09" name="Google Shape;709;p26"/>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10" name="Google Shape;710;p26"/>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11" name="Google Shape;711;p26"/>
          <p:cNvGrpSpPr/>
          <p:nvPr/>
        </p:nvGrpSpPr>
        <p:grpSpPr>
          <a:xfrm>
            <a:off x="8432704" y="5501965"/>
            <a:ext cx="496541" cy="485831"/>
            <a:chOff x="-41117650" y="3605525"/>
            <a:chExt cx="324500" cy="317500"/>
          </a:xfrm>
        </p:grpSpPr>
        <p:sp>
          <p:nvSpPr>
            <p:cNvPr id="712" name="Google Shape;712;p26"/>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13" name="Google Shape;713;p26"/>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14" name="Google Shape;714;p26"/>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15" name="Google Shape;715;p26"/>
          <p:cNvGrpSpPr/>
          <p:nvPr/>
        </p:nvGrpSpPr>
        <p:grpSpPr>
          <a:xfrm>
            <a:off x="5285555" y="5542723"/>
            <a:ext cx="469687" cy="475692"/>
            <a:chOff x="-42617300" y="3587775"/>
            <a:chExt cx="306950" cy="310875"/>
          </a:xfrm>
        </p:grpSpPr>
        <p:sp>
          <p:nvSpPr>
            <p:cNvPr id="716" name="Google Shape;716;p26"/>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17" name="Google Shape;717;p26"/>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18" name="Google Shape;718;p26"/>
          <p:cNvGrpSpPr/>
          <p:nvPr/>
        </p:nvGrpSpPr>
        <p:grpSpPr>
          <a:xfrm>
            <a:off x="10221237" y="5564685"/>
            <a:ext cx="486939" cy="443559"/>
            <a:chOff x="-40745125" y="3632900"/>
            <a:chExt cx="318225" cy="289875"/>
          </a:xfrm>
        </p:grpSpPr>
        <p:sp>
          <p:nvSpPr>
            <p:cNvPr id="719" name="Google Shape;719;p26"/>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20" name="Google Shape;720;p26"/>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21" name="Google Shape;721;p26"/>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22" name="Google Shape;722;p26"/>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23" name="Google Shape;723;p26"/>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24" name="Google Shape;724;p26"/>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25" name="Google Shape;725;p26"/>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sp>
        <p:nvSpPr>
          <p:cNvPr id="726" name="Google Shape;726;p26"/>
          <p:cNvSpPr/>
          <p:nvPr/>
        </p:nvSpPr>
        <p:spPr>
          <a:xfrm>
            <a:off x="6077468"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nvGrpSpPr>
          <p:cNvPr id="727" name="Google Shape;727;p26"/>
          <p:cNvGrpSpPr/>
          <p:nvPr/>
        </p:nvGrpSpPr>
        <p:grpSpPr>
          <a:xfrm>
            <a:off x="11105261" y="5521085"/>
            <a:ext cx="476115" cy="484531"/>
            <a:chOff x="-40372575" y="3604550"/>
            <a:chExt cx="311150" cy="316650"/>
          </a:xfrm>
        </p:grpSpPr>
        <p:sp>
          <p:nvSpPr>
            <p:cNvPr id="728" name="Google Shape;728;p26"/>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29" name="Google Shape;729;p26"/>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30" name="Google Shape;730;p26"/>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31" name="Google Shape;731;p26"/>
          <p:cNvGrpSpPr/>
          <p:nvPr/>
        </p:nvGrpSpPr>
        <p:grpSpPr>
          <a:xfrm>
            <a:off x="6835001" y="5544805"/>
            <a:ext cx="486939" cy="484531"/>
            <a:chOff x="-41893475" y="3584850"/>
            <a:chExt cx="318225" cy="316650"/>
          </a:xfrm>
        </p:grpSpPr>
        <p:sp>
          <p:nvSpPr>
            <p:cNvPr id="732" name="Google Shape;732;p26"/>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33" name="Google Shape;733;p26"/>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34" name="Google Shape;734;p26"/>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35" name="Google Shape;735;p26"/>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36" name="Google Shape;736;p26"/>
          <p:cNvGrpSpPr/>
          <p:nvPr/>
        </p:nvGrpSpPr>
        <p:grpSpPr>
          <a:xfrm>
            <a:off x="7644055" y="5591328"/>
            <a:ext cx="483343" cy="378489"/>
            <a:chOff x="-41526450" y="3653375"/>
            <a:chExt cx="315875" cy="247350"/>
          </a:xfrm>
        </p:grpSpPr>
        <p:sp>
          <p:nvSpPr>
            <p:cNvPr id="737" name="Google Shape;737;p26"/>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38" name="Google Shape;738;p26"/>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39" name="Google Shape;739;p26"/>
          <p:cNvGrpSpPr/>
          <p:nvPr/>
        </p:nvGrpSpPr>
        <p:grpSpPr>
          <a:xfrm>
            <a:off x="5231489" y="2522332"/>
            <a:ext cx="480672" cy="552945"/>
            <a:chOff x="-42971725" y="3217825"/>
            <a:chExt cx="275675" cy="317125"/>
          </a:xfrm>
        </p:grpSpPr>
        <p:sp>
          <p:nvSpPr>
            <p:cNvPr id="740" name="Google Shape;740;p26"/>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41" name="Google Shape;741;p26"/>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42" name="Google Shape;742;p26"/>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43" name="Google Shape;743;p26"/>
          <p:cNvGrpSpPr/>
          <p:nvPr/>
        </p:nvGrpSpPr>
        <p:grpSpPr>
          <a:xfrm>
            <a:off x="9324641" y="2518241"/>
            <a:ext cx="554819" cy="553467"/>
            <a:chOff x="-41111350" y="3239100"/>
            <a:chExt cx="318200" cy="317425"/>
          </a:xfrm>
        </p:grpSpPr>
        <p:sp>
          <p:nvSpPr>
            <p:cNvPr id="744" name="Google Shape;744;p26"/>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45" name="Google Shape;745;p26"/>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46" name="Google Shape;746;p26"/>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47" name="Google Shape;747;p26"/>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48" name="Google Shape;748;p26"/>
          <p:cNvGrpSpPr/>
          <p:nvPr/>
        </p:nvGrpSpPr>
        <p:grpSpPr>
          <a:xfrm>
            <a:off x="6093085" y="2522325"/>
            <a:ext cx="640955" cy="553467"/>
            <a:chOff x="-42651700" y="3217825"/>
            <a:chExt cx="367600" cy="317425"/>
          </a:xfrm>
        </p:grpSpPr>
        <p:sp>
          <p:nvSpPr>
            <p:cNvPr id="749" name="Google Shape;749;p26"/>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50" name="Google Shape;750;p26"/>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51" name="Google Shape;751;p26"/>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52" name="Google Shape;752;p26"/>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53" name="Google Shape;753;p26"/>
          <p:cNvGrpSpPr/>
          <p:nvPr/>
        </p:nvGrpSpPr>
        <p:grpSpPr>
          <a:xfrm>
            <a:off x="10113537" y="2490023"/>
            <a:ext cx="562491" cy="552639"/>
            <a:chOff x="-40748275" y="3238700"/>
            <a:chExt cx="322600" cy="316950"/>
          </a:xfrm>
        </p:grpSpPr>
        <p:sp>
          <p:nvSpPr>
            <p:cNvPr id="754" name="Google Shape;754;p26"/>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55" name="Google Shape;755;p26"/>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56" name="Google Shape;756;p26"/>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57" name="Google Shape;757;p26"/>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58" name="Google Shape;758;p26"/>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59" name="Google Shape;759;p26"/>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sp>
        <p:nvSpPr>
          <p:cNvPr id="760" name="Google Shape;760;p26"/>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nvGrpSpPr>
          <p:cNvPr id="761" name="Google Shape;761;p26"/>
          <p:cNvGrpSpPr/>
          <p:nvPr/>
        </p:nvGrpSpPr>
        <p:grpSpPr>
          <a:xfrm>
            <a:off x="10973889" y="2490315"/>
            <a:ext cx="553467" cy="504036"/>
            <a:chOff x="-40378075" y="3267450"/>
            <a:chExt cx="317425" cy="289075"/>
          </a:xfrm>
        </p:grpSpPr>
        <p:sp>
          <p:nvSpPr>
            <p:cNvPr id="762" name="Google Shape;762;p26"/>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63" name="Google Shape;763;p26"/>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64" name="Google Shape;764;p26"/>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65" name="Google Shape;765;p26"/>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66" name="Google Shape;766;p26"/>
          <p:cNvGrpSpPr/>
          <p:nvPr/>
        </p:nvGrpSpPr>
        <p:grpSpPr>
          <a:xfrm>
            <a:off x="7701993" y="2496465"/>
            <a:ext cx="553512" cy="553163"/>
            <a:chOff x="-41895050" y="3217225"/>
            <a:chExt cx="317450" cy="317250"/>
          </a:xfrm>
        </p:grpSpPr>
        <p:sp>
          <p:nvSpPr>
            <p:cNvPr id="767" name="Google Shape;767;p26"/>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68" name="Google Shape;768;p26"/>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69" name="Google Shape;769;p26"/>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70" name="Google Shape;770;p26"/>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71" name="Google Shape;771;p26"/>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72" name="Google Shape;772;p26"/>
          <p:cNvGrpSpPr/>
          <p:nvPr/>
        </p:nvGrpSpPr>
        <p:grpSpPr>
          <a:xfrm>
            <a:off x="8529347" y="2475152"/>
            <a:ext cx="557608" cy="550765"/>
            <a:chOff x="-41530375" y="3218800"/>
            <a:chExt cx="319800" cy="315875"/>
          </a:xfrm>
        </p:grpSpPr>
        <p:sp>
          <p:nvSpPr>
            <p:cNvPr id="773" name="Google Shape;773;p26"/>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74" name="Google Shape;774;p26"/>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75" name="Google Shape;775;p26"/>
          <p:cNvGrpSpPr/>
          <p:nvPr/>
        </p:nvGrpSpPr>
        <p:grpSpPr>
          <a:xfrm>
            <a:off x="5180728" y="3466336"/>
            <a:ext cx="669093" cy="669093"/>
            <a:chOff x="5049725" y="249400"/>
            <a:chExt cx="481825" cy="481825"/>
          </a:xfrm>
        </p:grpSpPr>
        <p:sp>
          <p:nvSpPr>
            <p:cNvPr id="776" name="Google Shape;776;p2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77" name="Google Shape;777;p2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78" name="Google Shape;778;p26"/>
          <p:cNvGrpSpPr/>
          <p:nvPr/>
        </p:nvGrpSpPr>
        <p:grpSpPr>
          <a:xfrm>
            <a:off x="6907679" y="3560867"/>
            <a:ext cx="526700" cy="526700"/>
            <a:chOff x="5660400" y="238125"/>
            <a:chExt cx="481825" cy="481825"/>
          </a:xfrm>
        </p:grpSpPr>
        <p:sp>
          <p:nvSpPr>
            <p:cNvPr id="779" name="Google Shape;779;p2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80" name="Google Shape;780;p2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81" name="Google Shape;781;p26"/>
          <p:cNvGrpSpPr/>
          <p:nvPr/>
        </p:nvGrpSpPr>
        <p:grpSpPr>
          <a:xfrm>
            <a:off x="10124373" y="3635895"/>
            <a:ext cx="588395" cy="379268"/>
            <a:chOff x="1492675" y="1520750"/>
            <a:chExt cx="481825" cy="310575"/>
          </a:xfrm>
        </p:grpSpPr>
        <p:sp>
          <p:nvSpPr>
            <p:cNvPr id="782" name="Google Shape;782;p2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83" name="Google Shape;783;p2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grpSp>
        <p:nvGrpSpPr>
          <p:cNvPr id="784" name="Google Shape;784;p26"/>
          <p:cNvGrpSpPr/>
          <p:nvPr/>
        </p:nvGrpSpPr>
        <p:grpSpPr>
          <a:xfrm>
            <a:off x="8576549" y="3664413"/>
            <a:ext cx="451911" cy="423656"/>
            <a:chOff x="4456875" y="2635825"/>
            <a:chExt cx="481825" cy="451700"/>
          </a:xfrm>
        </p:grpSpPr>
        <p:sp>
          <p:nvSpPr>
            <p:cNvPr id="785" name="Google Shape;785;p2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86" name="Google Shape;786;p2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87" name="Google Shape;787;p2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88" name="Google Shape;788;p2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89" name="Google Shape;789;p2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sp>
          <p:nvSpPr>
            <p:cNvPr id="790" name="Google Shape;790;p2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solidFill>
              <a:srgbClr val="A5A5A5"/>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AE4500"/>
                </a:solidFill>
                <a:latin typeface="Montserrat"/>
                <a:ea typeface="Montserrat"/>
                <a:cs typeface="Montserrat"/>
                <a:sym typeface="Montserrat"/>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27"/>
          <p:cNvSpPr txBox="1">
            <a:spLocks noGrp="1"/>
          </p:cNvSpPr>
          <p:nvPr>
            <p:ph type="body" idx="1"/>
          </p:nvPr>
        </p:nvSpPr>
        <p:spPr>
          <a:xfrm>
            <a:off x="323528" y="123484"/>
            <a:ext cx="11573197" cy="724247"/>
          </a:xfrm>
          <a:prstGeom prst="rect">
            <a:avLst/>
          </a:prstGeom>
          <a:noFill/>
          <a:ln>
            <a:noFill/>
          </a:ln>
        </p:spPr>
        <p:txBody>
          <a:bodyPr spcFirstLastPara="1" wrap="square" lIns="91425" tIns="45700" rIns="91425" bIns="45700" anchor="ctr" anchorCtr="0">
            <a:normAutofit lnSpcReduction="10000"/>
          </a:bodyPr>
          <a:lstStyle/>
          <a:p>
            <a:pPr marL="0" lvl="0" indent="0" algn="ctr" rtl="0">
              <a:lnSpc>
                <a:spcPct val="90000"/>
              </a:lnSpc>
              <a:spcBef>
                <a:spcPts val="0"/>
              </a:spcBef>
              <a:spcAft>
                <a:spcPts val="0"/>
              </a:spcAft>
              <a:buClr>
                <a:srgbClr val="000000"/>
              </a:buClr>
              <a:buSzPts val="4800"/>
              <a:buNone/>
            </a:pPr>
            <a:r>
              <a:rPr lang="en-US" sz="4800">
                <a:latin typeface="Montserrat"/>
                <a:ea typeface="Montserrat"/>
                <a:cs typeface="Montserrat"/>
                <a:sym typeface="Montserrat"/>
              </a:rPr>
              <a:t>Fully Editable Icon Sets: B</a:t>
            </a:r>
            <a:endParaRPr/>
          </a:p>
        </p:txBody>
      </p:sp>
      <p:sp>
        <p:nvSpPr>
          <p:cNvPr id="797" name="Google Shape;797;p27"/>
          <p:cNvSpPr/>
          <p:nvPr/>
        </p:nvSpPr>
        <p:spPr>
          <a:xfrm>
            <a:off x="6041081" y="1656596"/>
            <a:ext cx="553873" cy="652293"/>
          </a:xfrm>
          <a:custGeom>
            <a:avLst/>
            <a:gdLst/>
            <a:ahLst/>
            <a:cxnLst/>
            <a:rect l="l" t="t" r="r" b="b"/>
            <a:pathLst>
              <a:path w="341005" h="376812" extrusionOk="0">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798" name="Google Shape;798;p27"/>
          <p:cNvSpPr/>
          <p:nvPr/>
        </p:nvSpPr>
        <p:spPr>
          <a:xfrm>
            <a:off x="6965211" y="1671115"/>
            <a:ext cx="581791" cy="623260"/>
          </a:xfrm>
          <a:custGeom>
            <a:avLst/>
            <a:gdLst/>
            <a:ahLst/>
            <a:cxnLst/>
            <a:rect l="l" t="t" r="r" b="b"/>
            <a:pathLst>
              <a:path w="3068057" h="3083879" extrusionOk="0">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grpSp>
        <p:nvGrpSpPr>
          <p:cNvPr id="799" name="Google Shape;799;p27"/>
          <p:cNvGrpSpPr/>
          <p:nvPr/>
        </p:nvGrpSpPr>
        <p:grpSpPr>
          <a:xfrm>
            <a:off x="5116240" y="1609204"/>
            <a:ext cx="583801" cy="699685"/>
            <a:chOff x="4835382" y="-161249"/>
            <a:chExt cx="3078656" cy="3462027"/>
          </a:xfrm>
        </p:grpSpPr>
        <p:sp>
          <p:nvSpPr>
            <p:cNvPr id="800" name="Google Shape;800;p27"/>
            <p:cNvSpPr/>
            <p:nvPr/>
          </p:nvSpPr>
          <p:spPr>
            <a:xfrm>
              <a:off x="4835382" y="73243"/>
              <a:ext cx="2920830" cy="3227535"/>
            </a:xfrm>
            <a:custGeom>
              <a:avLst/>
              <a:gdLst/>
              <a:ahLst/>
              <a:cxnLst/>
              <a:rect l="l" t="t" r="r" b="b"/>
              <a:pathLst>
                <a:path w="5331558" h="5891405" extrusionOk="0">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801" name="Google Shape;801;p27"/>
            <p:cNvSpPr/>
            <p:nvPr/>
          </p:nvSpPr>
          <p:spPr>
            <a:xfrm rot="-3499458">
              <a:off x="5907878" y="-58593"/>
              <a:ext cx="1436045" cy="2141152"/>
            </a:xfrm>
            <a:custGeom>
              <a:avLst/>
              <a:gdLst/>
              <a:ahLst/>
              <a:cxnLst/>
              <a:rect l="l" t="t" r="r" b="b"/>
              <a:pathLst>
                <a:path w="1170491" h="1745209" extrusionOk="0">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grpSp>
      <p:sp>
        <p:nvSpPr>
          <p:cNvPr id="802" name="Google Shape;802;p27"/>
          <p:cNvSpPr/>
          <p:nvPr/>
        </p:nvSpPr>
        <p:spPr>
          <a:xfrm>
            <a:off x="4210223" y="1691994"/>
            <a:ext cx="496367" cy="581503"/>
          </a:xfrm>
          <a:custGeom>
            <a:avLst/>
            <a:gdLst/>
            <a:ahLst/>
            <a:cxnLst/>
            <a:rect l="l" t="t" r="r" b="b"/>
            <a:pathLst>
              <a:path w="2926108" h="3216409" extrusionOk="0">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803" name="Google Shape;803;p27"/>
          <p:cNvSpPr/>
          <p:nvPr/>
        </p:nvSpPr>
        <p:spPr>
          <a:xfrm>
            <a:off x="11312005" y="1671145"/>
            <a:ext cx="584727" cy="623192"/>
          </a:xfrm>
          <a:custGeom>
            <a:avLst/>
            <a:gdLst/>
            <a:ahLst/>
            <a:cxnLst/>
            <a:rect l="l" t="t" r="r" b="b"/>
            <a:pathLst>
              <a:path w="3240000" h="3240000" extrusionOk="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804" name="Google Shape;804;p27"/>
          <p:cNvSpPr/>
          <p:nvPr/>
        </p:nvSpPr>
        <p:spPr>
          <a:xfrm>
            <a:off x="5106628" y="5441802"/>
            <a:ext cx="573085" cy="610785"/>
          </a:xfrm>
          <a:custGeom>
            <a:avLst/>
            <a:gdLst/>
            <a:ahLst/>
            <a:cxnLst/>
            <a:rect l="l" t="t" r="r" b="b"/>
            <a:pathLst>
              <a:path w="3960440" h="3960000" extrusionOk="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05" name="Google Shape;805;p27"/>
          <p:cNvSpPr/>
          <p:nvPr/>
        </p:nvSpPr>
        <p:spPr>
          <a:xfrm>
            <a:off x="4171828" y="5441802"/>
            <a:ext cx="573149" cy="610785"/>
          </a:xfrm>
          <a:custGeom>
            <a:avLst/>
            <a:gdLst/>
            <a:ahLst/>
            <a:cxnLst/>
            <a:rect l="l" t="t" r="r" b="b"/>
            <a:pathLst>
              <a:path w="3888432" h="3960440" extrusionOk="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06" name="Google Shape;806;p27"/>
          <p:cNvSpPr/>
          <p:nvPr/>
        </p:nvSpPr>
        <p:spPr>
          <a:xfrm>
            <a:off x="6969560" y="5441802"/>
            <a:ext cx="573085" cy="610785"/>
          </a:xfrm>
          <a:custGeom>
            <a:avLst/>
            <a:gdLst/>
            <a:ahLst/>
            <a:cxnLst/>
            <a:rect l="l" t="t" r="r" b="b"/>
            <a:pathLst>
              <a:path w="3960000" h="3960000" extrusionOk="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07" name="Google Shape;807;p27"/>
          <p:cNvSpPr/>
          <p:nvPr/>
        </p:nvSpPr>
        <p:spPr>
          <a:xfrm>
            <a:off x="6031472" y="5441802"/>
            <a:ext cx="573085" cy="610785"/>
          </a:xfrm>
          <a:custGeom>
            <a:avLst/>
            <a:gdLst/>
            <a:ahLst/>
            <a:cxnLst/>
            <a:rect l="l" t="t" r="r" b="b"/>
            <a:pathLst>
              <a:path w="3960000" h="3960000" extrusionOk="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08" name="Google Shape;808;p27"/>
          <p:cNvSpPr/>
          <p:nvPr/>
        </p:nvSpPr>
        <p:spPr>
          <a:xfrm>
            <a:off x="7924637" y="5429391"/>
            <a:ext cx="575128" cy="623192"/>
          </a:xfrm>
          <a:custGeom>
            <a:avLst/>
            <a:gdLst/>
            <a:ahLst/>
            <a:cxnLst/>
            <a:rect l="l" t="t" r="r" b="b"/>
            <a:pathLst>
              <a:path w="3186824" h="3240000" extrusionOk="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809" name="Google Shape;809;p27"/>
          <p:cNvSpPr/>
          <p:nvPr/>
        </p:nvSpPr>
        <p:spPr>
          <a:xfrm>
            <a:off x="8814584" y="5472316"/>
            <a:ext cx="539149" cy="580269"/>
          </a:xfrm>
          <a:custGeom>
            <a:avLst/>
            <a:gdLst/>
            <a:ahLst/>
            <a:cxnLst/>
            <a:rect l="l" t="t" r="r" b="b"/>
            <a:pathLst>
              <a:path w="3189723" h="3221116" extrusionOk="0">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Montserrat"/>
              <a:ea typeface="Montserrat"/>
              <a:cs typeface="Montserrat"/>
              <a:sym typeface="Montserrat"/>
            </a:endParaRPr>
          </a:p>
        </p:txBody>
      </p:sp>
      <p:grpSp>
        <p:nvGrpSpPr>
          <p:cNvPr id="810" name="Google Shape;810;p27"/>
          <p:cNvGrpSpPr/>
          <p:nvPr/>
        </p:nvGrpSpPr>
        <p:grpSpPr>
          <a:xfrm>
            <a:off x="10468705" y="5417612"/>
            <a:ext cx="547793" cy="583829"/>
            <a:chOff x="-65145700" y="3727425"/>
            <a:chExt cx="317425" cy="317425"/>
          </a:xfrm>
        </p:grpSpPr>
        <p:sp>
          <p:nvSpPr>
            <p:cNvPr id="811" name="Google Shape;811;p27"/>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12" name="Google Shape;812;p27"/>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13" name="Google Shape;813;p27"/>
          <p:cNvGrpSpPr/>
          <p:nvPr/>
        </p:nvGrpSpPr>
        <p:grpSpPr>
          <a:xfrm>
            <a:off x="5311457" y="3702824"/>
            <a:ext cx="523675" cy="508109"/>
            <a:chOff x="-61354875" y="3751050"/>
            <a:chExt cx="316650" cy="288275"/>
          </a:xfrm>
        </p:grpSpPr>
        <p:sp>
          <p:nvSpPr>
            <p:cNvPr id="814" name="Google Shape;814;p27"/>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15" name="Google Shape;815;p27"/>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16" name="Google Shape;816;p27"/>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17" name="Google Shape;817;p27"/>
          <p:cNvGrpSpPr/>
          <p:nvPr/>
        </p:nvGrpSpPr>
        <p:grpSpPr>
          <a:xfrm>
            <a:off x="6104273" y="3669067"/>
            <a:ext cx="523675" cy="547020"/>
            <a:chOff x="-60988625" y="3740800"/>
            <a:chExt cx="316650" cy="310350"/>
          </a:xfrm>
        </p:grpSpPr>
        <p:sp>
          <p:nvSpPr>
            <p:cNvPr id="818" name="Google Shape;818;p27"/>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19" name="Google Shape;819;p27"/>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20" name="Google Shape;820;p27"/>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21" name="Google Shape;821;p27"/>
          <p:cNvGrpSpPr/>
          <p:nvPr/>
        </p:nvGrpSpPr>
        <p:grpSpPr>
          <a:xfrm>
            <a:off x="9506839" y="3681091"/>
            <a:ext cx="479551" cy="494716"/>
            <a:chOff x="-59447250" y="3706150"/>
            <a:chExt cx="319000" cy="308775"/>
          </a:xfrm>
        </p:grpSpPr>
        <p:sp>
          <p:nvSpPr>
            <p:cNvPr id="822" name="Google Shape;822;p27"/>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23" name="Google Shape;823;p27"/>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24" name="Google Shape;824;p27"/>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25" name="Google Shape;825;p27"/>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26" name="Google Shape;826;p27"/>
          <p:cNvGrpSpPr/>
          <p:nvPr/>
        </p:nvGrpSpPr>
        <p:grpSpPr>
          <a:xfrm>
            <a:off x="8538025" y="1572831"/>
            <a:ext cx="687344" cy="724676"/>
            <a:chOff x="-64406125" y="3362225"/>
            <a:chExt cx="318225" cy="314800"/>
          </a:xfrm>
        </p:grpSpPr>
        <p:sp>
          <p:nvSpPr>
            <p:cNvPr id="827" name="Google Shape;827;p27"/>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28" name="Google Shape;828;p27"/>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sp>
        <p:nvSpPr>
          <p:cNvPr id="829" name="Google Shape;829;p27"/>
          <p:cNvSpPr/>
          <p:nvPr/>
        </p:nvSpPr>
        <p:spPr>
          <a:xfrm>
            <a:off x="6972647" y="3640887"/>
            <a:ext cx="527560"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nvGrpSpPr>
          <p:cNvPr id="830" name="Google Shape;830;p27"/>
          <p:cNvGrpSpPr/>
          <p:nvPr/>
        </p:nvGrpSpPr>
        <p:grpSpPr>
          <a:xfrm>
            <a:off x="11299091" y="2764181"/>
            <a:ext cx="467528" cy="505891"/>
            <a:chOff x="-59400775" y="4084200"/>
            <a:chExt cx="311125" cy="315875"/>
          </a:xfrm>
        </p:grpSpPr>
        <p:sp>
          <p:nvSpPr>
            <p:cNvPr id="831" name="Google Shape;831;p27"/>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32" name="Google Shape;832;p27"/>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33" name="Google Shape;833;p27"/>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34" name="Google Shape;834;p27"/>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35" name="Google Shape;835;p27"/>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36" name="Google Shape;836;p27"/>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37" name="Google Shape;837;p27"/>
          <p:cNvGrpSpPr/>
          <p:nvPr/>
        </p:nvGrpSpPr>
        <p:grpSpPr>
          <a:xfrm>
            <a:off x="7821713" y="1613796"/>
            <a:ext cx="570257" cy="714064"/>
            <a:chOff x="-64022550" y="3727425"/>
            <a:chExt cx="270175" cy="317425"/>
          </a:xfrm>
        </p:grpSpPr>
        <p:sp>
          <p:nvSpPr>
            <p:cNvPr id="838" name="Google Shape;838;p27"/>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39" name="Google Shape;839;p27"/>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40" name="Google Shape;840;p27"/>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41" name="Google Shape;841;p27"/>
          <p:cNvGrpSpPr/>
          <p:nvPr/>
        </p:nvGrpSpPr>
        <p:grpSpPr>
          <a:xfrm>
            <a:off x="7924637" y="3640453"/>
            <a:ext cx="523675" cy="557947"/>
            <a:chOff x="-60255350" y="3733825"/>
            <a:chExt cx="316650" cy="316550"/>
          </a:xfrm>
        </p:grpSpPr>
        <p:sp>
          <p:nvSpPr>
            <p:cNvPr id="842" name="Google Shape;842;p27"/>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43" name="Google Shape;843;p27"/>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44" name="Google Shape;844;p27"/>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45" name="Google Shape;845;p27"/>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46" name="Google Shape;846;p27"/>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47" name="Google Shape;847;p27"/>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48" name="Google Shape;848;p27"/>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49" name="Google Shape;849;p27"/>
          <p:cNvGrpSpPr/>
          <p:nvPr/>
        </p:nvGrpSpPr>
        <p:grpSpPr>
          <a:xfrm>
            <a:off x="9424973" y="1631796"/>
            <a:ext cx="683991" cy="722277"/>
            <a:chOff x="-63679950" y="4093450"/>
            <a:chExt cx="320600" cy="317650"/>
          </a:xfrm>
        </p:grpSpPr>
        <p:sp>
          <p:nvSpPr>
            <p:cNvPr id="850" name="Google Shape;850;p27"/>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51" name="Google Shape;851;p27"/>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52" name="Google Shape;852;p27"/>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53" name="Google Shape;853;p27"/>
          <p:cNvGrpSpPr/>
          <p:nvPr/>
        </p:nvGrpSpPr>
        <p:grpSpPr>
          <a:xfrm>
            <a:off x="4275841" y="3638748"/>
            <a:ext cx="523675" cy="559533"/>
            <a:chOff x="-61783350" y="3743950"/>
            <a:chExt cx="316650" cy="317450"/>
          </a:xfrm>
        </p:grpSpPr>
        <p:sp>
          <p:nvSpPr>
            <p:cNvPr id="854" name="Google Shape;854;p27"/>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55" name="Google Shape;855;p27"/>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sp>
        <p:nvSpPr>
          <p:cNvPr id="856" name="Google Shape;856;p27"/>
          <p:cNvSpPr/>
          <p:nvPr/>
        </p:nvSpPr>
        <p:spPr>
          <a:xfrm>
            <a:off x="8747954" y="3717615"/>
            <a:ext cx="526279"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nvGrpSpPr>
          <p:cNvPr id="857" name="Google Shape;857;p27"/>
          <p:cNvGrpSpPr/>
          <p:nvPr/>
        </p:nvGrpSpPr>
        <p:grpSpPr>
          <a:xfrm>
            <a:off x="10482871" y="3656986"/>
            <a:ext cx="479588" cy="504969"/>
            <a:chOff x="-59869425" y="4102225"/>
            <a:chExt cx="319025" cy="315175"/>
          </a:xfrm>
        </p:grpSpPr>
        <p:sp>
          <p:nvSpPr>
            <p:cNvPr id="858" name="Google Shape;858;p27"/>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59" name="Google Shape;859;p27"/>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60" name="Google Shape;860;p27"/>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61" name="Google Shape;861;p27"/>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62" name="Google Shape;862;p27"/>
          <p:cNvGrpSpPr/>
          <p:nvPr/>
        </p:nvGrpSpPr>
        <p:grpSpPr>
          <a:xfrm>
            <a:off x="5113963" y="4622602"/>
            <a:ext cx="422624" cy="511209"/>
            <a:chOff x="2423775" y="3226875"/>
            <a:chExt cx="259925" cy="295000"/>
          </a:xfrm>
        </p:grpSpPr>
        <p:sp>
          <p:nvSpPr>
            <p:cNvPr id="863" name="Google Shape;863;p27"/>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64" name="Google Shape;864;p27"/>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65" name="Google Shape;865;p27"/>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66" name="Google Shape;866;p27"/>
          <p:cNvGrpSpPr/>
          <p:nvPr/>
        </p:nvGrpSpPr>
        <p:grpSpPr>
          <a:xfrm>
            <a:off x="6965529" y="4627480"/>
            <a:ext cx="486688" cy="480493"/>
            <a:chOff x="4266025" y="3609275"/>
            <a:chExt cx="299325" cy="277275"/>
          </a:xfrm>
        </p:grpSpPr>
        <p:sp>
          <p:nvSpPr>
            <p:cNvPr id="867" name="Google Shape;867;p27"/>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68" name="Google Shape;868;p27"/>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69" name="Google Shape;869;p27"/>
          <p:cNvGrpSpPr/>
          <p:nvPr/>
        </p:nvGrpSpPr>
        <p:grpSpPr>
          <a:xfrm>
            <a:off x="7899453" y="4585629"/>
            <a:ext cx="480307" cy="511859"/>
            <a:chOff x="4628325" y="3599825"/>
            <a:chExt cx="295400" cy="295375"/>
          </a:xfrm>
        </p:grpSpPr>
        <p:sp>
          <p:nvSpPr>
            <p:cNvPr id="870" name="Google Shape;870;p27"/>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71" name="Google Shape;871;p27"/>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72" name="Google Shape;872;p27"/>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73" name="Google Shape;873;p27"/>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74" name="Google Shape;874;p27"/>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75" name="Google Shape;875;p27"/>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76" name="Google Shape;876;p27"/>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77" name="Google Shape;877;p27"/>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78" name="Google Shape;878;p27"/>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79" name="Google Shape;879;p27"/>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80" name="Google Shape;880;p27"/>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81" name="Google Shape;881;p27"/>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82" name="Google Shape;882;p27"/>
          <p:cNvGrpSpPr/>
          <p:nvPr/>
        </p:nvGrpSpPr>
        <p:grpSpPr>
          <a:xfrm>
            <a:off x="11370269" y="3665362"/>
            <a:ext cx="346009" cy="483471"/>
            <a:chOff x="3167275" y="3227275"/>
            <a:chExt cx="225300" cy="295375"/>
          </a:xfrm>
        </p:grpSpPr>
        <p:sp>
          <p:nvSpPr>
            <p:cNvPr id="883" name="Google Shape;883;p27"/>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84" name="Google Shape;884;p27"/>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85" name="Google Shape;885;p27"/>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86" name="Google Shape;886;p27"/>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87" name="Google Shape;887;p27"/>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88" name="Google Shape;888;p27"/>
          <p:cNvGrpSpPr/>
          <p:nvPr/>
        </p:nvGrpSpPr>
        <p:grpSpPr>
          <a:xfrm>
            <a:off x="8779670" y="4641760"/>
            <a:ext cx="481567" cy="451813"/>
            <a:chOff x="4991425" y="3617150"/>
            <a:chExt cx="296175" cy="260725"/>
          </a:xfrm>
        </p:grpSpPr>
        <p:sp>
          <p:nvSpPr>
            <p:cNvPr id="889" name="Google Shape;889;p27"/>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90" name="Google Shape;890;p27"/>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91" name="Google Shape;891;p27"/>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92" name="Google Shape;892;p27"/>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93" name="Google Shape;893;p27"/>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94" name="Google Shape;894;p27"/>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95" name="Google Shape;895;p27"/>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896" name="Google Shape;896;p27"/>
          <p:cNvGrpSpPr/>
          <p:nvPr/>
        </p:nvGrpSpPr>
        <p:grpSpPr>
          <a:xfrm>
            <a:off x="4176400" y="4547345"/>
            <a:ext cx="480265" cy="509131"/>
            <a:chOff x="3497300" y="3591950"/>
            <a:chExt cx="295375" cy="293800"/>
          </a:xfrm>
        </p:grpSpPr>
        <p:sp>
          <p:nvSpPr>
            <p:cNvPr id="897" name="Google Shape;897;p27"/>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98" name="Google Shape;898;p27"/>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899" name="Google Shape;899;p27"/>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00" name="Google Shape;900;p27"/>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01" name="Google Shape;901;p27"/>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02" name="Google Shape;902;p27"/>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03" name="Google Shape;903;p27"/>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04" name="Google Shape;904;p27"/>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05" name="Google Shape;905;p27"/>
          <p:cNvGrpSpPr/>
          <p:nvPr/>
        </p:nvGrpSpPr>
        <p:grpSpPr>
          <a:xfrm>
            <a:off x="9515362" y="4559056"/>
            <a:ext cx="482865" cy="515973"/>
            <a:chOff x="5355300" y="3598250"/>
            <a:chExt cx="296975" cy="297750"/>
          </a:xfrm>
        </p:grpSpPr>
        <p:sp>
          <p:nvSpPr>
            <p:cNvPr id="906" name="Google Shape;906;p27"/>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07" name="Google Shape;907;p27"/>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08" name="Google Shape;908;p27"/>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09" name="Google Shape;909;p27"/>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10" name="Google Shape;910;p27"/>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11" name="Google Shape;911;p27"/>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12" name="Google Shape;912;p27"/>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13" name="Google Shape;913;p27"/>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14" name="Google Shape;914;p27"/>
          <p:cNvGrpSpPr/>
          <p:nvPr/>
        </p:nvGrpSpPr>
        <p:grpSpPr>
          <a:xfrm>
            <a:off x="9486980" y="5286304"/>
            <a:ext cx="709641" cy="701253"/>
            <a:chOff x="6543825" y="3202075"/>
            <a:chExt cx="296975" cy="275350"/>
          </a:xfrm>
        </p:grpSpPr>
        <p:sp>
          <p:nvSpPr>
            <p:cNvPr id="915" name="Google Shape;915;p27"/>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16" name="Google Shape;916;p27"/>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17" name="Google Shape;917;p27"/>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18" name="Google Shape;918;p27"/>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19" name="Google Shape;919;p27"/>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20" name="Google Shape;920;p27"/>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21" name="Google Shape;921;p27"/>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22" name="Google Shape;922;p27"/>
          <p:cNvGrpSpPr/>
          <p:nvPr/>
        </p:nvGrpSpPr>
        <p:grpSpPr>
          <a:xfrm>
            <a:off x="11314394" y="4449572"/>
            <a:ext cx="551137" cy="587393"/>
            <a:chOff x="2037825" y="3254050"/>
            <a:chExt cx="296175" cy="296175"/>
          </a:xfrm>
        </p:grpSpPr>
        <p:sp>
          <p:nvSpPr>
            <p:cNvPr id="923" name="Google Shape;923;p27"/>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24" name="Google Shape;924;p27"/>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25" name="Google Shape;925;p27"/>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26" name="Google Shape;926;p27"/>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27" name="Google Shape;927;p27"/>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28" name="Google Shape;928;p27"/>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29" name="Google Shape;929;p27"/>
          <p:cNvGrpSpPr/>
          <p:nvPr/>
        </p:nvGrpSpPr>
        <p:grpSpPr>
          <a:xfrm>
            <a:off x="6024689" y="4673828"/>
            <a:ext cx="482867" cy="513245"/>
            <a:chOff x="3859600" y="3591950"/>
            <a:chExt cx="296975" cy="296175"/>
          </a:xfrm>
        </p:grpSpPr>
        <p:sp>
          <p:nvSpPr>
            <p:cNvPr id="930" name="Google Shape;930;p27"/>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31" name="Google Shape;931;p27"/>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32" name="Google Shape;932;p27"/>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33" name="Google Shape;933;p27"/>
          <p:cNvGrpSpPr/>
          <p:nvPr/>
        </p:nvGrpSpPr>
        <p:grpSpPr>
          <a:xfrm>
            <a:off x="10482008" y="4540372"/>
            <a:ext cx="453397" cy="480493"/>
            <a:chOff x="5727850" y="3609275"/>
            <a:chExt cx="278850" cy="277275"/>
          </a:xfrm>
        </p:grpSpPr>
        <p:sp>
          <p:nvSpPr>
            <p:cNvPr id="934" name="Google Shape;934;p27"/>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35" name="Google Shape;935;p27"/>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36" name="Google Shape;936;p27"/>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37" name="Google Shape;937;p27"/>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38" name="Google Shape;938;p27"/>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39" name="Google Shape;939;p27"/>
          <p:cNvGrpSpPr/>
          <p:nvPr/>
        </p:nvGrpSpPr>
        <p:grpSpPr>
          <a:xfrm>
            <a:off x="10374117" y="2606105"/>
            <a:ext cx="630403" cy="670064"/>
            <a:chOff x="6553275" y="3604550"/>
            <a:chExt cx="296975" cy="296175"/>
          </a:xfrm>
        </p:grpSpPr>
        <p:sp>
          <p:nvSpPr>
            <p:cNvPr id="940" name="Google Shape;940;p27"/>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41" name="Google Shape;941;p27"/>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42" name="Google Shape;942;p27"/>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43" name="Google Shape;943;p27"/>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44" name="Google Shape;944;p27"/>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45" name="Google Shape;945;p27"/>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46" name="Google Shape;946;p27"/>
          <p:cNvGrpSpPr/>
          <p:nvPr/>
        </p:nvGrpSpPr>
        <p:grpSpPr>
          <a:xfrm>
            <a:off x="5049261" y="2654321"/>
            <a:ext cx="627059" cy="670064"/>
            <a:chOff x="4263650" y="3235150"/>
            <a:chExt cx="295400" cy="296175"/>
          </a:xfrm>
        </p:grpSpPr>
        <p:sp>
          <p:nvSpPr>
            <p:cNvPr id="947" name="Google Shape;947;p27"/>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48" name="Google Shape;948;p27"/>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49" name="Google Shape;949;p27"/>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50" name="Google Shape;950;p27"/>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51" name="Google Shape;951;p27"/>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52" name="Google Shape;952;p27"/>
          <p:cNvGrpSpPr/>
          <p:nvPr/>
        </p:nvGrpSpPr>
        <p:grpSpPr>
          <a:xfrm>
            <a:off x="9500513" y="2659877"/>
            <a:ext cx="406347" cy="670064"/>
            <a:chOff x="6164975" y="3211525"/>
            <a:chExt cx="191425" cy="296175"/>
          </a:xfrm>
        </p:grpSpPr>
        <p:sp>
          <p:nvSpPr>
            <p:cNvPr id="953" name="Google Shape;953;p27"/>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54" name="Google Shape;954;p27"/>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55" name="Google Shape;955;p27"/>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56" name="Google Shape;956;p27"/>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57" name="Google Shape;957;p27"/>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58" name="Google Shape;958;p27"/>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59" name="Google Shape;959;p27"/>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60" name="Google Shape;960;p27"/>
          <p:cNvGrpSpPr/>
          <p:nvPr/>
        </p:nvGrpSpPr>
        <p:grpSpPr>
          <a:xfrm>
            <a:off x="6018202" y="2642091"/>
            <a:ext cx="627007" cy="666500"/>
            <a:chOff x="4629125" y="3235150"/>
            <a:chExt cx="295375" cy="294600"/>
          </a:xfrm>
        </p:grpSpPr>
        <p:sp>
          <p:nvSpPr>
            <p:cNvPr id="961" name="Google Shape;961;p27"/>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62" name="Google Shape;962;p27"/>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63" name="Google Shape;963;p27"/>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64" name="Google Shape;964;p27"/>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65" name="Google Shape;965;p27"/>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66" name="Google Shape;966;p27"/>
          <p:cNvGrpSpPr/>
          <p:nvPr/>
        </p:nvGrpSpPr>
        <p:grpSpPr>
          <a:xfrm>
            <a:off x="6911057" y="2653399"/>
            <a:ext cx="628705" cy="672439"/>
            <a:chOff x="4991425" y="3234750"/>
            <a:chExt cx="296175" cy="297225"/>
          </a:xfrm>
        </p:grpSpPr>
        <p:sp>
          <p:nvSpPr>
            <p:cNvPr id="967" name="Google Shape;967;p27"/>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68" name="Google Shape;968;p27"/>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69" name="Google Shape;969;p27"/>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70" name="Google Shape;970;p27"/>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71" name="Google Shape;971;p27"/>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72" name="Google Shape;972;p27"/>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73" name="Google Shape;973;p27"/>
          <p:cNvGrpSpPr/>
          <p:nvPr/>
        </p:nvGrpSpPr>
        <p:grpSpPr>
          <a:xfrm>
            <a:off x="4171833" y="2668929"/>
            <a:ext cx="628705" cy="670064"/>
            <a:chOff x="3497300" y="3227275"/>
            <a:chExt cx="296175" cy="296175"/>
          </a:xfrm>
        </p:grpSpPr>
        <p:sp>
          <p:nvSpPr>
            <p:cNvPr id="974" name="Google Shape;974;p27"/>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75" name="Google Shape;975;p27"/>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76" name="Google Shape;976;p27"/>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77" name="Google Shape;977;p27"/>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78" name="Google Shape;978;p27"/>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79" name="Google Shape;979;p27"/>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80" name="Google Shape;980;p27"/>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81" name="Google Shape;981;p27"/>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82" name="Google Shape;982;p27"/>
          <p:cNvGrpSpPr/>
          <p:nvPr/>
        </p:nvGrpSpPr>
        <p:grpSpPr>
          <a:xfrm>
            <a:off x="7859732" y="2653876"/>
            <a:ext cx="588585" cy="667293"/>
            <a:chOff x="5364750" y="3235150"/>
            <a:chExt cx="277275" cy="294950"/>
          </a:xfrm>
        </p:grpSpPr>
        <p:sp>
          <p:nvSpPr>
            <p:cNvPr id="983" name="Google Shape;983;p27"/>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84" name="Google Shape;984;p27"/>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85" name="Google Shape;985;p27"/>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86" name="Google Shape;986;p27"/>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87" name="Google Shape;987;p27"/>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88" name="Google Shape;988;p27"/>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89" name="Google Shape;989;p27"/>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90" name="Google Shape;990;p27"/>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91" name="Google Shape;991;p27"/>
          <p:cNvGrpSpPr/>
          <p:nvPr/>
        </p:nvGrpSpPr>
        <p:grpSpPr>
          <a:xfrm>
            <a:off x="8602467" y="2653656"/>
            <a:ext cx="638735" cy="668253"/>
            <a:chOff x="5716825" y="3235950"/>
            <a:chExt cx="300900" cy="295375"/>
          </a:xfrm>
        </p:grpSpPr>
        <p:sp>
          <p:nvSpPr>
            <p:cNvPr id="992" name="Google Shape;992;p27"/>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93" name="Google Shape;993;p27"/>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94" name="Google Shape;994;p27"/>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95" name="Google Shape;995;p27"/>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996" name="Google Shape;996;p27"/>
          <p:cNvGrpSpPr/>
          <p:nvPr/>
        </p:nvGrpSpPr>
        <p:grpSpPr>
          <a:xfrm>
            <a:off x="11384593" y="5555348"/>
            <a:ext cx="437240" cy="432208"/>
            <a:chOff x="-62511900" y="4129100"/>
            <a:chExt cx="304050" cy="282000"/>
          </a:xfrm>
        </p:grpSpPr>
        <p:sp>
          <p:nvSpPr>
            <p:cNvPr id="997" name="Google Shape;997;p27"/>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98" name="Google Shape;998;p27"/>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999" name="Google Shape;999;p27"/>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00" name="Google Shape;1000;p27"/>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01" name="Google Shape;1001;p27"/>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02" name="Google Shape;1002;p27"/>
          <p:cNvGrpSpPr/>
          <p:nvPr/>
        </p:nvGrpSpPr>
        <p:grpSpPr>
          <a:xfrm>
            <a:off x="10413387" y="1752184"/>
            <a:ext cx="594012" cy="634693"/>
            <a:chOff x="-64044600" y="3360375"/>
            <a:chExt cx="315850" cy="316650"/>
          </a:xfrm>
        </p:grpSpPr>
        <p:sp>
          <p:nvSpPr>
            <p:cNvPr id="1003" name="Google Shape;1003;p27"/>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04" name="Google Shape;1004;p27"/>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05" name="Google Shape;1005;p27"/>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p28"/>
          <p:cNvSpPr txBox="1">
            <a:spLocks noGrp="1"/>
          </p:cNvSpPr>
          <p:nvPr>
            <p:ph type="body" idx="1"/>
          </p:nvPr>
        </p:nvSpPr>
        <p:spPr>
          <a:xfrm>
            <a:off x="307184" y="166275"/>
            <a:ext cx="11573197" cy="724247"/>
          </a:xfrm>
          <a:prstGeom prst="rect">
            <a:avLst/>
          </a:prstGeom>
          <a:noFill/>
          <a:ln>
            <a:noFill/>
          </a:ln>
        </p:spPr>
        <p:txBody>
          <a:bodyPr spcFirstLastPara="1" wrap="square" lIns="91425" tIns="45700" rIns="91425" bIns="45700" anchor="ctr" anchorCtr="0">
            <a:normAutofit lnSpcReduction="10000"/>
          </a:bodyPr>
          <a:lstStyle/>
          <a:p>
            <a:pPr marL="0" lvl="0" indent="0" algn="ctr" rtl="0">
              <a:lnSpc>
                <a:spcPct val="90000"/>
              </a:lnSpc>
              <a:spcBef>
                <a:spcPts val="0"/>
              </a:spcBef>
              <a:spcAft>
                <a:spcPts val="0"/>
              </a:spcAft>
              <a:buClr>
                <a:srgbClr val="000000"/>
              </a:buClr>
              <a:buSzPts val="4800"/>
              <a:buNone/>
            </a:pPr>
            <a:r>
              <a:rPr lang="en-US" sz="4800">
                <a:latin typeface="Montserrat"/>
                <a:ea typeface="Montserrat"/>
                <a:cs typeface="Montserrat"/>
                <a:sym typeface="Montserrat"/>
              </a:rPr>
              <a:t>Fully Editable Icon Sets: C</a:t>
            </a:r>
            <a:endParaRPr/>
          </a:p>
        </p:txBody>
      </p:sp>
      <p:sp>
        <p:nvSpPr>
          <p:cNvPr id="1012" name="Google Shape;1012;p28"/>
          <p:cNvSpPr/>
          <p:nvPr/>
        </p:nvSpPr>
        <p:spPr>
          <a:xfrm rot="10800000">
            <a:off x="8394012" y="4492697"/>
            <a:ext cx="249709" cy="777639"/>
          </a:xfrm>
          <a:custGeom>
            <a:avLst/>
            <a:gdLst/>
            <a:ahLst/>
            <a:cxnLst/>
            <a:rect l="l" t="t" r="r" b="b"/>
            <a:pathLst>
              <a:path w="1040400" h="3240000" extrusionOk="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13" name="Google Shape;1013;p28"/>
          <p:cNvSpPr/>
          <p:nvPr/>
        </p:nvSpPr>
        <p:spPr>
          <a:xfrm>
            <a:off x="9031693" y="4582472"/>
            <a:ext cx="599051" cy="598077"/>
          </a:xfrm>
          <a:custGeom>
            <a:avLst/>
            <a:gdLst/>
            <a:ahLst/>
            <a:cxnLst/>
            <a:rect l="l" t="t" r="r" b="b"/>
            <a:pathLst>
              <a:path w="3228210" h="3222968" extrusionOk="0">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14" name="Google Shape;1014;p28"/>
          <p:cNvSpPr/>
          <p:nvPr/>
        </p:nvSpPr>
        <p:spPr>
          <a:xfrm>
            <a:off x="10920495" y="4648062"/>
            <a:ext cx="578527" cy="466913"/>
          </a:xfrm>
          <a:custGeom>
            <a:avLst/>
            <a:gdLst/>
            <a:ahLst/>
            <a:cxnLst/>
            <a:rect l="l" t="t" r="r" b="b"/>
            <a:pathLst>
              <a:path w="3307788" h="2669631" extrusionOk="0">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15" name="Google Shape;1015;p28"/>
          <p:cNvSpPr/>
          <p:nvPr/>
        </p:nvSpPr>
        <p:spPr>
          <a:xfrm>
            <a:off x="10979053" y="5849481"/>
            <a:ext cx="664123" cy="486699"/>
          </a:xfrm>
          <a:custGeom>
            <a:avLst/>
            <a:gdLst/>
            <a:ahLst/>
            <a:cxnLst/>
            <a:rect l="l" t="t" r="r" b="b"/>
            <a:pathLst>
              <a:path w="3248842" h="2380886" extrusionOk="0">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16" name="Google Shape;1016;p28"/>
          <p:cNvSpPr/>
          <p:nvPr/>
        </p:nvSpPr>
        <p:spPr>
          <a:xfrm>
            <a:off x="4185307" y="4555927"/>
            <a:ext cx="651175" cy="651175"/>
          </a:xfrm>
          <a:custGeom>
            <a:avLst/>
            <a:gdLst/>
            <a:ahLst/>
            <a:cxnLst/>
            <a:rect l="l" t="t" r="r" b="b"/>
            <a:pathLst>
              <a:path w="3240000" h="3240000" extrusionOk="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17" name="Google Shape;1017;p28"/>
          <p:cNvSpPr/>
          <p:nvPr/>
        </p:nvSpPr>
        <p:spPr>
          <a:xfrm>
            <a:off x="6671205" y="5636475"/>
            <a:ext cx="548659" cy="705543"/>
          </a:xfrm>
          <a:custGeom>
            <a:avLst/>
            <a:gdLst/>
            <a:ahLst/>
            <a:cxnLst/>
            <a:rect l="l" t="t" r="r" b="b"/>
            <a:pathLst>
              <a:path w="2519554" h="3240000" extrusionOk="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18" name="Google Shape;1018;p28"/>
          <p:cNvSpPr/>
          <p:nvPr/>
        </p:nvSpPr>
        <p:spPr>
          <a:xfrm>
            <a:off x="7508647" y="5806837"/>
            <a:ext cx="574719" cy="568699"/>
          </a:xfrm>
          <a:custGeom>
            <a:avLst/>
            <a:gdLst/>
            <a:ahLst/>
            <a:cxnLst/>
            <a:rect l="l" t="t" r="r" b="b"/>
            <a:pathLst>
              <a:path w="3220460" h="3186731" extrusionOk="0">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19" name="Google Shape;1019;p28"/>
          <p:cNvSpPr/>
          <p:nvPr/>
        </p:nvSpPr>
        <p:spPr>
          <a:xfrm>
            <a:off x="5130209" y="5700919"/>
            <a:ext cx="395403" cy="571239"/>
          </a:xfrm>
          <a:custGeom>
            <a:avLst/>
            <a:gdLst/>
            <a:ahLst/>
            <a:cxnLst/>
            <a:rect l="l" t="t" r="r" b="b"/>
            <a:pathLst>
              <a:path w="2215656" h="3200962" extrusionOk="0">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20" name="Google Shape;1020;p28"/>
          <p:cNvSpPr/>
          <p:nvPr/>
        </p:nvSpPr>
        <p:spPr>
          <a:xfrm>
            <a:off x="8354661" y="5743187"/>
            <a:ext cx="515883" cy="571239"/>
          </a:xfrm>
          <a:custGeom>
            <a:avLst/>
            <a:gdLst/>
            <a:ahLst/>
            <a:cxnLst/>
            <a:rect l="l" t="t" r="r" b="b"/>
            <a:pathLst>
              <a:path w="2890784" h="3200962" extrusionOk="0">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21" name="Google Shape;1021;p28"/>
          <p:cNvSpPr/>
          <p:nvPr/>
        </p:nvSpPr>
        <p:spPr>
          <a:xfrm>
            <a:off x="10081531" y="5778286"/>
            <a:ext cx="565332" cy="579639"/>
          </a:xfrm>
          <a:custGeom>
            <a:avLst/>
            <a:gdLst/>
            <a:ahLst/>
            <a:cxnLst/>
            <a:rect l="l" t="t" r="r" b="b"/>
            <a:pathLst>
              <a:path w="2296406" h="2354521" extrusionOk="0">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22" name="Google Shape;1022;p28"/>
          <p:cNvSpPr/>
          <p:nvPr/>
        </p:nvSpPr>
        <p:spPr>
          <a:xfrm>
            <a:off x="4995575" y="4686449"/>
            <a:ext cx="695288" cy="470951"/>
          </a:xfrm>
          <a:custGeom>
            <a:avLst/>
            <a:gdLst/>
            <a:ahLst/>
            <a:cxnLst/>
            <a:rect l="l" t="t" r="r" b="b"/>
            <a:pathLst>
              <a:path w="3219104" h="2180445" extrusionOk="0">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23" name="Google Shape;1023;p28"/>
          <p:cNvSpPr/>
          <p:nvPr/>
        </p:nvSpPr>
        <p:spPr>
          <a:xfrm>
            <a:off x="4385174" y="5548272"/>
            <a:ext cx="357713" cy="876520"/>
          </a:xfrm>
          <a:custGeom>
            <a:avLst/>
            <a:gdLst/>
            <a:ahLst/>
            <a:cxnLst/>
            <a:rect l="l" t="t" r="r" b="b"/>
            <a:pathLst>
              <a:path w="1060423" h="2598393" extrusionOk="0">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24" name="Google Shape;1024;p28"/>
          <p:cNvSpPr/>
          <p:nvPr/>
        </p:nvSpPr>
        <p:spPr>
          <a:xfrm>
            <a:off x="9093906" y="5778281"/>
            <a:ext cx="655441" cy="518203"/>
          </a:xfrm>
          <a:custGeom>
            <a:avLst/>
            <a:gdLst/>
            <a:ahLst/>
            <a:cxnLst/>
            <a:rect l="l" t="t" r="r" b="b"/>
            <a:pathLst>
              <a:path w="3219104" h="2545072" extrusionOk="0">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25" name="Google Shape;1025;p28"/>
          <p:cNvSpPr/>
          <p:nvPr/>
        </p:nvSpPr>
        <p:spPr>
          <a:xfrm>
            <a:off x="5899117" y="5752370"/>
            <a:ext cx="539611" cy="544119"/>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sp>
        <p:nvSpPr>
          <p:cNvPr id="1026" name="Google Shape;1026;p28"/>
          <p:cNvSpPr/>
          <p:nvPr/>
        </p:nvSpPr>
        <p:spPr>
          <a:xfrm>
            <a:off x="10018709" y="4572451"/>
            <a:ext cx="513811" cy="618124"/>
          </a:xfrm>
          <a:custGeom>
            <a:avLst/>
            <a:gdLst/>
            <a:ahLst/>
            <a:cxnLst/>
            <a:rect l="l" t="t" r="r" b="b"/>
            <a:pathLst>
              <a:path w="2671236" h="3213546" extrusionOk="0">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Montserrat"/>
              <a:ea typeface="Montserrat"/>
              <a:cs typeface="Montserrat"/>
              <a:sym typeface="Montserrat"/>
            </a:endParaRPr>
          </a:p>
        </p:txBody>
      </p:sp>
      <p:grpSp>
        <p:nvGrpSpPr>
          <p:cNvPr id="1027" name="Google Shape;1027;p28"/>
          <p:cNvGrpSpPr/>
          <p:nvPr/>
        </p:nvGrpSpPr>
        <p:grpSpPr>
          <a:xfrm>
            <a:off x="10948071" y="1235313"/>
            <a:ext cx="566855" cy="566467"/>
            <a:chOff x="-34004625" y="3585850"/>
            <a:chExt cx="292225" cy="292025"/>
          </a:xfrm>
        </p:grpSpPr>
        <p:sp>
          <p:nvSpPr>
            <p:cNvPr id="1028" name="Google Shape;1028;p2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29" name="Google Shape;1029;p2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30" name="Google Shape;1030;p2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31" name="Google Shape;1031;p2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32" name="Google Shape;1032;p2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33" name="Google Shape;1033;p28"/>
          <p:cNvGrpSpPr/>
          <p:nvPr/>
        </p:nvGrpSpPr>
        <p:grpSpPr>
          <a:xfrm>
            <a:off x="9993558" y="2304728"/>
            <a:ext cx="552087" cy="550621"/>
            <a:chOff x="-30345325" y="3184750"/>
            <a:chExt cx="292225" cy="291450"/>
          </a:xfrm>
        </p:grpSpPr>
        <p:sp>
          <p:nvSpPr>
            <p:cNvPr id="1034" name="Google Shape;1034;p2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35" name="Google Shape;1035;p2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36" name="Google Shape;1036;p2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37" name="Google Shape;1037;p2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38" name="Google Shape;1038;p2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39" name="Google Shape;1039;p28"/>
          <p:cNvGrpSpPr/>
          <p:nvPr/>
        </p:nvGrpSpPr>
        <p:grpSpPr>
          <a:xfrm>
            <a:off x="5913583" y="4644033"/>
            <a:ext cx="508855" cy="563067"/>
            <a:chOff x="-30354000" y="3569100"/>
            <a:chExt cx="292250" cy="292225"/>
          </a:xfrm>
        </p:grpSpPr>
        <p:sp>
          <p:nvSpPr>
            <p:cNvPr id="1040" name="Google Shape;1040;p2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41" name="Google Shape;1041;p2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42" name="Google Shape;1042;p2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43" name="Google Shape;1043;p2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44" name="Google Shape;1044;p2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45" name="Google Shape;1045;p2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46" name="Google Shape;1046;p28"/>
          <p:cNvGrpSpPr/>
          <p:nvPr/>
        </p:nvGrpSpPr>
        <p:grpSpPr>
          <a:xfrm>
            <a:off x="4974595" y="1314741"/>
            <a:ext cx="498088" cy="497107"/>
            <a:chOff x="-31094350" y="3194000"/>
            <a:chExt cx="292225" cy="291650"/>
          </a:xfrm>
        </p:grpSpPr>
        <p:sp>
          <p:nvSpPr>
            <p:cNvPr id="1047" name="Google Shape;1047;p2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48" name="Google Shape;1048;p2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49" name="Google Shape;1049;p2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50" name="Google Shape;1050;p2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51" name="Google Shape;1051;p2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52" name="Google Shape;1052;p2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53" name="Google Shape;1053;p2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54" name="Google Shape;1054;p2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55" name="Google Shape;1055;p28"/>
          <p:cNvGrpSpPr/>
          <p:nvPr/>
        </p:nvGrpSpPr>
        <p:grpSpPr>
          <a:xfrm>
            <a:off x="10919520" y="3411177"/>
            <a:ext cx="604881" cy="605815"/>
            <a:chOff x="-31093575" y="3552550"/>
            <a:chExt cx="291450" cy="291900"/>
          </a:xfrm>
        </p:grpSpPr>
        <p:sp>
          <p:nvSpPr>
            <p:cNvPr id="1056" name="Google Shape;1056;p2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57" name="Google Shape;1057;p2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58" name="Google Shape;1058;p2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59" name="Google Shape;1059;p2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60" name="Google Shape;1060;p28"/>
          <p:cNvGrpSpPr/>
          <p:nvPr/>
        </p:nvGrpSpPr>
        <p:grpSpPr>
          <a:xfrm>
            <a:off x="4202886" y="1247009"/>
            <a:ext cx="499953" cy="600563"/>
            <a:chOff x="-35814600" y="3202075"/>
            <a:chExt cx="242625" cy="291450"/>
          </a:xfrm>
        </p:grpSpPr>
        <p:sp>
          <p:nvSpPr>
            <p:cNvPr id="1061" name="Google Shape;1061;p2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62" name="Google Shape;1062;p2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63" name="Google Shape;1063;p2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64" name="Google Shape;1064;p2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65" name="Google Shape;1065;p2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66" name="Google Shape;1066;p2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67" name="Google Shape;1067;p2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68" name="Google Shape;1068;p28"/>
          <p:cNvGrpSpPr/>
          <p:nvPr/>
        </p:nvGrpSpPr>
        <p:grpSpPr>
          <a:xfrm>
            <a:off x="8170304" y="1211285"/>
            <a:ext cx="600561" cy="600563"/>
            <a:chOff x="-34003850" y="3227275"/>
            <a:chExt cx="291450" cy="291450"/>
          </a:xfrm>
        </p:grpSpPr>
        <p:sp>
          <p:nvSpPr>
            <p:cNvPr id="1069" name="Google Shape;1069;p2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70" name="Google Shape;1070;p2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71" name="Google Shape;1071;p2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72" name="Google Shape;1072;p2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73" name="Google Shape;1073;p2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74" name="Google Shape;1074;p28"/>
          <p:cNvGrpSpPr/>
          <p:nvPr/>
        </p:nvGrpSpPr>
        <p:grpSpPr>
          <a:xfrm>
            <a:off x="8926588" y="1221809"/>
            <a:ext cx="607053" cy="598915"/>
            <a:chOff x="-33645475" y="3228075"/>
            <a:chExt cx="294600" cy="290650"/>
          </a:xfrm>
        </p:grpSpPr>
        <p:sp>
          <p:nvSpPr>
            <p:cNvPr id="1075" name="Google Shape;1075;p2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76" name="Google Shape;1076;p2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77" name="Google Shape;1077;p2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78" name="Google Shape;1078;p2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79" name="Google Shape;1079;p2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80" name="Google Shape;1080;p2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81" name="Google Shape;1081;p2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82" name="Google Shape;1082;p28"/>
          <p:cNvGrpSpPr/>
          <p:nvPr/>
        </p:nvGrpSpPr>
        <p:grpSpPr>
          <a:xfrm>
            <a:off x="5860160" y="1222521"/>
            <a:ext cx="581037" cy="600563"/>
            <a:chOff x="-35118325" y="3202075"/>
            <a:chExt cx="281975" cy="291450"/>
          </a:xfrm>
        </p:grpSpPr>
        <p:sp>
          <p:nvSpPr>
            <p:cNvPr id="1083" name="Google Shape;1083;p2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84" name="Google Shape;1084;p2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85" name="Google Shape;1085;p2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86" name="Google Shape;1086;p2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87" name="Google Shape;1087;p28"/>
          <p:cNvGrpSpPr/>
          <p:nvPr/>
        </p:nvGrpSpPr>
        <p:grpSpPr>
          <a:xfrm>
            <a:off x="9993552" y="1221809"/>
            <a:ext cx="571352" cy="601387"/>
            <a:chOff x="-33277650" y="3226875"/>
            <a:chExt cx="277275" cy="291850"/>
          </a:xfrm>
        </p:grpSpPr>
        <p:sp>
          <p:nvSpPr>
            <p:cNvPr id="1088" name="Google Shape;1088;p2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89" name="Google Shape;1089;p2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90" name="Google Shape;1090;p2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91" name="Google Shape;1091;p2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92" name="Google Shape;1092;p2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93" name="Google Shape;1093;p2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94" name="Google Shape;1094;p2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095" name="Google Shape;1095;p28"/>
          <p:cNvGrpSpPr/>
          <p:nvPr/>
        </p:nvGrpSpPr>
        <p:grpSpPr>
          <a:xfrm>
            <a:off x="6627577" y="1222521"/>
            <a:ext cx="564811" cy="600563"/>
            <a:chOff x="-34755225" y="3202075"/>
            <a:chExt cx="274100" cy="291450"/>
          </a:xfrm>
        </p:grpSpPr>
        <p:sp>
          <p:nvSpPr>
            <p:cNvPr id="1096" name="Google Shape;1096;p2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97" name="Google Shape;1097;p2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98" name="Google Shape;1098;p2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099" name="Google Shape;1099;p2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00" name="Google Shape;1100;p2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01" name="Google Shape;1101;p2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02" name="Google Shape;1102;p2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03" name="Google Shape;1103;p28"/>
          <p:cNvGrpSpPr/>
          <p:nvPr/>
        </p:nvGrpSpPr>
        <p:grpSpPr>
          <a:xfrm>
            <a:off x="7353717" y="1222091"/>
            <a:ext cx="608651" cy="601439"/>
            <a:chOff x="-34408675" y="3202075"/>
            <a:chExt cx="295375" cy="291875"/>
          </a:xfrm>
        </p:grpSpPr>
        <p:sp>
          <p:nvSpPr>
            <p:cNvPr id="1104" name="Google Shape;1104;p2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05" name="Google Shape;1105;p2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06" name="Google Shape;1106;p2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07" name="Google Shape;1107;p2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08" name="Google Shape;1108;p28"/>
          <p:cNvGrpSpPr/>
          <p:nvPr/>
        </p:nvGrpSpPr>
        <p:grpSpPr>
          <a:xfrm>
            <a:off x="10894401" y="2239460"/>
            <a:ext cx="664811" cy="661853"/>
            <a:chOff x="-30735200" y="3552550"/>
            <a:chExt cx="292225" cy="290925"/>
          </a:xfrm>
        </p:grpSpPr>
        <p:sp>
          <p:nvSpPr>
            <p:cNvPr id="1109" name="Google Shape;1109;p2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10" name="Google Shape;1110;p2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sp>
        <p:nvSpPr>
          <p:cNvPr id="1111" name="Google Shape;1111;p28"/>
          <p:cNvSpPr/>
          <p:nvPr/>
        </p:nvSpPr>
        <p:spPr>
          <a:xfrm>
            <a:off x="5795469" y="2277204"/>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nvGrpSpPr>
          <p:cNvPr id="1112" name="Google Shape;1112;p28"/>
          <p:cNvGrpSpPr/>
          <p:nvPr/>
        </p:nvGrpSpPr>
        <p:grpSpPr>
          <a:xfrm>
            <a:off x="6543579" y="2275190"/>
            <a:ext cx="614444" cy="598967"/>
            <a:chOff x="-31817400" y="3910025"/>
            <a:chExt cx="301675" cy="294075"/>
          </a:xfrm>
        </p:grpSpPr>
        <p:sp>
          <p:nvSpPr>
            <p:cNvPr id="1113" name="Google Shape;1113;p2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14" name="Google Shape;1114;p2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15" name="Google Shape;1115;p2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16" name="Google Shape;1116;p28"/>
          <p:cNvGrpSpPr/>
          <p:nvPr/>
        </p:nvGrpSpPr>
        <p:grpSpPr>
          <a:xfrm>
            <a:off x="7300493" y="2275464"/>
            <a:ext cx="600035" cy="598405"/>
            <a:chOff x="-31455100" y="3909350"/>
            <a:chExt cx="294600" cy="293800"/>
          </a:xfrm>
        </p:grpSpPr>
        <p:sp>
          <p:nvSpPr>
            <p:cNvPr id="1117" name="Google Shape;1117;p2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18" name="Google Shape;1118;p2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19" name="Google Shape;1119;p28"/>
          <p:cNvGrpSpPr/>
          <p:nvPr/>
        </p:nvGrpSpPr>
        <p:grpSpPr>
          <a:xfrm>
            <a:off x="4197136" y="2301045"/>
            <a:ext cx="595197" cy="596827"/>
            <a:chOff x="-32927950" y="3944800"/>
            <a:chExt cx="292225" cy="293025"/>
          </a:xfrm>
        </p:grpSpPr>
        <p:sp>
          <p:nvSpPr>
            <p:cNvPr id="1120" name="Google Shape;1120;p2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21" name="Google Shape;1121;p2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22" name="Google Shape;1122;p2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23" name="Google Shape;1123;p2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24" name="Google Shape;1124;p2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25" name="Google Shape;1125;p2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26" name="Google Shape;1126;p2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27" name="Google Shape;1127;p2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28" name="Google Shape;1128;p2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29" name="Google Shape;1129;p28"/>
          <p:cNvGrpSpPr/>
          <p:nvPr/>
        </p:nvGrpSpPr>
        <p:grpSpPr>
          <a:xfrm>
            <a:off x="8143665" y="2266959"/>
            <a:ext cx="593619" cy="593568"/>
            <a:chOff x="-31093575" y="3911725"/>
            <a:chExt cx="291450" cy="291425"/>
          </a:xfrm>
        </p:grpSpPr>
        <p:sp>
          <p:nvSpPr>
            <p:cNvPr id="1130" name="Google Shape;1130;p2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31" name="Google Shape;1131;p2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32" name="Google Shape;1132;p28"/>
          <p:cNvGrpSpPr/>
          <p:nvPr/>
        </p:nvGrpSpPr>
        <p:grpSpPr>
          <a:xfrm>
            <a:off x="5042046" y="2277275"/>
            <a:ext cx="625697" cy="594791"/>
            <a:chOff x="-32576675" y="3944600"/>
            <a:chExt cx="307200" cy="292025"/>
          </a:xfrm>
        </p:grpSpPr>
        <p:sp>
          <p:nvSpPr>
            <p:cNvPr id="1133" name="Google Shape;1133;p2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34" name="Google Shape;1134;p2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35" name="Google Shape;1135;p28"/>
          <p:cNvGrpSpPr/>
          <p:nvPr/>
        </p:nvGrpSpPr>
        <p:grpSpPr>
          <a:xfrm>
            <a:off x="8973796" y="2276317"/>
            <a:ext cx="595197" cy="593619"/>
            <a:chOff x="-30735200" y="3910925"/>
            <a:chExt cx="292225" cy="291450"/>
          </a:xfrm>
        </p:grpSpPr>
        <p:sp>
          <p:nvSpPr>
            <p:cNvPr id="1136" name="Google Shape;1136;p2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37" name="Google Shape;1137;p2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sp>
        <p:nvSpPr>
          <p:cNvPr id="1138" name="Google Shape;1138;p28"/>
          <p:cNvSpPr/>
          <p:nvPr/>
        </p:nvSpPr>
        <p:spPr>
          <a:xfrm>
            <a:off x="5786369" y="3436131"/>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39" name="Google Shape;1139;p28"/>
          <p:cNvSpPr/>
          <p:nvPr/>
        </p:nvSpPr>
        <p:spPr>
          <a:xfrm>
            <a:off x="6505837"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nvGrpSpPr>
          <p:cNvPr id="1140" name="Google Shape;1140;p28"/>
          <p:cNvGrpSpPr/>
          <p:nvPr/>
        </p:nvGrpSpPr>
        <p:grpSpPr>
          <a:xfrm>
            <a:off x="7369113" y="3452317"/>
            <a:ext cx="615051" cy="616007"/>
            <a:chOff x="-38538975" y="3954250"/>
            <a:chExt cx="318225" cy="316650"/>
          </a:xfrm>
        </p:grpSpPr>
        <p:sp>
          <p:nvSpPr>
            <p:cNvPr id="1141" name="Google Shape;1141;p28"/>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42" name="Google Shape;1142;p28"/>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43" name="Google Shape;1143;p28"/>
          <p:cNvGrpSpPr/>
          <p:nvPr/>
        </p:nvGrpSpPr>
        <p:grpSpPr>
          <a:xfrm>
            <a:off x="9805137" y="3428811"/>
            <a:ext cx="621091" cy="619071"/>
            <a:chOff x="-37385100" y="3949908"/>
            <a:chExt cx="321350" cy="318225"/>
          </a:xfrm>
        </p:grpSpPr>
        <p:sp>
          <p:nvSpPr>
            <p:cNvPr id="1144" name="Google Shape;1144;p28"/>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45" name="Google Shape;1145;p28"/>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46" name="Google Shape;1146;p28"/>
          <p:cNvGrpSpPr/>
          <p:nvPr/>
        </p:nvGrpSpPr>
        <p:grpSpPr>
          <a:xfrm>
            <a:off x="6535135" y="4660387"/>
            <a:ext cx="541719" cy="545216"/>
            <a:chOff x="-40011050" y="3972375"/>
            <a:chExt cx="316650" cy="316625"/>
          </a:xfrm>
        </p:grpSpPr>
        <p:sp>
          <p:nvSpPr>
            <p:cNvPr id="1147" name="Google Shape;1147;p28"/>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48" name="Google Shape;1148;p28"/>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49" name="Google Shape;1149;p28"/>
          <p:cNvGrpSpPr/>
          <p:nvPr/>
        </p:nvGrpSpPr>
        <p:grpSpPr>
          <a:xfrm>
            <a:off x="8197749" y="3444017"/>
            <a:ext cx="363891" cy="616007"/>
            <a:chOff x="-38109725" y="3955025"/>
            <a:chExt cx="188275" cy="316650"/>
          </a:xfrm>
        </p:grpSpPr>
        <p:sp>
          <p:nvSpPr>
            <p:cNvPr id="1150" name="Google Shape;1150;p28"/>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51" name="Google Shape;1151;p28"/>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52" name="Google Shape;1152;p28"/>
          <p:cNvGrpSpPr/>
          <p:nvPr/>
        </p:nvGrpSpPr>
        <p:grpSpPr>
          <a:xfrm>
            <a:off x="5061411" y="3472666"/>
            <a:ext cx="605919" cy="616785"/>
            <a:chOff x="-39647175" y="3972000"/>
            <a:chExt cx="313500" cy="317050"/>
          </a:xfrm>
        </p:grpSpPr>
        <p:sp>
          <p:nvSpPr>
            <p:cNvPr id="1153" name="Google Shape;1153;p28"/>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54" name="Google Shape;1154;p28"/>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55" name="Google Shape;1155;p28"/>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56" name="Google Shape;1156;p28"/>
          <p:cNvGrpSpPr/>
          <p:nvPr/>
        </p:nvGrpSpPr>
        <p:grpSpPr>
          <a:xfrm>
            <a:off x="8940377" y="3435039"/>
            <a:ext cx="608963" cy="619071"/>
            <a:chOff x="-37804925" y="3953450"/>
            <a:chExt cx="315075" cy="318225"/>
          </a:xfrm>
        </p:grpSpPr>
        <p:sp>
          <p:nvSpPr>
            <p:cNvPr id="1157" name="Google Shape;1157;p28"/>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58" name="Google Shape;1158;p28"/>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sp>
          <p:nvSpPr>
            <p:cNvPr id="1159" name="Google Shape;1159;p28"/>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chemeClr val="dk1"/>
                </a:solidFill>
                <a:latin typeface="Montserrat"/>
                <a:ea typeface="Montserrat"/>
                <a:cs typeface="Montserrat"/>
                <a:sym typeface="Montserrat"/>
              </a:endParaRPr>
            </a:p>
          </p:txBody>
        </p:sp>
      </p:grpSp>
      <p:grpSp>
        <p:nvGrpSpPr>
          <p:cNvPr id="1160" name="Google Shape;1160;p28"/>
          <p:cNvGrpSpPr/>
          <p:nvPr/>
        </p:nvGrpSpPr>
        <p:grpSpPr>
          <a:xfrm>
            <a:off x="7423788" y="4698063"/>
            <a:ext cx="656485" cy="517252"/>
            <a:chOff x="5629975" y="3255775"/>
            <a:chExt cx="504500" cy="397500"/>
          </a:xfrm>
        </p:grpSpPr>
        <p:sp>
          <p:nvSpPr>
            <p:cNvPr id="1161" name="Google Shape;1161;p28"/>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sp>
          <p:nvSpPr>
            <p:cNvPr id="1162" name="Google Shape;1162;p28"/>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sp>
          <p:nvSpPr>
            <p:cNvPr id="1163" name="Google Shape;1163;p28"/>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sp>
          <p:nvSpPr>
            <p:cNvPr id="1164" name="Google Shape;1164;p28"/>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sp>
          <p:nvSpPr>
            <p:cNvPr id="1165" name="Google Shape;1165;p28"/>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grpSp>
      <p:grpSp>
        <p:nvGrpSpPr>
          <p:cNvPr id="1166" name="Google Shape;1166;p28"/>
          <p:cNvGrpSpPr/>
          <p:nvPr/>
        </p:nvGrpSpPr>
        <p:grpSpPr>
          <a:xfrm>
            <a:off x="4103931" y="3461129"/>
            <a:ext cx="741943" cy="609831"/>
            <a:chOff x="6234950" y="3255925"/>
            <a:chExt cx="483250" cy="397200"/>
          </a:xfrm>
        </p:grpSpPr>
        <p:sp>
          <p:nvSpPr>
            <p:cNvPr id="1167" name="Google Shape;1167;p28"/>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sp>
          <p:nvSpPr>
            <p:cNvPr id="1168" name="Google Shape;1168;p28"/>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sp>
          <p:nvSpPr>
            <p:cNvPr id="1169" name="Google Shape;1169;p28"/>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sp>
          <p:nvSpPr>
            <p:cNvPr id="1170" name="Google Shape;1170;p28"/>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sp>
          <p:nvSpPr>
            <p:cNvPr id="1171" name="Google Shape;1171;p28"/>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sp>
          <p:nvSpPr>
            <p:cNvPr id="1172" name="Google Shape;1172;p28"/>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solidFill>
              <a:srgbClr val="7F7F7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a:solidFill>
                  <a:srgbClr val="435D74"/>
                </a:solidFill>
                <a:latin typeface="Montserrat"/>
                <a:ea typeface="Montserrat"/>
                <a:cs typeface="Montserrat"/>
                <a:sym typeface="Montserrat"/>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3"/>
          <p:cNvSpPr/>
          <p:nvPr/>
        </p:nvSpPr>
        <p:spPr>
          <a:xfrm>
            <a:off x="0" y="508074"/>
            <a:ext cx="12192000" cy="6349926"/>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36" name="Google Shape;136;p3"/>
          <p:cNvSpPr txBox="1"/>
          <p:nvPr/>
        </p:nvSpPr>
        <p:spPr>
          <a:xfrm>
            <a:off x="5026917" y="3806331"/>
            <a:ext cx="2505999"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200">
                <a:solidFill>
                  <a:schemeClr val="lt1"/>
                </a:solidFill>
                <a:latin typeface="Play"/>
                <a:ea typeface="Play"/>
                <a:cs typeface="Play"/>
                <a:sym typeface="Play"/>
              </a:rPr>
              <a:t>Welcome</a:t>
            </a:r>
            <a:endParaRPr/>
          </a:p>
        </p:txBody>
      </p:sp>
      <p:sp>
        <p:nvSpPr>
          <p:cNvPr id="137" name="Google Shape;137;p3"/>
          <p:cNvSpPr txBox="1"/>
          <p:nvPr/>
        </p:nvSpPr>
        <p:spPr>
          <a:xfrm>
            <a:off x="3532541" y="4645294"/>
            <a:ext cx="5236567" cy="2119363"/>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 ered water had  subdue which ut two ut had season dolor sit amet dolor sit amet aquam dolor sit amet quam dolor sit ipsum consectetureaquam ipsum aquam ut untils dolor its example slogan gose here faceraquam lorem ipsum consecteture Have them for one.sit Living grass to sit gath ered water had don't subdue which ut two ut had season. dolor sit amet aquam</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dolor sit amet aquam dolor sit amet quam dolor sit ipsum consectetureaquam ipsum aquam ut untils</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dolor its example slogan gose here facer aquam lorem ipsum consecteture them for one. Living grass</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to sit gath ered waterhad don't subdue which ut two ut had season. dolor sit amet dolor sit amet sit</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aquam dolor sit amet quam dolor sit ipsum consectetureaquam ipsum aquam ut untilsdolor its sit</a:t>
            </a:r>
            <a:endParaRPr/>
          </a:p>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example slogan gose here facer Aquam lorem ipsum lorem example dolor sit amet aquam</a:t>
            </a:r>
            <a:endParaRPr/>
          </a:p>
          <a:p>
            <a:pPr marL="0" marR="0" lvl="0" indent="0" algn="ctr" rtl="0">
              <a:lnSpc>
                <a:spcPct val="200000"/>
              </a:lnSpc>
              <a:spcBef>
                <a:spcPts val="0"/>
              </a:spcBef>
              <a:spcAft>
                <a:spcPts val="0"/>
              </a:spcAft>
              <a:buNone/>
            </a:pPr>
            <a:endParaRPr sz="800">
              <a:solidFill>
                <a:schemeClr val="dk1"/>
              </a:solidFill>
              <a:latin typeface="Open Sans"/>
              <a:ea typeface="Open Sans"/>
              <a:cs typeface="Open Sans"/>
              <a:sym typeface="Open Sans"/>
            </a:endParaRPr>
          </a:p>
        </p:txBody>
      </p:sp>
      <p:pic>
        <p:nvPicPr>
          <p:cNvPr id="138" name="Google Shape;138;p3"/>
          <p:cNvPicPr preferRelativeResize="0"/>
          <p:nvPr/>
        </p:nvPicPr>
        <p:blipFill rotWithShape="1">
          <a:blip r:embed="rId3">
            <a:alphaModFix/>
          </a:blip>
          <a:srcRect/>
          <a:stretch/>
        </p:blipFill>
        <p:spPr>
          <a:xfrm>
            <a:off x="3826216" y="183455"/>
            <a:ext cx="4649216" cy="3091234"/>
          </a:xfrm>
          <a:prstGeom prst="rect">
            <a:avLst/>
          </a:prstGeom>
          <a:noFill/>
          <a:ln w="76200" cap="flat" cmpd="sng">
            <a:solidFill>
              <a:schemeClr val="lt1"/>
            </a:solidFill>
            <a:prstDash val="solid"/>
            <a:round/>
            <a:headEnd type="none" w="sm" len="sm"/>
            <a:tailEnd type="none" w="sm" len="sm"/>
          </a:ln>
        </p:spPr>
      </p:pic>
      <p:sp>
        <p:nvSpPr>
          <p:cNvPr id="139" name="Google Shape;139;p3"/>
          <p:cNvSpPr/>
          <p:nvPr/>
        </p:nvSpPr>
        <p:spPr>
          <a:xfrm>
            <a:off x="177800" y="294995"/>
            <a:ext cx="11849100" cy="6379550"/>
          </a:xfrm>
          <a:prstGeom prst="rect">
            <a:avLst/>
          </a:prstGeom>
          <a:noFill/>
          <a:ln w="38100" cap="flat" cmpd="sng">
            <a:solidFill>
              <a:srgbClr val="FEFEF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140" name="Google Shape;140;p3"/>
          <p:cNvSpPr/>
          <p:nvPr/>
        </p:nvSpPr>
        <p:spPr>
          <a:xfrm rot="5400000">
            <a:off x="-796843" y="2128324"/>
            <a:ext cx="5513350" cy="3184002"/>
          </a:xfrm>
          <a:prstGeom prst="homePlate">
            <a:avLst>
              <a:gd name="adj" fmla="val 50000"/>
            </a:avLst>
          </a:prstGeom>
          <a:blipFill rotWithShape="1">
            <a:blip r:embed="rId4">
              <a:alphaModFix/>
            </a:blip>
            <a:stretch>
              <a:fillRect/>
            </a:stretch>
          </a:blipFill>
          <a:ln w="57150" cap="flat" cmpd="sng">
            <a:solidFill>
              <a:srgbClr val="FEFEF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141" name="Google Shape;141;p3"/>
          <p:cNvSpPr/>
          <p:nvPr/>
        </p:nvSpPr>
        <p:spPr>
          <a:xfrm rot="5400000">
            <a:off x="7559037" y="2214330"/>
            <a:ext cx="5513350" cy="3184002"/>
          </a:xfrm>
          <a:prstGeom prst="homePlate">
            <a:avLst>
              <a:gd name="adj" fmla="val 50000"/>
            </a:avLst>
          </a:prstGeom>
          <a:blipFill rotWithShape="1">
            <a:blip r:embed="rId5">
              <a:alphaModFix/>
            </a:blip>
            <a:stretch>
              <a:fillRect/>
            </a:stretch>
          </a:blipFill>
          <a:ln w="57150" cap="flat" cmpd="sng">
            <a:solidFill>
              <a:srgbClr val="FEFEF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4"/>
          <p:cNvSpPr/>
          <p:nvPr/>
        </p:nvSpPr>
        <p:spPr>
          <a:xfrm>
            <a:off x="5346700" y="4"/>
            <a:ext cx="6566157" cy="6857997"/>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47" name="Google Shape;147;p4"/>
          <p:cNvSpPr/>
          <p:nvPr/>
        </p:nvSpPr>
        <p:spPr>
          <a:xfrm>
            <a:off x="7109493" y="5191680"/>
            <a:ext cx="695663" cy="20833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48" name="Google Shape;148;p4"/>
          <p:cNvSpPr txBox="1"/>
          <p:nvPr/>
        </p:nvSpPr>
        <p:spPr>
          <a:xfrm>
            <a:off x="7120852" y="5196468"/>
            <a:ext cx="66525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Play"/>
                <a:ea typeface="Play"/>
                <a:cs typeface="Play"/>
                <a:sym typeface="Play"/>
              </a:rPr>
              <a:t>BRAND</a:t>
            </a:r>
            <a:endParaRPr/>
          </a:p>
        </p:txBody>
      </p:sp>
      <p:sp>
        <p:nvSpPr>
          <p:cNvPr id="149" name="Google Shape;149;p4"/>
          <p:cNvSpPr txBox="1"/>
          <p:nvPr/>
        </p:nvSpPr>
        <p:spPr>
          <a:xfrm>
            <a:off x="7044549" y="1991954"/>
            <a:ext cx="2391551" cy="1217706"/>
          </a:xfrm>
          <a:prstGeom prst="rect">
            <a:avLst/>
          </a:prstGeom>
          <a:noFill/>
          <a:ln>
            <a:noFill/>
          </a:ln>
        </p:spPr>
        <p:txBody>
          <a:bodyPr spcFirstLastPara="1" wrap="square" lIns="91425" tIns="45700" rIns="91425" bIns="45700" anchor="t" anchorCtr="0">
            <a:spAutoFit/>
          </a:bodyPr>
          <a:lstStyle/>
          <a:p>
            <a:pPr marL="0" marR="0" lvl="0" indent="0" algn="l" rtl="0">
              <a:lnSpc>
                <a:spcPct val="77777"/>
              </a:lnSpc>
              <a:spcBef>
                <a:spcPts val="0"/>
              </a:spcBef>
              <a:spcAft>
                <a:spcPts val="0"/>
              </a:spcAft>
              <a:buNone/>
            </a:pPr>
            <a:r>
              <a:rPr lang="en-US" sz="5400" b="1">
                <a:solidFill>
                  <a:schemeClr val="lt1"/>
                </a:solidFill>
                <a:latin typeface="Play"/>
                <a:ea typeface="Play"/>
                <a:cs typeface="Play"/>
                <a:sym typeface="Play"/>
              </a:rPr>
              <a:t>The</a:t>
            </a:r>
            <a:endParaRPr/>
          </a:p>
          <a:p>
            <a:pPr marL="0" marR="0" lvl="0" indent="0" algn="l" rtl="0">
              <a:lnSpc>
                <a:spcPct val="77777"/>
              </a:lnSpc>
              <a:spcBef>
                <a:spcPts val="0"/>
              </a:spcBef>
              <a:spcAft>
                <a:spcPts val="0"/>
              </a:spcAft>
              <a:buNone/>
            </a:pPr>
            <a:r>
              <a:rPr lang="en-US" sz="5400" b="1">
                <a:solidFill>
                  <a:schemeClr val="lt1"/>
                </a:solidFill>
                <a:latin typeface="Play"/>
                <a:ea typeface="Play"/>
                <a:cs typeface="Play"/>
                <a:sym typeface="Play"/>
              </a:rPr>
              <a:t>Brand</a:t>
            </a:r>
            <a:endParaRPr/>
          </a:p>
        </p:txBody>
      </p:sp>
      <p:sp>
        <p:nvSpPr>
          <p:cNvPr id="150" name="Google Shape;150;p4"/>
          <p:cNvSpPr txBox="1"/>
          <p:nvPr/>
        </p:nvSpPr>
        <p:spPr>
          <a:xfrm>
            <a:off x="7044554" y="3221559"/>
            <a:ext cx="3763145" cy="1510413"/>
          </a:xfrm>
          <a:prstGeom prst="rect">
            <a:avLst/>
          </a:prstGeom>
          <a:noFill/>
          <a:ln>
            <a:noFill/>
          </a:ln>
        </p:spPr>
        <p:txBody>
          <a:bodyPr spcFirstLastPara="1" wrap="square" lIns="91425" tIns="45700" rIns="91425" bIns="45700" anchor="t" anchorCtr="0">
            <a:spAutoFit/>
          </a:bodyPr>
          <a:lstStyle/>
          <a:p>
            <a:pPr marL="0" marR="0" lvl="0" indent="0" algn="l" rtl="0">
              <a:lnSpc>
                <a:spcPct val="160000"/>
              </a:lnSpc>
              <a:spcBef>
                <a:spcPts val="0"/>
              </a:spcBef>
              <a:spcAft>
                <a:spcPts val="0"/>
              </a:spcAft>
              <a:buNone/>
            </a:pPr>
            <a:r>
              <a:rPr lang="en-US" sz="1000">
                <a:solidFill>
                  <a:schemeClr val="dk1"/>
                </a:solidFill>
                <a:latin typeface="Open Sans"/>
                <a:ea typeface="Open Sans"/>
                <a:cs typeface="Open Sans"/>
                <a:sym typeface="Open Sans"/>
              </a:rPr>
              <a:t>Have them for one. Living grass to sit gath</a:t>
            </a:r>
            <a:endParaRPr/>
          </a:p>
          <a:p>
            <a:pPr marL="0" marR="0" lvl="0" indent="0" algn="l" rtl="0">
              <a:lnSpc>
                <a:spcPct val="160000"/>
              </a:lnSpc>
              <a:spcBef>
                <a:spcPts val="0"/>
              </a:spcBef>
              <a:spcAft>
                <a:spcPts val="0"/>
              </a:spcAft>
              <a:buNone/>
            </a:pPr>
            <a:r>
              <a:rPr lang="en-US" sz="1000">
                <a:solidFill>
                  <a:schemeClr val="dk1"/>
                </a:solidFill>
                <a:latin typeface="Open Sans"/>
                <a:ea typeface="Open Sans"/>
                <a:cs typeface="Open Sans"/>
                <a:sym typeface="Open Sans"/>
              </a:rPr>
              <a:t>ered water had don't subdue which ut two</a:t>
            </a:r>
            <a:endParaRPr/>
          </a:p>
          <a:p>
            <a:pPr marL="0" marR="0" lvl="0" indent="0" algn="l" rtl="0">
              <a:lnSpc>
                <a:spcPct val="160000"/>
              </a:lnSpc>
              <a:spcBef>
                <a:spcPts val="0"/>
              </a:spcBef>
              <a:spcAft>
                <a:spcPts val="0"/>
              </a:spcAft>
              <a:buNone/>
            </a:pPr>
            <a:r>
              <a:rPr lang="en-US" sz="1000">
                <a:solidFill>
                  <a:schemeClr val="dk1"/>
                </a:solidFill>
                <a:latin typeface="Open Sans"/>
                <a:ea typeface="Open Sans"/>
                <a:cs typeface="Open Sans"/>
                <a:sym typeface="Open Sans"/>
              </a:rPr>
              <a:t>ut had season. dolor sit amet dolor sit amet aquam dolor sit amet quam dolor sit ipsum</a:t>
            </a:r>
            <a:endParaRPr/>
          </a:p>
          <a:p>
            <a:pPr marL="0" marR="0" lvl="0" indent="0" algn="l" rtl="0">
              <a:lnSpc>
                <a:spcPct val="160000"/>
              </a:lnSpc>
              <a:spcBef>
                <a:spcPts val="0"/>
              </a:spcBef>
              <a:spcAft>
                <a:spcPts val="0"/>
              </a:spcAft>
              <a:buNone/>
            </a:pPr>
            <a:r>
              <a:rPr lang="en-US" sz="1000">
                <a:solidFill>
                  <a:schemeClr val="dk1"/>
                </a:solidFill>
                <a:latin typeface="Open Sans"/>
                <a:ea typeface="Open Sans"/>
                <a:cs typeface="Open Sans"/>
                <a:sym typeface="Open Sans"/>
              </a:rPr>
              <a:t>consectetureaquam ipsum aquam ut untils</a:t>
            </a:r>
            <a:endParaRPr/>
          </a:p>
          <a:p>
            <a:pPr marL="0" marR="0" lvl="0" indent="0" algn="l" rtl="0">
              <a:lnSpc>
                <a:spcPct val="160000"/>
              </a:lnSpc>
              <a:spcBef>
                <a:spcPts val="0"/>
              </a:spcBef>
              <a:spcAft>
                <a:spcPts val="0"/>
              </a:spcAft>
              <a:buNone/>
            </a:pPr>
            <a:r>
              <a:rPr lang="en-US" sz="1000">
                <a:solidFill>
                  <a:schemeClr val="dk1"/>
                </a:solidFill>
                <a:latin typeface="Open Sans"/>
                <a:ea typeface="Open Sans"/>
                <a:cs typeface="Open Sans"/>
                <a:sym typeface="Open Sans"/>
              </a:rPr>
              <a:t>dolor its example slogan gose here facer</a:t>
            </a:r>
            <a:endParaRPr/>
          </a:p>
          <a:p>
            <a:pPr marL="0" marR="0" lvl="0" indent="0" algn="l" rtl="0">
              <a:lnSpc>
                <a:spcPct val="160000"/>
              </a:lnSpc>
              <a:spcBef>
                <a:spcPts val="0"/>
              </a:spcBef>
              <a:spcAft>
                <a:spcPts val="0"/>
              </a:spcAft>
              <a:buNone/>
            </a:pPr>
            <a:r>
              <a:rPr lang="en-US" sz="1000">
                <a:solidFill>
                  <a:schemeClr val="dk1"/>
                </a:solidFill>
                <a:latin typeface="Open Sans"/>
                <a:ea typeface="Open Sans"/>
                <a:cs typeface="Open Sans"/>
                <a:sym typeface="Open Sans"/>
              </a:rPr>
              <a:t>Aquam lorem ipsum consecteture</a:t>
            </a:r>
            <a:endParaRPr/>
          </a:p>
        </p:txBody>
      </p:sp>
      <p:sp>
        <p:nvSpPr>
          <p:cNvPr id="151" name="Google Shape;151;p4"/>
          <p:cNvSpPr txBox="1"/>
          <p:nvPr/>
        </p:nvSpPr>
        <p:spPr>
          <a:xfrm>
            <a:off x="2447929" y="350988"/>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152" name="Google Shape;152;p4"/>
          <p:cNvSpPr txBox="1"/>
          <p:nvPr/>
        </p:nvSpPr>
        <p:spPr>
          <a:xfrm>
            <a:off x="9993372" y="350990"/>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153" name="Google Shape;153;p4"/>
          <p:cNvCxnSpPr/>
          <p:nvPr/>
        </p:nvCxnSpPr>
        <p:spPr>
          <a:xfrm>
            <a:off x="3543429" y="454857"/>
            <a:ext cx="6377812" cy="0"/>
          </a:xfrm>
          <a:prstGeom prst="straightConnector1">
            <a:avLst/>
          </a:prstGeom>
          <a:noFill/>
          <a:ln w="9525" cap="flat" cmpd="sng">
            <a:solidFill>
              <a:srgbClr val="E7BD9F"/>
            </a:solidFill>
            <a:prstDash val="solid"/>
            <a:miter lim="800000"/>
            <a:headEnd type="none" w="sm" len="sm"/>
            <a:tailEnd type="none" w="sm" len="sm"/>
          </a:ln>
        </p:spPr>
      </p:cxnSp>
      <p:pic>
        <p:nvPicPr>
          <p:cNvPr id="154" name="Google Shape;154;p4"/>
          <p:cNvPicPr preferRelativeResize="0">
            <a:picLocks noGrp="1"/>
          </p:cNvPicPr>
          <p:nvPr>
            <p:ph type="pic" idx="2"/>
          </p:nvPr>
        </p:nvPicPr>
        <p:blipFill rotWithShape="1">
          <a:blip r:embed="rId3">
            <a:alphaModFix/>
          </a:blip>
          <a:srcRect/>
          <a:stretch/>
        </p:blipFill>
        <p:spPr>
          <a:xfrm>
            <a:off x="419100" y="789546"/>
            <a:ext cx="5300664" cy="57475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5"/>
          <p:cNvSpPr/>
          <p:nvPr/>
        </p:nvSpPr>
        <p:spPr>
          <a:xfrm>
            <a:off x="3984702" y="2"/>
            <a:ext cx="6683307" cy="6858004"/>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63" name="Google Shape;163;p5"/>
          <p:cNvSpPr/>
          <p:nvPr/>
        </p:nvSpPr>
        <p:spPr>
          <a:xfrm>
            <a:off x="20" y="-4"/>
            <a:ext cx="3428999" cy="6858004"/>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64" name="Google Shape;164;p5"/>
          <p:cNvSpPr txBox="1"/>
          <p:nvPr/>
        </p:nvSpPr>
        <p:spPr>
          <a:xfrm rot="-5400000">
            <a:off x="-270199" y="3180621"/>
            <a:ext cx="454372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a:solidFill>
                  <a:schemeClr val="lt1"/>
                </a:solidFill>
                <a:latin typeface="Play"/>
                <a:ea typeface="Play"/>
                <a:cs typeface="Play"/>
                <a:sym typeface="Play"/>
              </a:rPr>
              <a:t>Products</a:t>
            </a:r>
            <a:endParaRPr/>
          </a:p>
        </p:txBody>
      </p:sp>
      <p:sp>
        <p:nvSpPr>
          <p:cNvPr id="165" name="Google Shape;165;p5"/>
          <p:cNvSpPr txBox="1"/>
          <p:nvPr/>
        </p:nvSpPr>
        <p:spPr>
          <a:xfrm>
            <a:off x="4559300" y="1648421"/>
            <a:ext cx="3661137" cy="683072"/>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 ered water had  subdue which season. dolor sit amet dolor sit amet aquam dolor sit amet quam dolor consectetureaquam ipsum aquam ut untilsdolor its example slogan gose</a:t>
            </a:r>
            <a:endParaRPr/>
          </a:p>
        </p:txBody>
      </p:sp>
      <p:sp>
        <p:nvSpPr>
          <p:cNvPr id="166" name="Google Shape;166;p5"/>
          <p:cNvSpPr/>
          <p:nvPr/>
        </p:nvSpPr>
        <p:spPr>
          <a:xfrm>
            <a:off x="4650605" y="2599859"/>
            <a:ext cx="695663" cy="20833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67" name="Google Shape;167;p5"/>
          <p:cNvSpPr txBox="1"/>
          <p:nvPr/>
        </p:nvSpPr>
        <p:spPr>
          <a:xfrm>
            <a:off x="4661964" y="2604647"/>
            <a:ext cx="66525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Play"/>
                <a:ea typeface="Play"/>
                <a:cs typeface="Play"/>
                <a:sym typeface="Play"/>
              </a:rPr>
              <a:t>BRAND</a:t>
            </a:r>
            <a:endParaRPr/>
          </a:p>
        </p:txBody>
      </p:sp>
      <p:cxnSp>
        <p:nvCxnSpPr>
          <p:cNvPr id="168" name="Google Shape;168;p5"/>
          <p:cNvCxnSpPr/>
          <p:nvPr/>
        </p:nvCxnSpPr>
        <p:spPr>
          <a:xfrm>
            <a:off x="555703" y="7"/>
            <a:ext cx="0" cy="6858000"/>
          </a:xfrm>
          <a:prstGeom prst="straightConnector1">
            <a:avLst/>
          </a:prstGeom>
          <a:noFill/>
          <a:ln w="12700" cap="flat" cmpd="sng">
            <a:solidFill>
              <a:srgbClr val="E7BD9F"/>
            </a:solidFill>
            <a:prstDash val="solid"/>
            <a:miter lim="800000"/>
            <a:headEnd type="none" w="sm" len="sm"/>
            <a:tailEnd type="none" w="sm" len="sm"/>
          </a:ln>
        </p:spPr>
      </p:cxnSp>
      <p:pic>
        <p:nvPicPr>
          <p:cNvPr id="169" name="Google Shape;169;p5"/>
          <p:cNvPicPr preferRelativeResize="0">
            <a:picLocks noGrp="1"/>
          </p:cNvPicPr>
          <p:nvPr>
            <p:ph type="pic" idx="2"/>
          </p:nvPr>
        </p:nvPicPr>
        <p:blipFill rotWithShape="1">
          <a:blip r:embed="rId3">
            <a:alphaModFix/>
          </a:blip>
          <a:srcRect/>
          <a:stretch/>
        </p:blipFill>
        <p:spPr>
          <a:xfrm>
            <a:off x="4559300" y="3159782"/>
            <a:ext cx="7632700" cy="3698225"/>
          </a:xfrm>
          <a:prstGeom prst="rect">
            <a:avLst/>
          </a:prstGeom>
          <a:noFill/>
          <a:ln>
            <a:noFill/>
          </a:ln>
        </p:spPr>
      </p:pic>
      <p:sp>
        <p:nvSpPr>
          <p:cNvPr id="170" name="Google Shape;170;p5"/>
          <p:cNvSpPr/>
          <p:nvPr/>
        </p:nvSpPr>
        <p:spPr>
          <a:xfrm>
            <a:off x="4661996" y="365424"/>
            <a:ext cx="1116402" cy="1084885"/>
          </a:xfrm>
          <a:custGeom>
            <a:avLst/>
            <a:gdLst/>
            <a:ahLst/>
            <a:cxnLst/>
            <a:rect l="l" t="t" r="r" b="b"/>
            <a:pathLst>
              <a:path w="1116402" h="1084885" extrusionOk="0">
                <a:moveTo>
                  <a:pt x="924887" y="696119"/>
                </a:moveTo>
                <a:cubicBezTo>
                  <a:pt x="953283" y="725282"/>
                  <a:pt x="971958" y="759178"/>
                  <a:pt x="982830" y="797680"/>
                </a:cubicBezTo>
                <a:cubicBezTo>
                  <a:pt x="1020564" y="931857"/>
                  <a:pt x="921689" y="1072431"/>
                  <a:pt x="782523" y="1083303"/>
                </a:cubicBezTo>
                <a:cubicBezTo>
                  <a:pt x="710381" y="1088931"/>
                  <a:pt x="649368" y="1065396"/>
                  <a:pt x="598076" y="1015895"/>
                </a:cubicBezTo>
                <a:cubicBezTo>
                  <a:pt x="585797" y="1003999"/>
                  <a:pt x="575436" y="989417"/>
                  <a:pt x="566994" y="974452"/>
                </a:cubicBezTo>
                <a:cubicBezTo>
                  <a:pt x="558935" y="960381"/>
                  <a:pt x="555482" y="964858"/>
                  <a:pt x="549214" y="975091"/>
                </a:cubicBezTo>
                <a:cubicBezTo>
                  <a:pt x="513144" y="1033546"/>
                  <a:pt x="460700" y="1068338"/>
                  <a:pt x="393419" y="1081129"/>
                </a:cubicBezTo>
                <a:cubicBezTo>
                  <a:pt x="264102" y="1105688"/>
                  <a:pt x="136192" y="1006685"/>
                  <a:pt x="126982" y="875961"/>
                </a:cubicBezTo>
                <a:cubicBezTo>
                  <a:pt x="122505" y="811750"/>
                  <a:pt x="139517" y="754318"/>
                  <a:pt x="190426" y="695095"/>
                </a:cubicBezTo>
                <a:cubicBezTo>
                  <a:pt x="178530" y="691514"/>
                  <a:pt x="167018" y="688316"/>
                  <a:pt x="155762" y="684735"/>
                </a:cubicBezTo>
                <a:cubicBezTo>
                  <a:pt x="55608" y="652885"/>
                  <a:pt x="-8859" y="550045"/>
                  <a:pt x="991" y="446182"/>
                </a:cubicBezTo>
                <a:cubicBezTo>
                  <a:pt x="12247" y="327737"/>
                  <a:pt x="116494" y="233595"/>
                  <a:pt x="240311" y="239990"/>
                </a:cubicBezTo>
                <a:cubicBezTo>
                  <a:pt x="267684" y="241397"/>
                  <a:pt x="294033" y="247921"/>
                  <a:pt x="319231" y="258793"/>
                </a:cubicBezTo>
                <a:cubicBezTo>
                  <a:pt x="329081" y="263014"/>
                  <a:pt x="332534" y="262119"/>
                  <a:pt x="331255" y="249967"/>
                </a:cubicBezTo>
                <a:cubicBezTo>
                  <a:pt x="320127" y="152755"/>
                  <a:pt x="378838" y="55160"/>
                  <a:pt x="469910" y="17810"/>
                </a:cubicBezTo>
                <a:cubicBezTo>
                  <a:pt x="627879" y="-47041"/>
                  <a:pt x="797616" y="73323"/>
                  <a:pt x="786104" y="247537"/>
                </a:cubicBezTo>
                <a:cubicBezTo>
                  <a:pt x="785848" y="252142"/>
                  <a:pt x="785593" y="256619"/>
                  <a:pt x="785209" y="263398"/>
                </a:cubicBezTo>
                <a:cubicBezTo>
                  <a:pt x="861060" y="229246"/>
                  <a:pt x="934736" y="231037"/>
                  <a:pt x="1005470" y="272607"/>
                </a:cubicBezTo>
                <a:cubicBezTo>
                  <a:pt x="1056507" y="302539"/>
                  <a:pt x="1088996" y="347307"/>
                  <a:pt x="1107159" y="403844"/>
                </a:cubicBezTo>
                <a:cubicBezTo>
                  <a:pt x="1138881" y="502207"/>
                  <a:pt x="1091554" y="660048"/>
                  <a:pt x="924759" y="696119"/>
                </a:cubicBezTo>
                <a:close/>
                <a:moveTo>
                  <a:pt x="375640" y="565266"/>
                </a:moveTo>
                <a:cubicBezTo>
                  <a:pt x="376024" y="666443"/>
                  <a:pt x="458270" y="747539"/>
                  <a:pt x="560215" y="747155"/>
                </a:cubicBezTo>
                <a:cubicBezTo>
                  <a:pt x="658578" y="746771"/>
                  <a:pt x="740440" y="664397"/>
                  <a:pt x="741464" y="564755"/>
                </a:cubicBezTo>
                <a:cubicBezTo>
                  <a:pt x="742487" y="464089"/>
                  <a:pt x="658322" y="380692"/>
                  <a:pt x="556249" y="381203"/>
                </a:cubicBezTo>
                <a:cubicBezTo>
                  <a:pt x="456479" y="381587"/>
                  <a:pt x="375384" y="464473"/>
                  <a:pt x="375768" y="565394"/>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6"/>
          <p:cNvSpPr/>
          <p:nvPr/>
        </p:nvSpPr>
        <p:spPr>
          <a:xfrm>
            <a:off x="5497293" y="2"/>
            <a:ext cx="6694707" cy="6857999"/>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cxnSp>
        <p:nvCxnSpPr>
          <p:cNvPr id="176" name="Google Shape;176;p6"/>
          <p:cNvCxnSpPr/>
          <p:nvPr/>
        </p:nvCxnSpPr>
        <p:spPr>
          <a:xfrm>
            <a:off x="11350163" y="-2779"/>
            <a:ext cx="0" cy="6858000"/>
          </a:xfrm>
          <a:prstGeom prst="straightConnector1">
            <a:avLst/>
          </a:prstGeom>
          <a:noFill/>
          <a:ln w="38100" cap="flat" cmpd="sng">
            <a:solidFill>
              <a:srgbClr val="AA5F2D"/>
            </a:solidFill>
            <a:prstDash val="solid"/>
            <a:miter lim="800000"/>
            <a:headEnd type="none" w="sm" len="sm"/>
            <a:tailEnd type="none" w="sm" len="sm"/>
          </a:ln>
        </p:spPr>
      </p:cxnSp>
      <p:sp>
        <p:nvSpPr>
          <p:cNvPr id="177" name="Google Shape;177;p6"/>
          <p:cNvSpPr/>
          <p:nvPr/>
        </p:nvSpPr>
        <p:spPr>
          <a:xfrm>
            <a:off x="6847454" y="5757492"/>
            <a:ext cx="695663" cy="20833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78" name="Google Shape;178;p6"/>
          <p:cNvSpPr txBox="1"/>
          <p:nvPr/>
        </p:nvSpPr>
        <p:spPr>
          <a:xfrm>
            <a:off x="6858814" y="5762280"/>
            <a:ext cx="66525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Play"/>
                <a:ea typeface="Play"/>
                <a:cs typeface="Play"/>
                <a:sym typeface="Play"/>
              </a:rPr>
              <a:t>BRAND</a:t>
            </a:r>
            <a:endParaRPr/>
          </a:p>
        </p:txBody>
      </p:sp>
      <p:sp>
        <p:nvSpPr>
          <p:cNvPr id="179" name="Google Shape;179;p6"/>
          <p:cNvSpPr txBox="1"/>
          <p:nvPr/>
        </p:nvSpPr>
        <p:spPr>
          <a:xfrm>
            <a:off x="6813358" y="2712659"/>
            <a:ext cx="2031288" cy="1169551"/>
          </a:xfrm>
          <a:prstGeom prst="rect">
            <a:avLst/>
          </a:prstGeom>
          <a:noFill/>
          <a:ln>
            <a:noFill/>
          </a:ln>
        </p:spPr>
        <p:txBody>
          <a:bodyPr spcFirstLastPara="1" wrap="square" lIns="91425" tIns="45700" rIns="91425" bIns="45700" anchor="t" anchorCtr="0">
            <a:spAutoFit/>
          </a:bodyPr>
          <a:lstStyle/>
          <a:p>
            <a:pPr marL="0" marR="0" lvl="0" indent="0" algn="l" rtl="0">
              <a:lnSpc>
                <a:spcPct val="116666"/>
              </a:lnSpc>
              <a:spcBef>
                <a:spcPts val="0"/>
              </a:spcBef>
              <a:spcAft>
                <a:spcPts val="0"/>
              </a:spcAft>
              <a:buNone/>
            </a:pPr>
            <a:r>
              <a:rPr lang="en-US" sz="3600" b="1">
                <a:solidFill>
                  <a:schemeClr val="lt1"/>
                </a:solidFill>
                <a:latin typeface="Play"/>
                <a:ea typeface="Play"/>
                <a:cs typeface="Play"/>
                <a:sym typeface="Play"/>
              </a:rPr>
              <a:t>The</a:t>
            </a:r>
            <a:endParaRPr/>
          </a:p>
          <a:p>
            <a:pPr marL="0" marR="0" lvl="0" indent="0" algn="l" rtl="0">
              <a:lnSpc>
                <a:spcPct val="116666"/>
              </a:lnSpc>
              <a:spcBef>
                <a:spcPts val="0"/>
              </a:spcBef>
              <a:spcAft>
                <a:spcPts val="0"/>
              </a:spcAft>
              <a:buNone/>
            </a:pPr>
            <a:r>
              <a:rPr lang="en-US" sz="3600" b="1">
                <a:solidFill>
                  <a:schemeClr val="lt1"/>
                </a:solidFill>
                <a:latin typeface="Play"/>
                <a:ea typeface="Play"/>
                <a:cs typeface="Play"/>
                <a:sym typeface="Play"/>
              </a:rPr>
              <a:t>Product</a:t>
            </a:r>
            <a:endParaRPr/>
          </a:p>
        </p:txBody>
      </p:sp>
      <p:sp>
        <p:nvSpPr>
          <p:cNvPr id="180" name="Google Shape;180;p6"/>
          <p:cNvSpPr txBox="1"/>
          <p:nvPr/>
        </p:nvSpPr>
        <p:spPr>
          <a:xfrm>
            <a:off x="6753939" y="3882210"/>
            <a:ext cx="3545759" cy="1503810"/>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ered water had don't subdue which ut two</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ut had season. dolor sit amet dolor sit amet aquam dolor sit amet quam dolor sit ipsum</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consectetureaquam ipsum aquam ut untils</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dolor its example slogan gose here facer</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Aquam lorem ipsum consecteture</a:t>
            </a:r>
            <a:endParaRPr/>
          </a:p>
        </p:txBody>
      </p:sp>
      <p:sp>
        <p:nvSpPr>
          <p:cNvPr id="181" name="Google Shape;181;p6"/>
          <p:cNvSpPr/>
          <p:nvPr/>
        </p:nvSpPr>
        <p:spPr>
          <a:xfrm>
            <a:off x="0" y="1"/>
            <a:ext cx="2155381" cy="685799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pic>
        <p:nvPicPr>
          <p:cNvPr id="182" name="Google Shape;182;p6"/>
          <p:cNvPicPr preferRelativeResize="0">
            <a:picLocks noGrp="1"/>
          </p:cNvPicPr>
          <p:nvPr>
            <p:ph type="pic" idx="2"/>
          </p:nvPr>
        </p:nvPicPr>
        <p:blipFill rotWithShape="1">
          <a:blip r:embed="rId3">
            <a:alphaModFix/>
          </a:blip>
          <a:srcRect/>
          <a:stretch/>
        </p:blipFill>
        <p:spPr>
          <a:xfrm>
            <a:off x="841837" y="-6"/>
            <a:ext cx="4455881" cy="6858000"/>
          </a:xfrm>
          <a:prstGeom prst="rect">
            <a:avLst/>
          </a:prstGeom>
          <a:noFill/>
          <a:ln>
            <a:noFill/>
          </a:ln>
        </p:spPr>
      </p:pic>
      <p:sp>
        <p:nvSpPr>
          <p:cNvPr id="183" name="Google Shape;183;p6"/>
          <p:cNvSpPr/>
          <p:nvPr/>
        </p:nvSpPr>
        <p:spPr>
          <a:xfrm>
            <a:off x="8316306" y="468374"/>
            <a:ext cx="2222338" cy="2499251"/>
          </a:xfrm>
          <a:custGeom>
            <a:avLst/>
            <a:gdLst/>
            <a:ahLst/>
            <a:cxnLst/>
            <a:rect l="l" t="t" r="r" b="b"/>
            <a:pathLst>
              <a:path w="2222338" h="2499251" extrusionOk="0">
                <a:moveTo>
                  <a:pt x="1041496" y="2083933"/>
                </a:moveTo>
                <a:cubicBezTo>
                  <a:pt x="1041496" y="1743120"/>
                  <a:pt x="1037762" y="1451909"/>
                  <a:pt x="1043629" y="1160698"/>
                </a:cubicBezTo>
                <a:cubicBezTo>
                  <a:pt x="1045229" y="1074294"/>
                  <a:pt x="995627" y="1051360"/>
                  <a:pt x="935358" y="1017759"/>
                </a:cubicBezTo>
                <a:cubicBezTo>
                  <a:pt x="627080" y="845486"/>
                  <a:pt x="591879" y="474272"/>
                  <a:pt x="648947" y="220396"/>
                </a:cubicBezTo>
                <a:cubicBezTo>
                  <a:pt x="674015" y="108925"/>
                  <a:pt x="730551" y="149460"/>
                  <a:pt x="784419" y="209729"/>
                </a:cubicBezTo>
                <a:cubicBezTo>
                  <a:pt x="941759" y="384135"/>
                  <a:pt x="942825" y="383068"/>
                  <a:pt x="1019628" y="161193"/>
                </a:cubicBezTo>
                <a:cubicBezTo>
                  <a:pt x="1032429" y="124925"/>
                  <a:pt x="1044696" y="88124"/>
                  <a:pt x="1059096" y="52389"/>
                </a:cubicBezTo>
                <a:cubicBezTo>
                  <a:pt x="1069230" y="27322"/>
                  <a:pt x="1083631" y="-6813"/>
                  <a:pt x="1114032" y="1187"/>
                </a:cubicBezTo>
                <a:cubicBezTo>
                  <a:pt x="1134833" y="6521"/>
                  <a:pt x="1156167" y="34789"/>
                  <a:pt x="1165767" y="57723"/>
                </a:cubicBezTo>
                <a:cubicBezTo>
                  <a:pt x="1195102" y="129192"/>
                  <a:pt x="1220169" y="202262"/>
                  <a:pt x="1244170" y="275331"/>
                </a:cubicBezTo>
                <a:cubicBezTo>
                  <a:pt x="1272971" y="362801"/>
                  <a:pt x="1304972" y="382535"/>
                  <a:pt x="1376442" y="303599"/>
                </a:cubicBezTo>
                <a:cubicBezTo>
                  <a:pt x="1423377" y="251330"/>
                  <a:pt x="1451645" y="132926"/>
                  <a:pt x="1537515" y="171327"/>
                </a:cubicBezTo>
                <a:cubicBezTo>
                  <a:pt x="1611651" y="204928"/>
                  <a:pt x="1603650" y="317466"/>
                  <a:pt x="1600450" y="398002"/>
                </a:cubicBezTo>
                <a:cubicBezTo>
                  <a:pt x="1589783" y="663079"/>
                  <a:pt x="1516180" y="898288"/>
                  <a:pt x="1261237" y="1034826"/>
                </a:cubicBezTo>
                <a:cubicBezTo>
                  <a:pt x="1215369" y="1059361"/>
                  <a:pt x="1178568" y="1089762"/>
                  <a:pt x="1178568" y="1147364"/>
                </a:cubicBezTo>
                <a:cubicBezTo>
                  <a:pt x="1178568" y="1202299"/>
                  <a:pt x="1176434" y="1257235"/>
                  <a:pt x="1176434" y="1312703"/>
                </a:cubicBezTo>
                <a:cubicBezTo>
                  <a:pt x="1176434" y="1558046"/>
                  <a:pt x="1176434" y="1803922"/>
                  <a:pt x="1176434" y="2085533"/>
                </a:cubicBezTo>
                <a:cubicBezTo>
                  <a:pt x="1348707" y="1893525"/>
                  <a:pt x="1504447" y="1740453"/>
                  <a:pt x="1711921" y="1654050"/>
                </a:cubicBezTo>
                <a:cubicBezTo>
                  <a:pt x="1835126" y="1602314"/>
                  <a:pt x="1960997" y="1564980"/>
                  <a:pt x="2096469" y="1575113"/>
                </a:cubicBezTo>
                <a:cubicBezTo>
                  <a:pt x="2147138" y="1578847"/>
                  <a:pt x="2199406" y="1589514"/>
                  <a:pt x="2217540" y="1643916"/>
                </a:cubicBezTo>
                <a:cubicBezTo>
                  <a:pt x="2237274" y="1703118"/>
                  <a:pt x="2192473" y="1740453"/>
                  <a:pt x="2149804" y="1762320"/>
                </a:cubicBezTo>
                <a:cubicBezTo>
                  <a:pt x="1806325" y="1935127"/>
                  <a:pt x="1510313" y="2169269"/>
                  <a:pt x="1242570" y="2442879"/>
                </a:cubicBezTo>
                <a:cubicBezTo>
                  <a:pt x="1152433" y="2535150"/>
                  <a:pt x="1051629" y="2502615"/>
                  <a:pt x="961493" y="2427945"/>
                </a:cubicBezTo>
                <a:cubicBezTo>
                  <a:pt x="804687" y="2297807"/>
                  <a:pt x="677215" y="2134601"/>
                  <a:pt x="503875" y="2024197"/>
                </a:cubicBezTo>
                <a:cubicBezTo>
                  <a:pt x="383337" y="1947394"/>
                  <a:pt x="256399" y="1880192"/>
                  <a:pt x="135861" y="1803389"/>
                </a:cubicBezTo>
                <a:cubicBezTo>
                  <a:pt x="75059" y="1764454"/>
                  <a:pt x="-28412" y="1734053"/>
                  <a:pt x="7323" y="1639116"/>
                </a:cubicBezTo>
                <a:cubicBezTo>
                  <a:pt x="38258" y="1555913"/>
                  <a:pt x="137461" y="1568180"/>
                  <a:pt x="212664" y="1575647"/>
                </a:cubicBezTo>
                <a:cubicBezTo>
                  <a:pt x="488408" y="1602848"/>
                  <a:pt x="711883" y="1736719"/>
                  <a:pt x="903890" y="1928727"/>
                </a:cubicBezTo>
                <a:cubicBezTo>
                  <a:pt x="941759" y="1966595"/>
                  <a:pt x="975360" y="2008196"/>
                  <a:pt x="1042029" y="20833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7"/>
          <p:cNvSpPr/>
          <p:nvPr/>
        </p:nvSpPr>
        <p:spPr>
          <a:xfrm>
            <a:off x="5412497" y="-5"/>
            <a:ext cx="5255513" cy="6858005"/>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92" name="Google Shape;192;p7"/>
          <p:cNvSpPr/>
          <p:nvPr/>
        </p:nvSpPr>
        <p:spPr>
          <a:xfrm>
            <a:off x="6174967" y="4373571"/>
            <a:ext cx="695663" cy="20833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93" name="Google Shape;193;p7"/>
          <p:cNvSpPr txBox="1"/>
          <p:nvPr/>
        </p:nvSpPr>
        <p:spPr>
          <a:xfrm>
            <a:off x="6186328" y="4378359"/>
            <a:ext cx="66525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Play"/>
                <a:ea typeface="Play"/>
                <a:cs typeface="Play"/>
                <a:sym typeface="Play"/>
              </a:rPr>
              <a:t>BRAND</a:t>
            </a:r>
            <a:endParaRPr/>
          </a:p>
        </p:txBody>
      </p:sp>
      <p:sp>
        <p:nvSpPr>
          <p:cNvPr id="194" name="Google Shape;194;p7"/>
          <p:cNvSpPr txBox="1"/>
          <p:nvPr/>
        </p:nvSpPr>
        <p:spPr>
          <a:xfrm>
            <a:off x="6110022" y="1520053"/>
            <a:ext cx="2031288" cy="1169551"/>
          </a:xfrm>
          <a:prstGeom prst="rect">
            <a:avLst/>
          </a:prstGeom>
          <a:noFill/>
          <a:ln>
            <a:noFill/>
          </a:ln>
        </p:spPr>
        <p:txBody>
          <a:bodyPr spcFirstLastPara="1" wrap="square" lIns="91425" tIns="45700" rIns="91425" bIns="45700" anchor="t" anchorCtr="0">
            <a:spAutoFit/>
          </a:bodyPr>
          <a:lstStyle/>
          <a:p>
            <a:pPr marL="0" marR="0" lvl="0" indent="0" algn="l" rtl="0">
              <a:lnSpc>
                <a:spcPct val="116666"/>
              </a:lnSpc>
              <a:spcBef>
                <a:spcPts val="0"/>
              </a:spcBef>
              <a:spcAft>
                <a:spcPts val="0"/>
              </a:spcAft>
              <a:buNone/>
            </a:pPr>
            <a:r>
              <a:rPr lang="en-US" sz="3600">
                <a:solidFill>
                  <a:schemeClr val="dk1"/>
                </a:solidFill>
                <a:latin typeface="Play"/>
                <a:ea typeface="Play"/>
                <a:cs typeface="Play"/>
                <a:sym typeface="Play"/>
              </a:rPr>
              <a:t>The</a:t>
            </a:r>
            <a:endParaRPr/>
          </a:p>
          <a:p>
            <a:pPr marL="0" marR="0" lvl="0" indent="0" algn="l" rtl="0">
              <a:lnSpc>
                <a:spcPct val="116666"/>
              </a:lnSpc>
              <a:spcBef>
                <a:spcPts val="0"/>
              </a:spcBef>
              <a:spcAft>
                <a:spcPts val="0"/>
              </a:spcAft>
              <a:buNone/>
            </a:pPr>
            <a:r>
              <a:rPr lang="en-US" sz="3600">
                <a:solidFill>
                  <a:schemeClr val="dk1"/>
                </a:solidFill>
                <a:latin typeface="Play"/>
                <a:ea typeface="Play"/>
                <a:cs typeface="Play"/>
                <a:sym typeface="Play"/>
              </a:rPr>
              <a:t>Product</a:t>
            </a:r>
            <a:endParaRPr/>
          </a:p>
        </p:txBody>
      </p:sp>
      <p:sp>
        <p:nvSpPr>
          <p:cNvPr id="195" name="Google Shape;195;p7"/>
          <p:cNvSpPr txBox="1"/>
          <p:nvPr/>
        </p:nvSpPr>
        <p:spPr>
          <a:xfrm>
            <a:off x="6110029" y="2828901"/>
            <a:ext cx="2270896" cy="1093441"/>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ered water had don't subdue which ut two</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consectetureaquam ipsum aquam ut untils</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dolor its example slogangose here facer</a:t>
            </a:r>
            <a:endParaRPr/>
          </a:p>
          <a:p>
            <a:pPr marL="0" marR="0" lvl="0" indent="0" algn="l" rtl="0">
              <a:lnSpc>
                <a:spcPct val="200000"/>
              </a:lnSpc>
              <a:spcBef>
                <a:spcPts val="0"/>
              </a:spcBef>
              <a:spcAft>
                <a:spcPts val="0"/>
              </a:spcAft>
              <a:buNone/>
            </a:pPr>
            <a:r>
              <a:rPr lang="en-US" sz="800">
                <a:solidFill>
                  <a:schemeClr val="dk1"/>
                </a:solidFill>
                <a:latin typeface="Open Sans"/>
                <a:ea typeface="Open Sans"/>
                <a:cs typeface="Open Sans"/>
                <a:sym typeface="Open Sans"/>
              </a:rPr>
              <a:t>Aquam lorem ipsum consecteture</a:t>
            </a:r>
            <a:endParaRPr/>
          </a:p>
        </p:txBody>
      </p:sp>
      <p:sp>
        <p:nvSpPr>
          <p:cNvPr id="196" name="Google Shape;196;p7"/>
          <p:cNvSpPr/>
          <p:nvPr/>
        </p:nvSpPr>
        <p:spPr>
          <a:xfrm flipH="1">
            <a:off x="7969393" y="5452352"/>
            <a:ext cx="1714641" cy="820256"/>
          </a:xfrm>
          <a:custGeom>
            <a:avLst/>
            <a:gdLst/>
            <a:ahLst/>
            <a:cxnLst/>
            <a:rect l="l" t="t" r="r" b="b"/>
            <a:pathLst>
              <a:path w="3211249" h="2675328" extrusionOk="0">
                <a:moveTo>
                  <a:pt x="3211249" y="0"/>
                </a:moveTo>
                <a:lnTo>
                  <a:pt x="0" y="0"/>
                </a:lnTo>
                <a:lnTo>
                  <a:pt x="0" y="2675328"/>
                </a:lnTo>
                <a:lnTo>
                  <a:pt x="3211249" y="2675328"/>
                </a:lnTo>
                <a:lnTo>
                  <a:pt x="3211249" y="0"/>
                </a:lnTo>
                <a:close/>
              </a:path>
            </a:pathLst>
          </a:custGeom>
          <a:solidFill>
            <a:srgbClr val="7F4721"/>
          </a:solidFill>
          <a:ln>
            <a:noFill/>
          </a:ln>
          <a:effectLst>
            <a:outerShdw blurRad="254000" dist="25400" dir="2700000" sx="103000" sy="103000" algn="tl"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97" name="Google Shape;197;p7"/>
          <p:cNvSpPr/>
          <p:nvPr/>
        </p:nvSpPr>
        <p:spPr>
          <a:xfrm flipH="1">
            <a:off x="9920845" y="5452352"/>
            <a:ext cx="1725059" cy="820256"/>
          </a:xfrm>
          <a:custGeom>
            <a:avLst/>
            <a:gdLst/>
            <a:ahLst/>
            <a:cxnLst/>
            <a:rect l="l" t="t" r="r" b="b"/>
            <a:pathLst>
              <a:path w="3211249" h="2675328" extrusionOk="0">
                <a:moveTo>
                  <a:pt x="3211249" y="0"/>
                </a:moveTo>
                <a:lnTo>
                  <a:pt x="0" y="0"/>
                </a:lnTo>
                <a:lnTo>
                  <a:pt x="0" y="2675328"/>
                </a:lnTo>
                <a:lnTo>
                  <a:pt x="3211249" y="2675328"/>
                </a:lnTo>
                <a:lnTo>
                  <a:pt x="3211249" y="0"/>
                </a:lnTo>
                <a:close/>
              </a:path>
            </a:pathLst>
          </a:custGeom>
          <a:solidFill>
            <a:srgbClr val="F3DECE"/>
          </a:solidFill>
          <a:ln>
            <a:noFill/>
          </a:ln>
          <a:effectLst>
            <a:outerShdw blurRad="254000" dist="25400" dir="2700000" sx="103000" sy="103000" algn="tl"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98" name="Google Shape;198;p7"/>
          <p:cNvSpPr/>
          <p:nvPr/>
        </p:nvSpPr>
        <p:spPr>
          <a:xfrm flipH="1">
            <a:off x="6020749" y="5452352"/>
            <a:ext cx="1714641" cy="820256"/>
          </a:xfrm>
          <a:custGeom>
            <a:avLst/>
            <a:gdLst/>
            <a:ahLst/>
            <a:cxnLst/>
            <a:rect l="l" t="t" r="r" b="b"/>
            <a:pathLst>
              <a:path w="3211249" h="2675328" extrusionOk="0">
                <a:moveTo>
                  <a:pt x="3211249" y="0"/>
                </a:moveTo>
                <a:lnTo>
                  <a:pt x="0" y="0"/>
                </a:lnTo>
                <a:lnTo>
                  <a:pt x="0" y="2675328"/>
                </a:lnTo>
                <a:lnTo>
                  <a:pt x="3211249" y="2675328"/>
                </a:lnTo>
                <a:lnTo>
                  <a:pt x="3211249" y="0"/>
                </a:lnTo>
                <a:close/>
              </a:path>
            </a:pathLst>
          </a:custGeom>
          <a:solidFill>
            <a:srgbClr val="F3DECE"/>
          </a:solidFill>
          <a:ln>
            <a:noFill/>
          </a:ln>
          <a:effectLst>
            <a:outerShdw blurRad="254000" dist="25400" dir="2700000" sx="103000" sy="103000" algn="tl"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199" name="Google Shape;199;p7"/>
          <p:cNvSpPr txBox="1"/>
          <p:nvPr/>
        </p:nvSpPr>
        <p:spPr>
          <a:xfrm>
            <a:off x="6426575" y="5586548"/>
            <a:ext cx="902984"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dk1"/>
                </a:solidFill>
                <a:latin typeface="Play"/>
                <a:ea typeface="Play"/>
                <a:cs typeface="Play"/>
                <a:sym typeface="Play"/>
              </a:rPr>
              <a:t>Brand One</a:t>
            </a:r>
            <a:endParaRPr/>
          </a:p>
        </p:txBody>
      </p:sp>
      <p:sp>
        <p:nvSpPr>
          <p:cNvPr id="200" name="Google Shape;200;p7"/>
          <p:cNvSpPr txBox="1"/>
          <p:nvPr/>
        </p:nvSpPr>
        <p:spPr>
          <a:xfrm>
            <a:off x="6200531" y="5769200"/>
            <a:ext cx="1355077" cy="384785"/>
          </a:xfrm>
          <a:prstGeom prst="rect">
            <a:avLst/>
          </a:prstGeom>
          <a:noFill/>
          <a:ln>
            <a:noFill/>
          </a:ln>
        </p:spPr>
        <p:txBody>
          <a:bodyPr spcFirstLastPara="1" wrap="square" lIns="91425" tIns="45700" rIns="91425" bIns="45700" anchor="t" anchorCtr="0">
            <a:spAutoFit/>
          </a:bodyPr>
          <a:lstStyle/>
          <a:p>
            <a:pPr marL="0" marR="0" lvl="0" indent="0" algn="ctr" rtl="0">
              <a:lnSpc>
                <a:spcPct val="171428"/>
              </a:lnSpc>
              <a:spcBef>
                <a:spcPts val="0"/>
              </a:spcBef>
              <a:spcAft>
                <a:spcPts val="0"/>
              </a:spcAft>
              <a:buNone/>
            </a:pPr>
            <a:r>
              <a:rPr lang="en-US" sz="700">
                <a:solidFill>
                  <a:schemeClr val="dk1"/>
                </a:solidFill>
                <a:latin typeface="Open Sans"/>
                <a:ea typeface="Open Sans"/>
                <a:cs typeface="Open Sans"/>
                <a:sym typeface="Open Sans"/>
              </a:rPr>
              <a:t>Have them for one. Living to sit gathdolor its example</a:t>
            </a:r>
            <a:endParaRPr/>
          </a:p>
        </p:txBody>
      </p:sp>
      <p:sp>
        <p:nvSpPr>
          <p:cNvPr id="201" name="Google Shape;201;p7"/>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chemeClr val="lt1"/>
                </a:solidFill>
                <a:latin typeface="Play"/>
                <a:ea typeface="Play"/>
                <a:cs typeface="Play"/>
                <a:sym typeface="Play"/>
              </a:rPr>
              <a:t>GUIDELINES</a:t>
            </a:r>
            <a:endParaRPr/>
          </a:p>
        </p:txBody>
      </p:sp>
      <p:sp>
        <p:nvSpPr>
          <p:cNvPr id="202" name="Google Shape;202;p7"/>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203" name="Google Shape;203;p7"/>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sp>
        <p:nvSpPr>
          <p:cNvPr id="204" name="Google Shape;204;p7"/>
          <p:cNvSpPr txBox="1"/>
          <p:nvPr/>
        </p:nvSpPr>
        <p:spPr>
          <a:xfrm>
            <a:off x="8375221" y="5586548"/>
            <a:ext cx="902984"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lt1"/>
                </a:solidFill>
                <a:latin typeface="Play"/>
                <a:ea typeface="Play"/>
                <a:cs typeface="Play"/>
                <a:sym typeface="Play"/>
              </a:rPr>
              <a:t>Brand Two</a:t>
            </a:r>
            <a:endParaRPr/>
          </a:p>
        </p:txBody>
      </p:sp>
      <p:sp>
        <p:nvSpPr>
          <p:cNvPr id="205" name="Google Shape;205;p7"/>
          <p:cNvSpPr txBox="1"/>
          <p:nvPr/>
        </p:nvSpPr>
        <p:spPr>
          <a:xfrm>
            <a:off x="8149176" y="5769200"/>
            <a:ext cx="1355077" cy="384785"/>
          </a:xfrm>
          <a:prstGeom prst="rect">
            <a:avLst/>
          </a:prstGeom>
          <a:noFill/>
          <a:ln>
            <a:noFill/>
          </a:ln>
        </p:spPr>
        <p:txBody>
          <a:bodyPr spcFirstLastPara="1" wrap="square" lIns="91425" tIns="45700" rIns="91425" bIns="45700" anchor="t" anchorCtr="0">
            <a:spAutoFit/>
          </a:bodyPr>
          <a:lstStyle/>
          <a:p>
            <a:pPr marL="0" marR="0" lvl="0" indent="0" algn="ctr" rtl="0">
              <a:lnSpc>
                <a:spcPct val="171428"/>
              </a:lnSpc>
              <a:spcBef>
                <a:spcPts val="0"/>
              </a:spcBef>
              <a:spcAft>
                <a:spcPts val="0"/>
              </a:spcAft>
              <a:buNone/>
            </a:pPr>
            <a:r>
              <a:rPr lang="en-US" sz="700">
                <a:solidFill>
                  <a:schemeClr val="lt1"/>
                </a:solidFill>
                <a:latin typeface="Open Sans"/>
                <a:ea typeface="Open Sans"/>
                <a:cs typeface="Open Sans"/>
                <a:sym typeface="Open Sans"/>
              </a:rPr>
              <a:t>Have them for one. Living to sit gathdolor its example</a:t>
            </a:r>
            <a:endParaRPr/>
          </a:p>
        </p:txBody>
      </p:sp>
      <p:sp>
        <p:nvSpPr>
          <p:cNvPr id="206" name="Google Shape;206;p7"/>
          <p:cNvSpPr txBox="1"/>
          <p:nvPr/>
        </p:nvSpPr>
        <p:spPr>
          <a:xfrm>
            <a:off x="10285180" y="5572227"/>
            <a:ext cx="996393"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dk1"/>
                </a:solidFill>
                <a:latin typeface="Play"/>
                <a:ea typeface="Play"/>
                <a:cs typeface="Play"/>
                <a:sym typeface="Play"/>
              </a:rPr>
              <a:t>Brand Three</a:t>
            </a:r>
            <a:endParaRPr/>
          </a:p>
        </p:txBody>
      </p:sp>
      <p:sp>
        <p:nvSpPr>
          <p:cNvPr id="207" name="Google Shape;207;p7"/>
          <p:cNvSpPr txBox="1"/>
          <p:nvPr/>
        </p:nvSpPr>
        <p:spPr>
          <a:xfrm>
            <a:off x="10105836" y="5754877"/>
            <a:ext cx="1355077" cy="384785"/>
          </a:xfrm>
          <a:prstGeom prst="rect">
            <a:avLst/>
          </a:prstGeom>
          <a:noFill/>
          <a:ln>
            <a:noFill/>
          </a:ln>
        </p:spPr>
        <p:txBody>
          <a:bodyPr spcFirstLastPara="1" wrap="square" lIns="91425" tIns="45700" rIns="91425" bIns="45700" anchor="t" anchorCtr="0">
            <a:spAutoFit/>
          </a:bodyPr>
          <a:lstStyle/>
          <a:p>
            <a:pPr marL="0" marR="0" lvl="0" indent="0" algn="ctr" rtl="0">
              <a:lnSpc>
                <a:spcPct val="171428"/>
              </a:lnSpc>
              <a:spcBef>
                <a:spcPts val="0"/>
              </a:spcBef>
              <a:spcAft>
                <a:spcPts val="0"/>
              </a:spcAft>
              <a:buNone/>
            </a:pPr>
            <a:r>
              <a:rPr lang="en-US" sz="700">
                <a:solidFill>
                  <a:schemeClr val="dk1"/>
                </a:solidFill>
                <a:latin typeface="Open Sans"/>
                <a:ea typeface="Open Sans"/>
                <a:cs typeface="Open Sans"/>
                <a:sym typeface="Open Sans"/>
              </a:rPr>
              <a:t>Have them for one. Living to sit gathdolor its example</a:t>
            </a:r>
            <a:endParaRPr/>
          </a:p>
        </p:txBody>
      </p:sp>
      <p:pic>
        <p:nvPicPr>
          <p:cNvPr id="208" name="Google Shape;208;p7"/>
          <p:cNvPicPr preferRelativeResize="0">
            <a:picLocks noGrp="1"/>
          </p:cNvPicPr>
          <p:nvPr>
            <p:ph type="pic" idx="2"/>
          </p:nvPr>
        </p:nvPicPr>
        <p:blipFill rotWithShape="1">
          <a:blip r:embed="rId3">
            <a:alphaModFix/>
          </a:blip>
          <a:srcRect/>
          <a:stretch/>
        </p:blipFill>
        <p:spPr>
          <a:xfrm>
            <a:off x="5" y="-6"/>
            <a:ext cx="5184649"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8"/>
          <p:cNvSpPr/>
          <p:nvPr/>
        </p:nvSpPr>
        <p:spPr>
          <a:xfrm>
            <a:off x="1524001" y="2"/>
            <a:ext cx="9144000" cy="2282839"/>
          </a:xfrm>
          <a:prstGeom prst="rect">
            <a:avLst/>
          </a:prstGeom>
          <a:solidFill>
            <a:srgbClr val="7F7F7F">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14" name="Google Shape;214;p8"/>
          <p:cNvSpPr/>
          <p:nvPr/>
        </p:nvSpPr>
        <p:spPr>
          <a:xfrm>
            <a:off x="0" y="2282841"/>
            <a:ext cx="12192000" cy="4575161"/>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15" name="Google Shape;215;p8"/>
          <p:cNvSpPr/>
          <p:nvPr/>
        </p:nvSpPr>
        <p:spPr>
          <a:xfrm>
            <a:off x="3000109" y="2282839"/>
            <a:ext cx="6224857" cy="295352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16" name="Google Shape;216;p8"/>
          <p:cNvSpPr txBox="1"/>
          <p:nvPr/>
        </p:nvSpPr>
        <p:spPr>
          <a:xfrm>
            <a:off x="3567987" y="918173"/>
            <a:ext cx="5083734"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a:solidFill>
                  <a:schemeClr val="lt1"/>
                </a:solidFill>
                <a:latin typeface="Play"/>
                <a:ea typeface="Play"/>
                <a:cs typeface="Play"/>
                <a:sym typeface="Play"/>
              </a:rPr>
              <a:t>Mission</a:t>
            </a:r>
            <a:endParaRPr sz="3600">
              <a:solidFill>
                <a:schemeClr val="lt1"/>
              </a:solidFill>
              <a:latin typeface="Play"/>
              <a:ea typeface="Play"/>
              <a:cs typeface="Play"/>
              <a:sym typeface="Play"/>
            </a:endParaRPr>
          </a:p>
        </p:txBody>
      </p:sp>
      <p:sp>
        <p:nvSpPr>
          <p:cNvPr id="217" name="Google Shape;217;p8"/>
          <p:cNvSpPr txBox="1"/>
          <p:nvPr/>
        </p:nvSpPr>
        <p:spPr>
          <a:xfrm>
            <a:off x="4081605" y="5438672"/>
            <a:ext cx="4028803" cy="683072"/>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en-US" sz="800">
                <a:solidFill>
                  <a:schemeClr val="dk1"/>
                </a:solidFill>
                <a:latin typeface="Open Sans"/>
                <a:ea typeface="Open Sans"/>
                <a:cs typeface="Open Sans"/>
                <a:sym typeface="Open Sans"/>
              </a:rPr>
              <a:t>Have them for one. living grass to sit gath ered water had  subdue which ut had season. dolor sit amet dolor sit amet aquam dolor sit amet quam dolor sit ipsum consectetureaquam ipsum aquam ut untilsdolor its example slogan gose here</a:t>
            </a:r>
            <a:endParaRPr/>
          </a:p>
        </p:txBody>
      </p:sp>
      <p:sp>
        <p:nvSpPr>
          <p:cNvPr id="218" name="Google Shape;218;p8"/>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219" name="Google Shape;219;p8"/>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220" name="Google Shape;220;p8"/>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pic>
        <p:nvPicPr>
          <p:cNvPr id="221" name="Google Shape;221;p8"/>
          <p:cNvPicPr preferRelativeResize="0">
            <a:picLocks noGrp="1"/>
          </p:cNvPicPr>
          <p:nvPr>
            <p:ph type="pic" idx="2"/>
          </p:nvPr>
        </p:nvPicPr>
        <p:blipFill rotWithShape="1">
          <a:blip r:embed="rId3">
            <a:alphaModFix/>
          </a:blip>
          <a:srcRect/>
          <a:stretch/>
        </p:blipFill>
        <p:spPr>
          <a:xfrm>
            <a:off x="2081352" y="2282839"/>
            <a:ext cx="8029301" cy="2855221"/>
          </a:xfrm>
          <a:prstGeom prst="rect">
            <a:avLst/>
          </a:prstGeom>
          <a:noFill/>
          <a:ln>
            <a:noFill/>
          </a:ln>
        </p:spPr>
      </p:pic>
      <p:sp>
        <p:nvSpPr>
          <p:cNvPr id="222" name="Google Shape;222;p8"/>
          <p:cNvSpPr/>
          <p:nvPr/>
        </p:nvSpPr>
        <p:spPr>
          <a:xfrm>
            <a:off x="249382" y="207818"/>
            <a:ext cx="11720945" cy="6497782"/>
          </a:xfrm>
          <a:prstGeom prst="rect">
            <a:avLst/>
          </a:prstGeom>
          <a:noFill/>
          <a:ln w="571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9"/>
          <p:cNvSpPr/>
          <p:nvPr/>
        </p:nvSpPr>
        <p:spPr>
          <a:xfrm>
            <a:off x="0" y="2428876"/>
            <a:ext cx="12192000" cy="4429125"/>
          </a:xfrm>
          <a:prstGeom prst="rect">
            <a:avLst/>
          </a:prstGeom>
          <a:solidFill>
            <a:srgbClr val="F3DECE">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31" name="Google Shape;231;p9"/>
          <p:cNvSpPr/>
          <p:nvPr/>
        </p:nvSpPr>
        <p:spPr>
          <a:xfrm>
            <a:off x="1524000" y="1"/>
            <a:ext cx="9144000" cy="2188239"/>
          </a:xfrm>
          <a:prstGeom prst="rect">
            <a:avLst/>
          </a:prstGeom>
          <a:solidFill>
            <a:srgbClr val="F3DECE">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Montserrat"/>
              <a:ea typeface="Montserrat"/>
              <a:cs typeface="Montserrat"/>
              <a:sym typeface="Montserrat"/>
            </a:endParaRPr>
          </a:p>
        </p:txBody>
      </p:sp>
      <p:sp>
        <p:nvSpPr>
          <p:cNvPr id="232" name="Google Shape;232;p9"/>
          <p:cNvSpPr txBox="1"/>
          <p:nvPr/>
        </p:nvSpPr>
        <p:spPr>
          <a:xfrm>
            <a:off x="4262655" y="1627766"/>
            <a:ext cx="3666704" cy="56047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a:solidFill>
                  <a:schemeClr val="dk1"/>
                </a:solidFill>
                <a:latin typeface="Play"/>
                <a:ea typeface="Play"/>
                <a:cs typeface="Play"/>
                <a:sym typeface="Play"/>
              </a:rPr>
              <a:t>Logo Variations</a:t>
            </a:r>
            <a:endParaRPr/>
          </a:p>
        </p:txBody>
      </p:sp>
      <p:cxnSp>
        <p:nvCxnSpPr>
          <p:cNvPr id="233" name="Google Shape;233;p9"/>
          <p:cNvCxnSpPr/>
          <p:nvPr/>
        </p:nvCxnSpPr>
        <p:spPr>
          <a:xfrm>
            <a:off x="4896952" y="3792336"/>
            <a:ext cx="0" cy="1380752"/>
          </a:xfrm>
          <a:prstGeom prst="straightConnector1">
            <a:avLst/>
          </a:prstGeom>
          <a:noFill/>
          <a:ln w="15875" cap="flat" cmpd="sng">
            <a:solidFill>
              <a:srgbClr val="E7BD9F"/>
            </a:solidFill>
            <a:prstDash val="solid"/>
            <a:miter lim="800000"/>
            <a:headEnd type="none" w="sm" len="sm"/>
            <a:tailEnd type="none" w="sm" len="sm"/>
          </a:ln>
        </p:spPr>
      </p:cxnSp>
      <p:cxnSp>
        <p:nvCxnSpPr>
          <p:cNvPr id="234" name="Google Shape;234;p9"/>
          <p:cNvCxnSpPr/>
          <p:nvPr/>
        </p:nvCxnSpPr>
        <p:spPr>
          <a:xfrm>
            <a:off x="7404328" y="3792336"/>
            <a:ext cx="0" cy="1380752"/>
          </a:xfrm>
          <a:prstGeom prst="straightConnector1">
            <a:avLst/>
          </a:prstGeom>
          <a:noFill/>
          <a:ln w="15875" cap="flat" cmpd="sng">
            <a:solidFill>
              <a:srgbClr val="E7BD9F"/>
            </a:solidFill>
            <a:prstDash val="solid"/>
            <a:miter lim="800000"/>
            <a:headEnd type="none" w="sm" len="sm"/>
            <a:tailEnd type="none" w="sm" len="sm"/>
          </a:ln>
        </p:spPr>
      </p:cxnSp>
      <p:sp>
        <p:nvSpPr>
          <p:cNvPr id="235" name="Google Shape;235;p9"/>
          <p:cNvSpPr txBox="1"/>
          <p:nvPr/>
        </p:nvSpPr>
        <p:spPr>
          <a:xfrm>
            <a:off x="1914529" y="557634"/>
            <a:ext cx="992769"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GUIDELINES</a:t>
            </a:r>
            <a:endParaRPr/>
          </a:p>
        </p:txBody>
      </p:sp>
      <p:sp>
        <p:nvSpPr>
          <p:cNvPr id="236" name="Google Shape;236;p9"/>
          <p:cNvSpPr txBox="1"/>
          <p:nvPr/>
        </p:nvSpPr>
        <p:spPr>
          <a:xfrm>
            <a:off x="9459972" y="557636"/>
            <a:ext cx="672725" cy="207749"/>
          </a:xfrm>
          <a:prstGeom prst="rect">
            <a:avLst/>
          </a:prstGeom>
          <a:noFill/>
          <a:ln>
            <a:noFill/>
          </a:ln>
        </p:spPr>
        <p:txBody>
          <a:bodyPr spcFirstLastPara="1" wrap="square" lIns="91425" tIns="45700" rIns="91425" bIns="45700" anchor="ctr" anchorCtr="0">
            <a:spAutoFit/>
          </a:bodyPr>
          <a:lstStyle/>
          <a:p>
            <a:pPr marL="0" marR="0" lvl="0" indent="0" algn="ctr" rtl="0">
              <a:lnSpc>
                <a:spcPct val="112500"/>
              </a:lnSpc>
              <a:spcBef>
                <a:spcPts val="0"/>
              </a:spcBef>
              <a:spcAft>
                <a:spcPts val="0"/>
              </a:spcAft>
              <a:buNone/>
            </a:pPr>
            <a:r>
              <a:rPr lang="en-US" sz="800">
                <a:solidFill>
                  <a:srgbClr val="595959"/>
                </a:solidFill>
                <a:latin typeface="Play"/>
                <a:ea typeface="Play"/>
                <a:cs typeface="Play"/>
                <a:sym typeface="Play"/>
              </a:rPr>
              <a:t>BRAND</a:t>
            </a:r>
            <a:endParaRPr/>
          </a:p>
        </p:txBody>
      </p:sp>
      <p:cxnSp>
        <p:nvCxnSpPr>
          <p:cNvPr id="237" name="Google Shape;237;p9"/>
          <p:cNvCxnSpPr/>
          <p:nvPr/>
        </p:nvCxnSpPr>
        <p:spPr>
          <a:xfrm>
            <a:off x="3010029" y="661503"/>
            <a:ext cx="6377812" cy="0"/>
          </a:xfrm>
          <a:prstGeom prst="straightConnector1">
            <a:avLst/>
          </a:prstGeom>
          <a:noFill/>
          <a:ln w="9525" cap="flat" cmpd="sng">
            <a:solidFill>
              <a:srgbClr val="E7BD9F"/>
            </a:solidFill>
            <a:prstDash val="solid"/>
            <a:miter lim="800000"/>
            <a:headEnd type="none" w="sm" len="sm"/>
            <a:tailEnd type="none" w="sm" len="sm"/>
          </a:ln>
        </p:spPr>
      </p:cxnSp>
      <p:sp>
        <p:nvSpPr>
          <p:cNvPr id="238" name="Google Shape;238;p9"/>
          <p:cNvSpPr/>
          <p:nvPr/>
        </p:nvSpPr>
        <p:spPr>
          <a:xfrm>
            <a:off x="6018904" y="3768284"/>
            <a:ext cx="351769" cy="1193970"/>
          </a:xfrm>
          <a:custGeom>
            <a:avLst/>
            <a:gdLst/>
            <a:ahLst/>
            <a:cxnLst/>
            <a:rect l="l" t="t" r="r" b="b"/>
            <a:pathLst>
              <a:path w="351769" h="1193970" extrusionOk="0">
                <a:moveTo>
                  <a:pt x="351769" y="785365"/>
                </a:moveTo>
                <a:cubicBezTo>
                  <a:pt x="349147" y="905976"/>
                  <a:pt x="327735" y="1020031"/>
                  <a:pt x="253445" y="1118792"/>
                </a:cubicBezTo>
                <a:cubicBezTo>
                  <a:pt x="236184" y="1141953"/>
                  <a:pt x="215427" y="1161618"/>
                  <a:pt x="195762" y="1182594"/>
                </a:cubicBezTo>
                <a:cubicBezTo>
                  <a:pt x="180686" y="1198763"/>
                  <a:pt x="169761" y="1196796"/>
                  <a:pt x="154029" y="1182375"/>
                </a:cubicBezTo>
                <a:cubicBezTo>
                  <a:pt x="61604" y="1097817"/>
                  <a:pt x="15501" y="990753"/>
                  <a:pt x="4358" y="868831"/>
                </a:cubicBezTo>
                <a:cubicBezTo>
                  <a:pt x="-12685" y="683326"/>
                  <a:pt x="22930" y="502847"/>
                  <a:pt x="64882" y="323460"/>
                </a:cubicBezTo>
                <a:cubicBezTo>
                  <a:pt x="88698" y="221422"/>
                  <a:pt x="120380" y="121350"/>
                  <a:pt x="159054" y="23900"/>
                </a:cubicBezTo>
                <a:cubicBezTo>
                  <a:pt x="162550" y="14941"/>
                  <a:pt x="163643" y="1176"/>
                  <a:pt x="174131" y="84"/>
                </a:cubicBezTo>
                <a:cubicBezTo>
                  <a:pt x="185930" y="-1227"/>
                  <a:pt x="187022" y="13193"/>
                  <a:pt x="190299" y="21715"/>
                </a:cubicBezTo>
                <a:cubicBezTo>
                  <a:pt x="260656" y="201976"/>
                  <a:pt x="308070" y="388136"/>
                  <a:pt x="334290" y="579977"/>
                </a:cubicBezTo>
                <a:cubicBezTo>
                  <a:pt x="343685" y="648585"/>
                  <a:pt x="349366" y="717412"/>
                  <a:pt x="351551" y="785802"/>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39" name="Google Shape;239;p9"/>
          <p:cNvSpPr/>
          <p:nvPr/>
        </p:nvSpPr>
        <p:spPr>
          <a:xfrm>
            <a:off x="6288702" y="3879850"/>
            <a:ext cx="491791" cy="1088645"/>
          </a:xfrm>
          <a:custGeom>
            <a:avLst/>
            <a:gdLst/>
            <a:ahLst/>
            <a:cxnLst/>
            <a:rect l="l" t="t" r="r" b="b"/>
            <a:pathLst>
              <a:path w="491791" h="1088645" extrusionOk="0">
                <a:moveTo>
                  <a:pt x="454510" y="388"/>
                </a:moveTo>
                <a:cubicBezTo>
                  <a:pt x="461939" y="388"/>
                  <a:pt x="470024" y="-486"/>
                  <a:pt x="477671" y="388"/>
                </a:cubicBezTo>
                <a:cubicBezTo>
                  <a:pt x="489688" y="1918"/>
                  <a:pt x="498428" y="6725"/>
                  <a:pt x="485100" y="18524"/>
                </a:cubicBezTo>
                <a:cubicBezTo>
                  <a:pt x="391364" y="100460"/>
                  <a:pt x="368859" y="212987"/>
                  <a:pt x="356186" y="327917"/>
                </a:cubicBezTo>
                <a:cubicBezTo>
                  <a:pt x="344824" y="431922"/>
                  <a:pt x="340454" y="536582"/>
                  <a:pt x="331496" y="640806"/>
                </a:cubicBezTo>
                <a:cubicBezTo>
                  <a:pt x="324504" y="721650"/>
                  <a:pt x="312268" y="801620"/>
                  <a:pt x="282334" y="877657"/>
                </a:cubicBezTo>
                <a:cubicBezTo>
                  <a:pt x="234920" y="998049"/>
                  <a:pt x="144899" y="1064473"/>
                  <a:pt x="19481" y="1086323"/>
                </a:cubicBezTo>
                <a:cubicBezTo>
                  <a:pt x="13145" y="1087415"/>
                  <a:pt x="4842" y="1092004"/>
                  <a:pt x="909" y="1084138"/>
                </a:cubicBezTo>
                <a:cubicBezTo>
                  <a:pt x="-2587" y="1076927"/>
                  <a:pt x="4842" y="1071465"/>
                  <a:pt x="8993" y="1066221"/>
                </a:cubicBezTo>
                <a:cubicBezTo>
                  <a:pt x="120209" y="932282"/>
                  <a:pt x="146210" y="775619"/>
                  <a:pt x="135066" y="607157"/>
                </a:cubicBezTo>
                <a:cubicBezTo>
                  <a:pt x="127419" y="492446"/>
                  <a:pt x="111032" y="379701"/>
                  <a:pt x="86997" y="267611"/>
                </a:cubicBezTo>
                <a:cubicBezTo>
                  <a:pt x="84812" y="257779"/>
                  <a:pt x="83282" y="247728"/>
                  <a:pt x="89400" y="238988"/>
                </a:cubicBezTo>
                <a:cubicBezTo>
                  <a:pt x="154076" y="145471"/>
                  <a:pt x="223995" y="57635"/>
                  <a:pt x="337614" y="19398"/>
                </a:cubicBezTo>
                <a:cubicBezTo>
                  <a:pt x="375414" y="6725"/>
                  <a:pt x="414744" y="3666"/>
                  <a:pt x="454510" y="170"/>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40" name="Google Shape;240;p9"/>
          <p:cNvSpPr/>
          <p:nvPr/>
        </p:nvSpPr>
        <p:spPr>
          <a:xfrm>
            <a:off x="5609277" y="3881015"/>
            <a:ext cx="493563" cy="1088287"/>
          </a:xfrm>
          <a:custGeom>
            <a:avLst/>
            <a:gdLst/>
            <a:ahLst/>
            <a:cxnLst/>
            <a:rect l="l" t="t" r="r" b="b"/>
            <a:pathLst>
              <a:path w="493563" h="1088287" extrusionOk="0">
                <a:moveTo>
                  <a:pt x="36420" y="97"/>
                </a:moveTo>
                <a:cubicBezTo>
                  <a:pt x="153972" y="97"/>
                  <a:pt x="247926" y="49915"/>
                  <a:pt x="323745" y="137095"/>
                </a:cubicBezTo>
                <a:cubicBezTo>
                  <a:pt x="409833" y="236075"/>
                  <a:pt x="409396" y="236075"/>
                  <a:pt x="384487" y="365862"/>
                </a:cubicBezTo>
                <a:cubicBezTo>
                  <a:pt x="364167" y="471834"/>
                  <a:pt x="352150" y="578679"/>
                  <a:pt x="353024" y="686617"/>
                </a:cubicBezTo>
                <a:cubicBezTo>
                  <a:pt x="354335" y="828641"/>
                  <a:pt x="389076" y="960395"/>
                  <a:pt x="486089" y="1069644"/>
                </a:cubicBezTo>
                <a:cubicBezTo>
                  <a:pt x="490022" y="1074014"/>
                  <a:pt x="496358" y="1078821"/>
                  <a:pt x="492207" y="1084502"/>
                </a:cubicBezTo>
                <a:cubicBezTo>
                  <a:pt x="487618" y="1091057"/>
                  <a:pt x="479534" y="1087342"/>
                  <a:pt x="472979" y="1086250"/>
                </a:cubicBezTo>
                <a:cubicBezTo>
                  <a:pt x="329426" y="1061341"/>
                  <a:pt x="237220" y="978312"/>
                  <a:pt x="195050" y="839347"/>
                </a:cubicBezTo>
                <a:cubicBezTo>
                  <a:pt x="166864" y="746923"/>
                  <a:pt x="158998" y="651658"/>
                  <a:pt x="152443" y="555956"/>
                </a:cubicBezTo>
                <a:cubicBezTo>
                  <a:pt x="145014" y="445833"/>
                  <a:pt x="142610" y="334836"/>
                  <a:pt x="117920" y="226461"/>
                </a:cubicBezTo>
                <a:cubicBezTo>
                  <a:pt x="100003" y="148239"/>
                  <a:pt x="72036" y="75042"/>
                  <a:pt x="8890" y="20854"/>
                </a:cubicBezTo>
                <a:cubicBezTo>
                  <a:pt x="4738" y="17358"/>
                  <a:pt x="-2035" y="13862"/>
                  <a:pt x="587" y="6871"/>
                </a:cubicBezTo>
                <a:cubicBezTo>
                  <a:pt x="2990" y="316"/>
                  <a:pt x="9982" y="534"/>
                  <a:pt x="15882" y="97"/>
                </a:cubicBezTo>
                <a:cubicBezTo>
                  <a:pt x="22874" y="-121"/>
                  <a:pt x="29647" y="97"/>
                  <a:pt x="36639" y="97"/>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41" name="Google Shape;241;p9"/>
          <p:cNvSpPr/>
          <p:nvPr/>
        </p:nvSpPr>
        <p:spPr>
          <a:xfrm>
            <a:off x="6506789" y="4076939"/>
            <a:ext cx="632140" cy="874594"/>
          </a:xfrm>
          <a:custGeom>
            <a:avLst/>
            <a:gdLst/>
            <a:ahLst/>
            <a:cxnLst/>
            <a:rect l="l" t="t" r="r" b="b"/>
            <a:pathLst>
              <a:path w="632140" h="874594" extrusionOk="0">
                <a:moveTo>
                  <a:pt x="1320" y="874376"/>
                </a:moveTo>
                <a:cubicBezTo>
                  <a:pt x="-1521" y="866729"/>
                  <a:pt x="664" y="863670"/>
                  <a:pt x="3723" y="861048"/>
                </a:cubicBezTo>
                <a:cubicBezTo>
                  <a:pt x="101173" y="778456"/>
                  <a:pt x="137225" y="665711"/>
                  <a:pt x="157108" y="545537"/>
                </a:cubicBezTo>
                <a:cubicBezTo>
                  <a:pt x="176118" y="430389"/>
                  <a:pt x="177866" y="313492"/>
                  <a:pt x="187261" y="197470"/>
                </a:cubicBezTo>
                <a:cubicBezTo>
                  <a:pt x="189228" y="172780"/>
                  <a:pt x="192505" y="148308"/>
                  <a:pt x="194690" y="123836"/>
                </a:cubicBezTo>
                <a:cubicBezTo>
                  <a:pt x="195783" y="110508"/>
                  <a:pt x="203649" y="102642"/>
                  <a:pt x="213918" y="95868"/>
                </a:cubicBezTo>
                <a:cubicBezTo>
                  <a:pt x="337151" y="13495"/>
                  <a:pt x="472838" y="-12288"/>
                  <a:pt x="618357" y="5192"/>
                </a:cubicBezTo>
                <a:cubicBezTo>
                  <a:pt x="623820" y="5847"/>
                  <a:pt x="631686" y="4099"/>
                  <a:pt x="632123" y="12621"/>
                </a:cubicBezTo>
                <a:cubicBezTo>
                  <a:pt x="632560" y="20268"/>
                  <a:pt x="624694" y="20487"/>
                  <a:pt x="619668" y="23109"/>
                </a:cubicBezTo>
                <a:cubicBezTo>
                  <a:pt x="529210" y="67682"/>
                  <a:pt x="461694" y="134324"/>
                  <a:pt x="423894" y="228715"/>
                </a:cubicBezTo>
                <a:cubicBezTo>
                  <a:pt x="398767" y="291643"/>
                  <a:pt x="388935" y="358066"/>
                  <a:pt x="380632" y="424926"/>
                </a:cubicBezTo>
                <a:cubicBezTo>
                  <a:pt x="373640" y="480643"/>
                  <a:pt x="367522" y="536579"/>
                  <a:pt x="354849" y="591640"/>
                </a:cubicBezTo>
                <a:cubicBezTo>
                  <a:pt x="328192" y="707444"/>
                  <a:pt x="259365" y="786759"/>
                  <a:pt x="150117" y="831769"/>
                </a:cubicBezTo>
                <a:cubicBezTo>
                  <a:pt x="102047" y="851652"/>
                  <a:pt x="52230" y="865855"/>
                  <a:pt x="1320" y="874595"/>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42" name="Google Shape;242;p9"/>
          <p:cNvSpPr/>
          <p:nvPr/>
        </p:nvSpPr>
        <p:spPr>
          <a:xfrm>
            <a:off x="5248309" y="4076558"/>
            <a:ext cx="634677" cy="872135"/>
          </a:xfrm>
          <a:custGeom>
            <a:avLst/>
            <a:gdLst/>
            <a:ahLst/>
            <a:cxnLst/>
            <a:rect l="l" t="t" r="r" b="b"/>
            <a:pathLst>
              <a:path w="634677" h="872135" extrusionOk="0">
                <a:moveTo>
                  <a:pt x="634678" y="872135"/>
                </a:moveTo>
                <a:cubicBezTo>
                  <a:pt x="443492" y="864706"/>
                  <a:pt x="299939" y="736667"/>
                  <a:pt x="269786" y="550725"/>
                </a:cubicBezTo>
                <a:cubicBezTo>
                  <a:pt x="257332" y="473814"/>
                  <a:pt x="251869" y="395810"/>
                  <a:pt x="236137" y="319336"/>
                </a:cubicBezTo>
                <a:cubicBezTo>
                  <a:pt x="208607" y="184960"/>
                  <a:pt x="139124" y="83358"/>
                  <a:pt x="13270" y="23708"/>
                </a:cubicBezTo>
                <a:cubicBezTo>
                  <a:pt x="7589" y="21086"/>
                  <a:pt x="-2025" y="20431"/>
                  <a:pt x="378" y="10598"/>
                </a:cubicBezTo>
                <a:cubicBezTo>
                  <a:pt x="1689" y="4917"/>
                  <a:pt x="8026" y="5791"/>
                  <a:pt x="12833" y="5136"/>
                </a:cubicBezTo>
                <a:cubicBezTo>
                  <a:pt x="154856" y="-11689"/>
                  <a:pt x="288140" y="11909"/>
                  <a:pt x="410280" y="89476"/>
                </a:cubicBezTo>
                <a:cubicBezTo>
                  <a:pt x="430819" y="102586"/>
                  <a:pt x="438248" y="118318"/>
                  <a:pt x="440870" y="142352"/>
                </a:cubicBezTo>
                <a:cubicBezTo>
                  <a:pt x="455291" y="274762"/>
                  <a:pt x="453761" y="408701"/>
                  <a:pt x="475393" y="540455"/>
                </a:cubicBezTo>
                <a:cubicBezTo>
                  <a:pt x="495494" y="663907"/>
                  <a:pt x="532858" y="778837"/>
                  <a:pt x="631619" y="864269"/>
                </a:cubicBezTo>
                <a:cubicBezTo>
                  <a:pt x="632929" y="865362"/>
                  <a:pt x="632929" y="867765"/>
                  <a:pt x="634678" y="872135"/>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43" name="Google Shape;243;p9"/>
          <p:cNvSpPr/>
          <p:nvPr/>
        </p:nvSpPr>
        <p:spPr>
          <a:xfrm>
            <a:off x="2173164" y="3305499"/>
            <a:ext cx="1727034" cy="2342854"/>
          </a:xfrm>
          <a:custGeom>
            <a:avLst/>
            <a:gdLst/>
            <a:ahLst/>
            <a:cxnLst/>
            <a:rect l="l" t="t" r="r" b="b"/>
            <a:pathLst>
              <a:path w="1727034" h="2342854" extrusionOk="0">
                <a:moveTo>
                  <a:pt x="350224" y="850304"/>
                </a:moveTo>
                <a:cubicBezTo>
                  <a:pt x="378743" y="786352"/>
                  <a:pt x="417921" y="742277"/>
                  <a:pt x="484754" y="729890"/>
                </a:cubicBezTo>
                <a:cubicBezTo>
                  <a:pt x="505783" y="726145"/>
                  <a:pt x="506647" y="711742"/>
                  <a:pt x="505495" y="694745"/>
                </a:cubicBezTo>
                <a:cubicBezTo>
                  <a:pt x="500310" y="610340"/>
                  <a:pt x="495124" y="525647"/>
                  <a:pt x="491667" y="441242"/>
                </a:cubicBezTo>
                <a:cubicBezTo>
                  <a:pt x="490227" y="408978"/>
                  <a:pt x="483601" y="387948"/>
                  <a:pt x="448457" y="373545"/>
                </a:cubicBezTo>
                <a:cubicBezTo>
                  <a:pt x="387961" y="349059"/>
                  <a:pt x="354257" y="286547"/>
                  <a:pt x="360883" y="229797"/>
                </a:cubicBezTo>
                <a:cubicBezTo>
                  <a:pt x="368661" y="161235"/>
                  <a:pt x="410143" y="112551"/>
                  <a:pt x="474671" y="96131"/>
                </a:cubicBezTo>
                <a:cubicBezTo>
                  <a:pt x="532862" y="81151"/>
                  <a:pt x="593933" y="104197"/>
                  <a:pt x="629654" y="154034"/>
                </a:cubicBezTo>
                <a:cubicBezTo>
                  <a:pt x="680643" y="225476"/>
                  <a:pt x="657021" y="328894"/>
                  <a:pt x="577801" y="368359"/>
                </a:cubicBezTo>
                <a:cubicBezTo>
                  <a:pt x="552451" y="381035"/>
                  <a:pt x="545249" y="393710"/>
                  <a:pt x="547554" y="421941"/>
                </a:cubicBezTo>
                <a:cubicBezTo>
                  <a:pt x="553891" y="502313"/>
                  <a:pt x="555620" y="583261"/>
                  <a:pt x="559076" y="663922"/>
                </a:cubicBezTo>
                <a:cubicBezTo>
                  <a:pt x="560517" y="701371"/>
                  <a:pt x="564550" y="733347"/>
                  <a:pt x="608337" y="750343"/>
                </a:cubicBezTo>
                <a:cubicBezTo>
                  <a:pt x="649531" y="766475"/>
                  <a:pt x="673153" y="804789"/>
                  <a:pt x="691014" y="851745"/>
                </a:cubicBezTo>
                <a:cubicBezTo>
                  <a:pt x="718669" y="789521"/>
                  <a:pt x="757558" y="746598"/>
                  <a:pt x="820070" y="730466"/>
                </a:cubicBezTo>
                <a:cubicBezTo>
                  <a:pt x="835050" y="726721"/>
                  <a:pt x="835050" y="714334"/>
                  <a:pt x="835050" y="702235"/>
                </a:cubicBezTo>
                <a:cubicBezTo>
                  <a:pt x="835050" y="574331"/>
                  <a:pt x="834474" y="446715"/>
                  <a:pt x="835626" y="318811"/>
                </a:cubicBezTo>
                <a:cubicBezTo>
                  <a:pt x="835626" y="291732"/>
                  <a:pt x="817477" y="288563"/>
                  <a:pt x="799905" y="280209"/>
                </a:cubicBezTo>
                <a:cubicBezTo>
                  <a:pt x="720685" y="243048"/>
                  <a:pt x="691590" y="145679"/>
                  <a:pt x="736529" y="71069"/>
                </a:cubicBezTo>
                <a:cubicBezTo>
                  <a:pt x="780604" y="-1525"/>
                  <a:pt x="878837" y="-22267"/>
                  <a:pt x="948550" y="26418"/>
                </a:cubicBezTo>
                <a:cubicBezTo>
                  <a:pt x="1039581" y="90082"/>
                  <a:pt x="1029210" y="229797"/>
                  <a:pt x="928097" y="278481"/>
                </a:cubicBezTo>
                <a:cubicBezTo>
                  <a:pt x="901018" y="291732"/>
                  <a:pt x="893240" y="307000"/>
                  <a:pt x="893528" y="335231"/>
                </a:cubicBezTo>
                <a:cubicBezTo>
                  <a:pt x="894681" y="452477"/>
                  <a:pt x="894681" y="570010"/>
                  <a:pt x="893528" y="687256"/>
                </a:cubicBezTo>
                <a:cubicBezTo>
                  <a:pt x="893528" y="713758"/>
                  <a:pt x="899002" y="729890"/>
                  <a:pt x="927521" y="738820"/>
                </a:cubicBezTo>
                <a:cubicBezTo>
                  <a:pt x="980814" y="755529"/>
                  <a:pt x="1011638" y="797299"/>
                  <a:pt x="1033820" y="853185"/>
                </a:cubicBezTo>
                <a:cubicBezTo>
                  <a:pt x="1056577" y="795283"/>
                  <a:pt x="1091434" y="755529"/>
                  <a:pt x="1145304" y="735076"/>
                </a:cubicBezTo>
                <a:cubicBezTo>
                  <a:pt x="1161436" y="729026"/>
                  <a:pt x="1163164" y="714910"/>
                  <a:pt x="1164028" y="699643"/>
                </a:cubicBezTo>
                <a:cubicBezTo>
                  <a:pt x="1168637" y="609764"/>
                  <a:pt x="1173247" y="520174"/>
                  <a:pt x="1179296" y="430295"/>
                </a:cubicBezTo>
                <a:cubicBezTo>
                  <a:pt x="1181313" y="399759"/>
                  <a:pt x="1173823" y="381323"/>
                  <a:pt x="1143575" y="366055"/>
                </a:cubicBezTo>
                <a:cubicBezTo>
                  <a:pt x="1083368" y="335807"/>
                  <a:pt x="1056289" y="262637"/>
                  <a:pt x="1074726" y="198685"/>
                </a:cubicBezTo>
                <a:cubicBezTo>
                  <a:pt x="1093451" y="134157"/>
                  <a:pt x="1155962" y="88065"/>
                  <a:pt x="1221355" y="90946"/>
                </a:cubicBezTo>
                <a:cubicBezTo>
                  <a:pt x="1290492" y="93826"/>
                  <a:pt x="1351275" y="147408"/>
                  <a:pt x="1362798" y="215393"/>
                </a:cubicBezTo>
                <a:cubicBezTo>
                  <a:pt x="1374033" y="281362"/>
                  <a:pt x="1338312" y="350211"/>
                  <a:pt x="1275800" y="374409"/>
                </a:cubicBezTo>
                <a:cubicBezTo>
                  <a:pt x="1248434" y="385068"/>
                  <a:pt x="1237775" y="399183"/>
                  <a:pt x="1236911" y="428278"/>
                </a:cubicBezTo>
                <a:cubicBezTo>
                  <a:pt x="1234030" y="512972"/>
                  <a:pt x="1228557" y="597377"/>
                  <a:pt x="1223083" y="681782"/>
                </a:cubicBezTo>
                <a:cubicBezTo>
                  <a:pt x="1221355" y="710013"/>
                  <a:pt x="1227404" y="726145"/>
                  <a:pt x="1259380" y="734787"/>
                </a:cubicBezTo>
                <a:cubicBezTo>
                  <a:pt x="1315554" y="750055"/>
                  <a:pt x="1351563" y="791250"/>
                  <a:pt x="1376914" y="854049"/>
                </a:cubicBezTo>
                <a:cubicBezTo>
                  <a:pt x="1398807" y="788081"/>
                  <a:pt x="1443459" y="754952"/>
                  <a:pt x="1498480" y="729314"/>
                </a:cubicBezTo>
                <a:cubicBezTo>
                  <a:pt x="1533049" y="713182"/>
                  <a:pt x="1529304" y="577500"/>
                  <a:pt x="1496464" y="557911"/>
                </a:cubicBezTo>
                <a:cubicBezTo>
                  <a:pt x="1460743" y="536594"/>
                  <a:pt x="1438561" y="506346"/>
                  <a:pt x="1428191" y="466592"/>
                </a:cubicBezTo>
                <a:cubicBezTo>
                  <a:pt x="1408602" y="391693"/>
                  <a:pt x="1452101" y="313914"/>
                  <a:pt x="1526423" y="290292"/>
                </a:cubicBezTo>
                <a:cubicBezTo>
                  <a:pt x="1601322" y="266670"/>
                  <a:pt x="1680542" y="304695"/>
                  <a:pt x="1709061" y="377578"/>
                </a:cubicBezTo>
                <a:cubicBezTo>
                  <a:pt x="1736716" y="448444"/>
                  <a:pt x="1705892" y="535729"/>
                  <a:pt x="1635315" y="561656"/>
                </a:cubicBezTo>
                <a:cubicBezTo>
                  <a:pt x="1593256" y="576924"/>
                  <a:pt x="1578276" y="599970"/>
                  <a:pt x="1577988" y="640012"/>
                </a:cubicBezTo>
                <a:cubicBezTo>
                  <a:pt x="1577988" y="647790"/>
                  <a:pt x="1577412" y="655856"/>
                  <a:pt x="1575684" y="663346"/>
                </a:cubicBezTo>
                <a:cubicBezTo>
                  <a:pt x="1566465" y="704540"/>
                  <a:pt x="1573667" y="727874"/>
                  <a:pt x="1621487" y="744294"/>
                </a:cubicBezTo>
                <a:cubicBezTo>
                  <a:pt x="1688320" y="767340"/>
                  <a:pt x="1722313" y="826394"/>
                  <a:pt x="1723177" y="897548"/>
                </a:cubicBezTo>
                <a:cubicBezTo>
                  <a:pt x="1724905" y="1073561"/>
                  <a:pt x="1731531" y="1250149"/>
                  <a:pt x="1722024" y="1425585"/>
                </a:cubicBezTo>
                <a:cubicBezTo>
                  <a:pt x="1703876" y="1756868"/>
                  <a:pt x="1570210" y="2032553"/>
                  <a:pt x="1283290" y="2212599"/>
                </a:cubicBezTo>
                <a:cubicBezTo>
                  <a:pt x="1003572" y="2388323"/>
                  <a:pt x="713483" y="2385442"/>
                  <a:pt x="434629" y="2208854"/>
                </a:cubicBezTo>
                <a:cubicBezTo>
                  <a:pt x="188039" y="2052719"/>
                  <a:pt x="56966" y="1817075"/>
                  <a:pt x="13467" y="1530443"/>
                </a:cubicBezTo>
                <a:cubicBezTo>
                  <a:pt x="-8714" y="1383815"/>
                  <a:pt x="3961" y="1236321"/>
                  <a:pt x="792" y="1089117"/>
                </a:cubicBezTo>
                <a:cubicBezTo>
                  <a:pt x="-648" y="1026605"/>
                  <a:pt x="1080" y="964093"/>
                  <a:pt x="1656" y="901581"/>
                </a:cubicBezTo>
                <a:cubicBezTo>
                  <a:pt x="2233" y="824954"/>
                  <a:pt x="47748" y="759274"/>
                  <a:pt x="121495" y="735652"/>
                </a:cubicBezTo>
                <a:cubicBezTo>
                  <a:pt x="150878" y="726433"/>
                  <a:pt x="158368" y="711742"/>
                  <a:pt x="153182" y="684663"/>
                </a:cubicBezTo>
                <a:cubicBezTo>
                  <a:pt x="150590" y="671988"/>
                  <a:pt x="147421" y="659024"/>
                  <a:pt x="147709" y="646061"/>
                </a:cubicBezTo>
                <a:cubicBezTo>
                  <a:pt x="148285" y="605155"/>
                  <a:pt x="138491" y="577788"/>
                  <a:pt x="92111" y="562232"/>
                </a:cubicBezTo>
                <a:cubicBezTo>
                  <a:pt x="30176" y="541491"/>
                  <a:pt x="-3817" y="467456"/>
                  <a:pt x="8570" y="405809"/>
                </a:cubicBezTo>
                <a:cubicBezTo>
                  <a:pt x="22686" y="335519"/>
                  <a:pt x="75691" y="287699"/>
                  <a:pt x="142812" y="284530"/>
                </a:cubicBezTo>
                <a:cubicBezTo>
                  <a:pt x="215118" y="281074"/>
                  <a:pt x="273885" y="319099"/>
                  <a:pt x="294626" y="383051"/>
                </a:cubicBezTo>
                <a:cubicBezTo>
                  <a:pt x="315943" y="448155"/>
                  <a:pt x="290305" y="522190"/>
                  <a:pt x="230386" y="555895"/>
                </a:cubicBezTo>
                <a:cubicBezTo>
                  <a:pt x="204459" y="570586"/>
                  <a:pt x="194377" y="586142"/>
                  <a:pt x="203307" y="614949"/>
                </a:cubicBezTo>
                <a:cubicBezTo>
                  <a:pt x="207052" y="627048"/>
                  <a:pt x="205900" y="640876"/>
                  <a:pt x="206476" y="653839"/>
                </a:cubicBezTo>
                <a:cubicBezTo>
                  <a:pt x="208492" y="696474"/>
                  <a:pt x="213678" y="733059"/>
                  <a:pt x="264955" y="750055"/>
                </a:cubicBezTo>
                <a:cubicBezTo>
                  <a:pt x="307013" y="764171"/>
                  <a:pt x="328330" y="805941"/>
                  <a:pt x="349936" y="850016"/>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44" name="Google Shape;244;p9"/>
          <p:cNvSpPr/>
          <p:nvPr/>
        </p:nvSpPr>
        <p:spPr>
          <a:xfrm>
            <a:off x="8937060" y="3256553"/>
            <a:ext cx="712113" cy="2401063"/>
          </a:xfrm>
          <a:custGeom>
            <a:avLst/>
            <a:gdLst/>
            <a:ahLst/>
            <a:cxnLst/>
            <a:rect l="l" t="t" r="r" b="b"/>
            <a:pathLst>
              <a:path w="712113" h="2401063" extrusionOk="0">
                <a:moveTo>
                  <a:pt x="283" y="1601366"/>
                </a:moveTo>
                <a:cubicBezTo>
                  <a:pt x="4525" y="1285461"/>
                  <a:pt x="48927" y="996424"/>
                  <a:pt x="114257" y="710498"/>
                </a:cubicBezTo>
                <a:cubicBezTo>
                  <a:pt x="166578" y="481983"/>
                  <a:pt x="232757" y="257993"/>
                  <a:pt x="319299" y="39942"/>
                </a:cubicBezTo>
                <a:cubicBezTo>
                  <a:pt x="326086" y="22408"/>
                  <a:pt x="329197" y="1480"/>
                  <a:pt x="354368" y="65"/>
                </a:cubicBezTo>
                <a:cubicBezTo>
                  <a:pt x="382084" y="-1349"/>
                  <a:pt x="387174" y="20428"/>
                  <a:pt x="394527" y="39094"/>
                </a:cubicBezTo>
                <a:cubicBezTo>
                  <a:pt x="514441" y="347646"/>
                  <a:pt x="599286" y="665813"/>
                  <a:pt x="655283" y="991899"/>
                </a:cubicBezTo>
                <a:cubicBezTo>
                  <a:pt x="686676" y="1174880"/>
                  <a:pt x="708735" y="1358710"/>
                  <a:pt x="711846" y="1544520"/>
                </a:cubicBezTo>
                <a:cubicBezTo>
                  <a:pt x="717220" y="1859576"/>
                  <a:pt x="642557" y="2145503"/>
                  <a:pt x="403860" y="2370058"/>
                </a:cubicBezTo>
                <a:cubicBezTo>
                  <a:pt x="360590" y="2410784"/>
                  <a:pt x="353519" y="2411915"/>
                  <a:pt x="309400" y="2370341"/>
                </a:cubicBezTo>
                <a:cubicBezTo>
                  <a:pt x="148478" y="2219318"/>
                  <a:pt x="56563" y="2032094"/>
                  <a:pt x="19797" y="1816023"/>
                </a:cubicBezTo>
                <a:cubicBezTo>
                  <a:pt x="6505" y="1737683"/>
                  <a:pt x="3677" y="1658495"/>
                  <a:pt x="0" y="1601083"/>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45" name="Google Shape;245;p9"/>
          <p:cNvSpPr/>
          <p:nvPr/>
        </p:nvSpPr>
        <p:spPr>
          <a:xfrm>
            <a:off x="9507102" y="3463922"/>
            <a:ext cx="948490" cy="2198099"/>
          </a:xfrm>
          <a:custGeom>
            <a:avLst/>
            <a:gdLst/>
            <a:ahLst/>
            <a:cxnLst/>
            <a:rect l="l" t="t" r="r" b="b"/>
            <a:pathLst>
              <a:path w="948490" h="2198099" extrusionOk="0">
                <a:moveTo>
                  <a:pt x="878256" y="0"/>
                </a:moveTo>
                <a:cubicBezTo>
                  <a:pt x="888437" y="0"/>
                  <a:pt x="898618" y="0"/>
                  <a:pt x="909083" y="0"/>
                </a:cubicBezTo>
                <a:cubicBezTo>
                  <a:pt x="925486" y="0"/>
                  <a:pt x="939909" y="3959"/>
                  <a:pt x="946414" y="20928"/>
                </a:cubicBezTo>
                <a:cubicBezTo>
                  <a:pt x="952636" y="36766"/>
                  <a:pt x="943869" y="48079"/>
                  <a:pt x="933404" y="58260"/>
                </a:cubicBezTo>
                <a:cubicBezTo>
                  <a:pt x="807835" y="182982"/>
                  <a:pt x="754948" y="341924"/>
                  <a:pt x="722707" y="510199"/>
                </a:cubicBezTo>
                <a:cubicBezTo>
                  <a:pt x="694143" y="659808"/>
                  <a:pt x="685093" y="811680"/>
                  <a:pt x="674911" y="963552"/>
                </a:cubicBezTo>
                <a:cubicBezTo>
                  <a:pt x="658791" y="1205642"/>
                  <a:pt x="651438" y="1449146"/>
                  <a:pt x="582996" y="1684731"/>
                </a:cubicBezTo>
                <a:cubicBezTo>
                  <a:pt x="505505" y="1951992"/>
                  <a:pt x="341189" y="2131014"/>
                  <a:pt x="62616" y="2192102"/>
                </a:cubicBezTo>
                <a:cubicBezTo>
                  <a:pt x="43102" y="2196344"/>
                  <a:pt x="21042" y="2206243"/>
                  <a:pt x="6336" y="2184749"/>
                </a:cubicBezTo>
                <a:cubicBezTo>
                  <a:pt x="-9502" y="2161558"/>
                  <a:pt x="7750" y="2143175"/>
                  <a:pt x="21042" y="2126772"/>
                </a:cubicBezTo>
                <a:cubicBezTo>
                  <a:pt x="163298" y="1950295"/>
                  <a:pt x="229760" y="1745254"/>
                  <a:pt x="249557" y="1522678"/>
                </a:cubicBezTo>
                <a:cubicBezTo>
                  <a:pt x="272182" y="1268144"/>
                  <a:pt x="238810" y="1017287"/>
                  <a:pt x="198650" y="767278"/>
                </a:cubicBezTo>
                <a:cubicBezTo>
                  <a:pt x="185924" y="687807"/>
                  <a:pt x="168389" y="609184"/>
                  <a:pt x="152551" y="530279"/>
                </a:cubicBezTo>
                <a:cubicBezTo>
                  <a:pt x="148875" y="511896"/>
                  <a:pt x="148309" y="495493"/>
                  <a:pt x="159905" y="479089"/>
                </a:cubicBezTo>
                <a:cubicBezTo>
                  <a:pt x="243901" y="359458"/>
                  <a:pt x="332705" y="244070"/>
                  <a:pt x="448659" y="152720"/>
                </a:cubicBezTo>
                <a:cubicBezTo>
                  <a:pt x="569704" y="57129"/>
                  <a:pt x="724687" y="1697"/>
                  <a:pt x="878256" y="566"/>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46" name="Google Shape;246;p9"/>
          <p:cNvSpPr/>
          <p:nvPr/>
        </p:nvSpPr>
        <p:spPr>
          <a:xfrm>
            <a:off x="8132741" y="3463922"/>
            <a:ext cx="947284" cy="2198328"/>
          </a:xfrm>
          <a:custGeom>
            <a:avLst/>
            <a:gdLst/>
            <a:ahLst/>
            <a:cxnLst/>
            <a:rect l="l" t="t" r="r" b="b"/>
            <a:pathLst>
              <a:path w="947284" h="2198328" extrusionOk="0">
                <a:moveTo>
                  <a:pt x="70130" y="0"/>
                </a:moveTo>
                <a:cubicBezTo>
                  <a:pt x="270929" y="4808"/>
                  <a:pt x="439204" y="83148"/>
                  <a:pt x="580612" y="223707"/>
                </a:cubicBezTo>
                <a:cubicBezTo>
                  <a:pt x="655275" y="298087"/>
                  <a:pt x="716929" y="382932"/>
                  <a:pt x="779997" y="466928"/>
                </a:cubicBezTo>
                <a:cubicBezTo>
                  <a:pt x="796683" y="489271"/>
                  <a:pt x="799511" y="511330"/>
                  <a:pt x="793572" y="538763"/>
                </a:cubicBezTo>
                <a:cubicBezTo>
                  <a:pt x="730787" y="826669"/>
                  <a:pt x="687233" y="1117404"/>
                  <a:pt x="691476" y="1412946"/>
                </a:cubicBezTo>
                <a:cubicBezTo>
                  <a:pt x="695152" y="1678226"/>
                  <a:pt x="763593" y="1923427"/>
                  <a:pt x="931303" y="2134973"/>
                </a:cubicBezTo>
                <a:cubicBezTo>
                  <a:pt x="942898" y="2149680"/>
                  <a:pt x="954211" y="2164669"/>
                  <a:pt x="942050" y="2183335"/>
                </a:cubicBezTo>
                <a:cubicBezTo>
                  <a:pt x="927626" y="2205960"/>
                  <a:pt x="905567" y="2197475"/>
                  <a:pt x="886052" y="2192950"/>
                </a:cubicBezTo>
                <a:cubicBezTo>
                  <a:pt x="626994" y="2134690"/>
                  <a:pt x="460698" y="1975182"/>
                  <a:pt x="377833" y="1725739"/>
                </a:cubicBezTo>
                <a:cubicBezTo>
                  <a:pt x="335128" y="1597624"/>
                  <a:pt x="315897" y="1465266"/>
                  <a:pt x="300907" y="1331212"/>
                </a:cubicBezTo>
                <a:cubicBezTo>
                  <a:pt x="273757" y="1087142"/>
                  <a:pt x="275454" y="840810"/>
                  <a:pt x="239819" y="597589"/>
                </a:cubicBezTo>
                <a:cubicBezTo>
                  <a:pt x="217760" y="446000"/>
                  <a:pt x="182691" y="298653"/>
                  <a:pt x="100674" y="166013"/>
                </a:cubicBezTo>
                <a:cubicBezTo>
                  <a:pt x="78897" y="130944"/>
                  <a:pt x="52596" y="99834"/>
                  <a:pt x="24314" y="70138"/>
                </a:cubicBezTo>
                <a:cubicBezTo>
                  <a:pt x="11022" y="55997"/>
                  <a:pt x="-6230" y="44119"/>
                  <a:pt x="2254" y="21494"/>
                </a:cubicBezTo>
                <a:cubicBezTo>
                  <a:pt x="11587" y="-3677"/>
                  <a:pt x="34495" y="1131"/>
                  <a:pt x="54575" y="0"/>
                </a:cubicBezTo>
                <a:cubicBezTo>
                  <a:pt x="59666" y="0"/>
                  <a:pt x="64757" y="0"/>
                  <a:pt x="69847" y="0"/>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47" name="Google Shape;247;p9"/>
          <p:cNvSpPr/>
          <p:nvPr/>
        </p:nvSpPr>
        <p:spPr>
          <a:xfrm>
            <a:off x="8782628" y="3220267"/>
            <a:ext cx="296970" cy="553920"/>
          </a:xfrm>
          <a:custGeom>
            <a:avLst/>
            <a:gdLst/>
            <a:ahLst/>
            <a:cxnLst/>
            <a:rect l="l" t="t" r="r" b="b"/>
            <a:pathLst>
              <a:path w="296970" h="553920" extrusionOk="0">
                <a:moveTo>
                  <a:pt x="296970" y="217353"/>
                </a:moveTo>
                <a:cubicBezTo>
                  <a:pt x="295556" y="223292"/>
                  <a:pt x="293859" y="232059"/>
                  <a:pt x="291314" y="240544"/>
                </a:cubicBezTo>
                <a:cubicBezTo>
                  <a:pt x="263598" y="333590"/>
                  <a:pt x="236165" y="426636"/>
                  <a:pt x="208166" y="519400"/>
                </a:cubicBezTo>
                <a:cubicBezTo>
                  <a:pt x="196288" y="558711"/>
                  <a:pt x="172532" y="565216"/>
                  <a:pt x="145098" y="534954"/>
                </a:cubicBezTo>
                <a:cubicBezTo>
                  <a:pt x="100414" y="485745"/>
                  <a:pt x="60254" y="432858"/>
                  <a:pt x="11892" y="387042"/>
                </a:cubicBezTo>
                <a:cubicBezTo>
                  <a:pt x="1145" y="376861"/>
                  <a:pt x="-1966" y="364982"/>
                  <a:pt x="1145" y="348862"/>
                </a:cubicBezTo>
                <a:cubicBezTo>
                  <a:pt x="21225" y="246200"/>
                  <a:pt x="39608" y="143255"/>
                  <a:pt x="65627" y="41724"/>
                </a:cubicBezTo>
                <a:cubicBezTo>
                  <a:pt x="77506" y="-4657"/>
                  <a:pt x="93343" y="-10596"/>
                  <a:pt x="132937" y="15140"/>
                </a:cubicBezTo>
                <a:cubicBezTo>
                  <a:pt x="196005" y="56148"/>
                  <a:pt x="248043" y="107903"/>
                  <a:pt x="283678" y="174930"/>
                </a:cubicBezTo>
                <a:cubicBezTo>
                  <a:pt x="290183" y="187374"/>
                  <a:pt x="297253" y="199535"/>
                  <a:pt x="296687" y="217070"/>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248" name="Google Shape;248;p9"/>
          <p:cNvSpPr/>
          <p:nvPr/>
        </p:nvSpPr>
        <p:spPr>
          <a:xfrm>
            <a:off x="9507832" y="3219208"/>
            <a:ext cx="295592" cy="555820"/>
          </a:xfrm>
          <a:custGeom>
            <a:avLst/>
            <a:gdLst/>
            <a:ahLst/>
            <a:cxnLst/>
            <a:rect l="l" t="t" r="r" b="b"/>
            <a:pathLst>
              <a:path w="295592" h="555820" extrusionOk="0">
                <a:moveTo>
                  <a:pt x="295491" y="354729"/>
                </a:moveTo>
                <a:cubicBezTo>
                  <a:pt x="296622" y="374243"/>
                  <a:pt x="288138" y="385273"/>
                  <a:pt x="277956" y="395454"/>
                </a:cubicBezTo>
                <a:cubicBezTo>
                  <a:pt x="234685" y="439008"/>
                  <a:pt x="193960" y="485107"/>
                  <a:pt x="156346" y="533468"/>
                </a:cubicBezTo>
                <a:cubicBezTo>
                  <a:pt x="145881" y="547043"/>
                  <a:pt x="134852" y="559204"/>
                  <a:pt x="115055" y="554962"/>
                </a:cubicBezTo>
                <a:cubicBezTo>
                  <a:pt x="96672" y="551003"/>
                  <a:pt x="92995" y="535448"/>
                  <a:pt x="88753" y="520741"/>
                </a:cubicBezTo>
                <a:cubicBezTo>
                  <a:pt x="60471" y="426564"/>
                  <a:pt x="32755" y="332104"/>
                  <a:pt x="3908" y="238209"/>
                </a:cubicBezTo>
                <a:cubicBezTo>
                  <a:pt x="-2597" y="217281"/>
                  <a:pt x="-1465" y="199180"/>
                  <a:pt x="10979" y="180232"/>
                </a:cubicBezTo>
                <a:cubicBezTo>
                  <a:pt x="53684" y="115467"/>
                  <a:pt x="106287" y="60035"/>
                  <a:pt x="168507" y="14219"/>
                </a:cubicBezTo>
                <a:cubicBezTo>
                  <a:pt x="198202" y="-7558"/>
                  <a:pt x="216585" y="-4730"/>
                  <a:pt x="225070" y="25532"/>
                </a:cubicBezTo>
                <a:cubicBezTo>
                  <a:pt x="256179" y="134981"/>
                  <a:pt x="276825" y="246693"/>
                  <a:pt x="295208" y="354729"/>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Digit - Multi 1 - Bright">
  <a:themeElements>
    <a:clrScheme name="Personalizado 551">
      <a:dk1>
        <a:srgbClr val="000000"/>
      </a:dk1>
      <a:lt1>
        <a:srgbClr val="FFFFFF"/>
      </a:lt1>
      <a:dk2>
        <a:srgbClr val="6491C8"/>
      </a:dk2>
      <a:lt2>
        <a:srgbClr val="5A5A6E"/>
      </a:lt2>
      <a:accent1>
        <a:srgbClr val="D7CEBB"/>
      </a:accent1>
      <a:accent2>
        <a:srgbClr val="AA5F2D"/>
      </a:accent2>
      <a:accent3>
        <a:srgbClr val="A5C7C7"/>
      </a:accent3>
      <a:accent4>
        <a:srgbClr val="FFCE01"/>
      </a:accent4>
      <a:accent5>
        <a:srgbClr val="114EA5"/>
      </a:accent5>
      <a:accent6>
        <a:srgbClr val="A596D2"/>
      </a:accent6>
      <a:hlink>
        <a:srgbClr val="00000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1468</Words>
  <Application>Microsoft Office PowerPoint</Application>
  <PresentationFormat>Panorámica</PresentationFormat>
  <Paragraphs>253</Paragraphs>
  <Slides>28</Slides>
  <Notes>28</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28</vt:i4>
      </vt:variant>
    </vt:vector>
  </HeadingPairs>
  <TitlesOfParts>
    <vt:vector size="40" baseType="lpstr">
      <vt:lpstr>Libre Franklin</vt:lpstr>
      <vt:lpstr>DM Sans</vt:lpstr>
      <vt:lpstr>Open Sans</vt:lpstr>
      <vt:lpstr>Montserrat</vt:lpstr>
      <vt:lpstr>Calibri</vt:lpstr>
      <vt:lpstr>Open Sans Light</vt:lpstr>
      <vt:lpstr>Arial Black</vt:lpstr>
      <vt:lpstr>Play</vt:lpstr>
      <vt:lpstr>Montserrat Medium</vt:lpstr>
      <vt:lpstr>Arimo</vt:lpstr>
      <vt:lpstr>Arial</vt:lpstr>
      <vt:lpstr>Digit - Multi 1 - Bright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Thanks</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Grym</dc:creator>
  <cp:lastModifiedBy>eduardo</cp:lastModifiedBy>
  <cp:revision>1</cp:revision>
  <dcterms:created xsi:type="dcterms:W3CDTF">2015-09-24T05:44:04Z</dcterms:created>
  <dcterms:modified xsi:type="dcterms:W3CDTF">2023-12-03T07:46:55Z</dcterms:modified>
</cp:coreProperties>
</file>