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  <p:sldMasterId id="2147483817" r:id="rId14"/>
    <p:sldMasterId id="2147483830" r:id="rId15"/>
    <p:sldMasterId id="2147483842" r:id="rId16"/>
    <p:sldMasterId id="2147483853" r:id="rId17"/>
  </p:sldMasterIdLst>
  <p:notesMasterIdLst>
    <p:notesMasterId r:id="rId68"/>
  </p:notesMasterIdLst>
  <p:handoutMasterIdLst>
    <p:handoutMasterId r:id="rId69"/>
  </p:handoutMasterIdLst>
  <p:sldIdLst>
    <p:sldId id="256" r:id="rId18"/>
    <p:sldId id="1043" r:id="rId19"/>
    <p:sldId id="1044" r:id="rId20"/>
    <p:sldId id="847" r:id="rId21"/>
    <p:sldId id="1053" r:id="rId22"/>
    <p:sldId id="1030" r:id="rId23"/>
    <p:sldId id="779" r:id="rId24"/>
    <p:sldId id="780" r:id="rId25"/>
    <p:sldId id="784" r:id="rId26"/>
    <p:sldId id="1032" r:id="rId27"/>
    <p:sldId id="1048" r:id="rId28"/>
    <p:sldId id="1049" r:id="rId29"/>
    <p:sldId id="1050" r:id="rId30"/>
    <p:sldId id="955" r:id="rId31"/>
    <p:sldId id="814" r:id="rId32"/>
    <p:sldId id="636" r:id="rId33"/>
    <p:sldId id="859" r:id="rId34"/>
    <p:sldId id="1079" r:id="rId35"/>
    <p:sldId id="1148" r:id="rId36"/>
    <p:sldId id="1149" r:id="rId37"/>
    <p:sldId id="680" r:id="rId38"/>
    <p:sldId id="1150" r:id="rId39"/>
    <p:sldId id="1176" r:id="rId40"/>
    <p:sldId id="1153" r:id="rId41"/>
    <p:sldId id="1069" r:id="rId42"/>
    <p:sldId id="866" r:id="rId43"/>
    <p:sldId id="1125" r:id="rId44"/>
    <p:sldId id="1151" r:id="rId45"/>
    <p:sldId id="1152" r:id="rId46"/>
    <p:sldId id="825" r:id="rId47"/>
    <p:sldId id="1169" r:id="rId48"/>
    <p:sldId id="871" r:id="rId49"/>
    <p:sldId id="857" r:id="rId50"/>
    <p:sldId id="870" r:id="rId51"/>
    <p:sldId id="872" r:id="rId52"/>
    <p:sldId id="875" r:id="rId53"/>
    <p:sldId id="882" r:id="rId54"/>
    <p:sldId id="1170" r:id="rId55"/>
    <p:sldId id="1171" r:id="rId56"/>
    <p:sldId id="1172" r:id="rId57"/>
    <p:sldId id="1173" r:id="rId58"/>
    <p:sldId id="1174" r:id="rId59"/>
    <p:sldId id="1083" r:id="rId60"/>
    <p:sldId id="653" r:id="rId61"/>
    <p:sldId id="1040" r:id="rId62"/>
    <p:sldId id="1175" r:id="rId63"/>
    <p:sldId id="1091" r:id="rId64"/>
    <p:sldId id="1084" r:id="rId65"/>
    <p:sldId id="840" r:id="rId66"/>
    <p:sldId id="1135" r:id="rId67"/>
  </p:sldIdLst>
  <p:sldSz cx="9144000" cy="6858000" type="screen4x3"/>
  <p:notesSz cx="6735763" cy="9866313"/>
  <p:embeddedFontLst>
    <p:embeddedFont>
      <p:font typeface="Century Gothic" panose="020B0502020202020204" pitchFamily="34" charset="0"/>
      <p:regular r:id="rId70"/>
      <p:bold r:id="rId71"/>
      <p:italic r:id="rId72"/>
      <p:boldItalic r:id="rId73"/>
    </p:embeddedFont>
    <p:embeddedFont>
      <p:font typeface="Dosis" pitchFamily="2" charset="0"/>
      <p:regular r:id="rId74"/>
      <p:bold r:id="rId75"/>
    </p:embeddedFont>
    <p:embeddedFont>
      <p:font typeface="Dosis ExtraBold" pitchFamily="2" charset="0"/>
      <p:bold r:id="rId76"/>
    </p:embeddedFont>
    <p:embeddedFont>
      <p:font typeface="Dosis Medium" pitchFamily="2" charset="0"/>
      <p:regular r:id="rId77"/>
      <p:bold r:id="rId78"/>
    </p:embeddedFont>
    <p:embeddedFont>
      <p:font typeface="Dosis SemiBold" pitchFamily="2" charset="0"/>
      <p:regular r:id="rId79"/>
      <p:bold r:id="rId80"/>
    </p:embeddedFont>
    <p:embeddedFont>
      <p:font typeface="KG Primary Penmanship" panose="02000506000000020003" pitchFamily="2" charset="0"/>
      <p:regular r:id="rId8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A1AB"/>
    <a:srgbClr val="424D7B"/>
    <a:srgbClr val="2DC7D3"/>
    <a:srgbClr val="E7E6E6"/>
    <a:srgbClr val="9EE0F4"/>
    <a:srgbClr val="EAF8FE"/>
    <a:srgbClr val="424D7A"/>
    <a:srgbClr val="565F88"/>
    <a:srgbClr val="C7C7C7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128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7.fntdata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8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82" Type="http://schemas.openxmlformats.org/officeDocument/2006/relationships/commentAuthors" Target="commentAuthors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handoutMaster" Target="handoutMasters/handoutMaster1.xml"/><Relationship Id="rId77" Type="http://schemas.openxmlformats.org/officeDocument/2006/relationships/font" Target="fonts/font8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91E8B67-F4C8-4339-8253-55504B9F3B3D}"/>
    <pc:docChg chg="undo custSel addSld delSld modSld">
      <pc:chgData name="LAMIAE BEZZAZ" userId="f9bc3cc0-8e1c-4944-afa8-b4b36bbf20e1" providerId="ADAL" clId="{B91E8B67-F4C8-4339-8253-55504B9F3B3D}" dt="2026-05-12T15:20:45.328" v="679" actId="20577"/>
      <pc:docMkLst>
        <pc:docMk/>
      </pc:docMkLst>
      <pc:sldChg chg="addSp delSp modSp delAnim modAnim">
        <pc:chgData name="LAMIAE BEZZAZ" userId="f9bc3cc0-8e1c-4944-afa8-b4b36bbf20e1" providerId="ADAL" clId="{B91E8B67-F4C8-4339-8253-55504B9F3B3D}" dt="2026-05-12T14:59:19.289" v="200" actId="166"/>
        <pc:sldMkLst>
          <pc:docMk/>
          <pc:sldMk cId="1644084619" sldId="680"/>
        </pc:sldMkLst>
        <pc:picChg chg="ord">
          <ac:chgData name="LAMIAE BEZZAZ" userId="f9bc3cc0-8e1c-4944-afa8-b4b36bbf20e1" providerId="ADAL" clId="{B91E8B67-F4C8-4339-8253-55504B9F3B3D}" dt="2026-05-12T14:59:19.289" v="200" actId="166"/>
          <ac:picMkLst>
            <pc:docMk/>
            <pc:sldMk cId="1644084619" sldId="680"/>
            <ac:picMk id="3" creationId="{9097F3F8-4432-36CD-4790-7E7F9D392D35}"/>
          </ac:picMkLst>
        </pc:picChg>
        <pc:picChg chg="add mod">
          <ac:chgData name="LAMIAE BEZZAZ" userId="f9bc3cc0-8e1c-4944-afa8-b4b36bbf20e1" providerId="ADAL" clId="{B91E8B67-F4C8-4339-8253-55504B9F3B3D}" dt="2026-05-12T14:58:58.111" v="197" actId="1076"/>
          <ac:picMkLst>
            <pc:docMk/>
            <pc:sldMk cId="1644084619" sldId="680"/>
            <ac:picMk id="4" creationId="{EE402D82-497E-4FE7-A36B-7FD742083998}"/>
          </ac:picMkLst>
        </pc:picChg>
        <pc:picChg chg="del">
          <ac:chgData name="LAMIAE BEZZAZ" userId="f9bc3cc0-8e1c-4944-afa8-b4b36bbf20e1" providerId="ADAL" clId="{B91E8B67-F4C8-4339-8253-55504B9F3B3D}" dt="2026-05-12T14:57:50.876" v="191" actId="478"/>
          <ac:picMkLst>
            <pc:docMk/>
            <pc:sldMk cId="1644084619" sldId="680"/>
            <ac:picMk id="5" creationId="{361D8FE8-A533-42B6-BEA1-92F4A6638E77}"/>
          </ac:picMkLst>
        </pc:picChg>
      </pc:sldChg>
      <pc:sldChg chg="modSp">
        <pc:chgData name="LAMIAE BEZZAZ" userId="f9bc3cc0-8e1c-4944-afa8-b4b36bbf20e1" providerId="ADAL" clId="{B91E8B67-F4C8-4339-8253-55504B9F3B3D}" dt="2026-05-12T14:53:14.958" v="49" actId="20577"/>
        <pc:sldMkLst>
          <pc:docMk/>
          <pc:sldMk cId="1552006823" sldId="780"/>
        </pc:sldMkLst>
        <pc:spChg chg="mod">
          <ac:chgData name="LAMIAE BEZZAZ" userId="f9bc3cc0-8e1c-4944-afa8-b4b36bbf20e1" providerId="ADAL" clId="{B91E8B67-F4C8-4339-8253-55504B9F3B3D}" dt="2026-05-12T14:53:14.958" v="49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addSp delSp modSp delAnim modAnim">
        <pc:chgData name="LAMIAE BEZZAZ" userId="f9bc3cc0-8e1c-4944-afa8-b4b36bbf20e1" providerId="ADAL" clId="{B91E8B67-F4C8-4339-8253-55504B9F3B3D}" dt="2026-05-12T14:55:00.105" v="60" actId="166"/>
        <pc:sldMkLst>
          <pc:docMk/>
          <pc:sldMk cId="927543826" sldId="784"/>
        </pc:sldMkLst>
        <pc:picChg chg="add mod">
          <ac:chgData name="LAMIAE BEZZAZ" userId="f9bc3cc0-8e1c-4944-afa8-b4b36bbf20e1" providerId="ADAL" clId="{B91E8B67-F4C8-4339-8253-55504B9F3B3D}" dt="2026-05-12T14:54:31.869" v="57" actId="1076"/>
          <ac:picMkLst>
            <pc:docMk/>
            <pc:sldMk cId="927543826" sldId="784"/>
            <ac:picMk id="2" creationId="{84E75948-453D-489C-8B15-B951DF0856A0}"/>
          </ac:picMkLst>
        </pc:picChg>
        <pc:picChg chg="del">
          <ac:chgData name="LAMIAE BEZZAZ" userId="f9bc3cc0-8e1c-4944-afa8-b4b36bbf20e1" providerId="ADAL" clId="{B91E8B67-F4C8-4339-8253-55504B9F3B3D}" dt="2026-05-12T14:53:25.713" v="50" actId="478"/>
          <ac:picMkLst>
            <pc:docMk/>
            <pc:sldMk cId="927543826" sldId="784"/>
            <ac:picMk id="3" creationId="{C8060094-88A6-4624-A942-D42CAA63A3D0}"/>
          </ac:picMkLst>
        </pc:picChg>
        <pc:picChg chg="ord">
          <ac:chgData name="LAMIAE BEZZAZ" userId="f9bc3cc0-8e1c-4944-afa8-b4b36bbf20e1" providerId="ADAL" clId="{B91E8B67-F4C8-4339-8253-55504B9F3B3D}" dt="2026-05-12T14:55:00.105" v="60" actId="166"/>
          <ac:picMkLst>
            <pc:docMk/>
            <pc:sldMk cId="927543826" sldId="784"/>
            <ac:picMk id="7" creationId="{F4588761-9A87-D056-933E-62D6830AD461}"/>
          </ac:picMkLst>
        </pc:picChg>
      </pc:sldChg>
      <pc:sldChg chg="modSp">
        <pc:chgData name="LAMIAE BEZZAZ" userId="f9bc3cc0-8e1c-4944-afa8-b4b36bbf20e1" providerId="ADAL" clId="{B91E8B67-F4C8-4339-8253-55504B9F3B3D}" dt="2026-05-12T14:56:27.115" v="169" actId="20577"/>
        <pc:sldMkLst>
          <pc:docMk/>
          <pc:sldMk cId="4104159078" sldId="814"/>
        </pc:sldMkLst>
        <pc:spChg chg="mod">
          <ac:chgData name="LAMIAE BEZZAZ" userId="f9bc3cc0-8e1c-4944-afa8-b4b36bbf20e1" providerId="ADAL" clId="{B91E8B67-F4C8-4339-8253-55504B9F3B3D}" dt="2026-05-12T14:56:27.115" v="169" actId="20577"/>
          <ac:spMkLst>
            <pc:docMk/>
            <pc:sldMk cId="4104159078" sldId="814"/>
            <ac:spMk id="17" creationId="{147ED9BD-C99B-11DB-4E09-9646AAF91999}"/>
          </ac:spMkLst>
        </pc:spChg>
      </pc:sldChg>
      <pc:sldChg chg="addSp delSp modSp">
        <pc:chgData name="LAMIAE BEZZAZ" userId="f9bc3cc0-8e1c-4944-afa8-b4b36bbf20e1" providerId="ADAL" clId="{B91E8B67-F4C8-4339-8253-55504B9F3B3D}" dt="2026-05-12T15:20:45.328" v="679" actId="20577"/>
        <pc:sldMkLst>
          <pc:docMk/>
          <pc:sldMk cId="3477044608" sldId="840"/>
        </pc:sldMkLst>
        <pc:spChg chg="mod">
          <ac:chgData name="LAMIAE BEZZAZ" userId="f9bc3cc0-8e1c-4944-afa8-b4b36bbf20e1" providerId="ADAL" clId="{B91E8B67-F4C8-4339-8253-55504B9F3B3D}" dt="2026-05-12T15:20:45.328" v="679" actId="20577"/>
          <ac:spMkLst>
            <pc:docMk/>
            <pc:sldMk cId="3477044608" sldId="840"/>
            <ac:spMk id="3" creationId="{D1CE7426-7940-88AA-8163-4CC672C6CAF2}"/>
          </ac:spMkLst>
        </pc:spChg>
        <pc:spChg chg="mod">
          <ac:chgData name="LAMIAE BEZZAZ" userId="f9bc3cc0-8e1c-4944-afa8-b4b36bbf20e1" providerId="ADAL" clId="{B91E8B67-F4C8-4339-8253-55504B9F3B3D}" dt="2026-05-12T15:20:39.303" v="673" actId="14100"/>
          <ac:spMkLst>
            <pc:docMk/>
            <pc:sldMk cId="3477044608" sldId="840"/>
            <ac:spMk id="5" creationId="{E93BAA67-6350-32A1-D152-18990F03C1BB}"/>
          </ac:spMkLst>
        </pc:spChg>
        <pc:grpChg chg="add mod ord">
          <ac:chgData name="LAMIAE BEZZAZ" userId="f9bc3cc0-8e1c-4944-afa8-b4b36bbf20e1" providerId="ADAL" clId="{B91E8B67-F4C8-4339-8253-55504B9F3B3D}" dt="2026-05-12T15:20:27.785" v="670" actId="167"/>
          <ac:grpSpMkLst>
            <pc:docMk/>
            <pc:sldMk cId="3477044608" sldId="840"/>
            <ac:grpSpMk id="7" creationId="{13A05110-8E8A-44A6-82B1-0C1AF7279AD0}"/>
          </ac:grpSpMkLst>
        </pc:grpChg>
        <pc:picChg chg="del">
          <ac:chgData name="LAMIAE BEZZAZ" userId="f9bc3cc0-8e1c-4944-afa8-b4b36bbf20e1" providerId="ADAL" clId="{B91E8B67-F4C8-4339-8253-55504B9F3B3D}" dt="2026-05-12T15:19:38.382" v="663" actId="478"/>
          <ac:picMkLst>
            <pc:docMk/>
            <pc:sldMk cId="3477044608" sldId="840"/>
            <ac:picMk id="2" creationId="{2C036FBA-EE64-DAC0-5BCA-2316B47A722E}"/>
          </ac:picMkLst>
        </pc:picChg>
        <pc:picChg chg="del">
          <ac:chgData name="LAMIAE BEZZAZ" userId="f9bc3cc0-8e1c-4944-afa8-b4b36bbf20e1" providerId="ADAL" clId="{B91E8B67-F4C8-4339-8253-55504B9F3B3D}" dt="2026-05-12T15:19:53.152" v="664" actId="478"/>
          <ac:picMkLst>
            <pc:docMk/>
            <pc:sldMk cId="3477044608" sldId="840"/>
            <ac:picMk id="4" creationId="{5C44A1F7-FFCE-409E-D978-33CB2EAE5206}"/>
          </ac:picMkLst>
        </pc:picChg>
      </pc:sldChg>
      <pc:sldChg chg="modSp">
        <pc:chgData name="LAMIAE BEZZAZ" userId="f9bc3cc0-8e1c-4944-afa8-b4b36bbf20e1" providerId="ADAL" clId="{B91E8B67-F4C8-4339-8253-55504B9F3B3D}" dt="2026-05-12T15:15:50.818" v="558" actId="108"/>
        <pc:sldMkLst>
          <pc:docMk/>
          <pc:sldMk cId="1475588614" sldId="857"/>
        </pc:sldMkLst>
        <pc:spChg chg="mod">
          <ac:chgData name="LAMIAE BEZZAZ" userId="f9bc3cc0-8e1c-4944-afa8-b4b36bbf20e1" providerId="ADAL" clId="{B91E8B67-F4C8-4339-8253-55504B9F3B3D}" dt="2026-05-12T15:15:50.818" v="558" actId="108"/>
          <ac:spMkLst>
            <pc:docMk/>
            <pc:sldMk cId="1475588614" sldId="857"/>
            <ac:spMk id="3" creationId="{AAFF236D-2338-82B8-E33D-BB0B274C003D}"/>
          </ac:spMkLst>
        </pc:spChg>
        <pc:spChg chg="mod">
          <ac:chgData name="LAMIAE BEZZAZ" userId="f9bc3cc0-8e1c-4944-afa8-b4b36bbf20e1" providerId="ADAL" clId="{B91E8B67-F4C8-4339-8253-55504B9F3B3D}" dt="2026-05-12T15:15:30.779" v="553" actId="20577"/>
          <ac:spMkLst>
            <pc:docMk/>
            <pc:sldMk cId="1475588614" sldId="857"/>
            <ac:spMk id="5" creationId="{2B69BF49-A5BC-BAD0-6EC6-4D23B58E72B9}"/>
          </ac:spMkLst>
        </pc:spChg>
      </pc:sldChg>
      <pc:sldChg chg="modSp">
        <pc:chgData name="LAMIAE BEZZAZ" userId="f9bc3cc0-8e1c-4944-afa8-b4b36bbf20e1" providerId="ADAL" clId="{B91E8B67-F4C8-4339-8253-55504B9F3B3D}" dt="2026-05-12T14:56:41.128" v="173" actId="20577"/>
        <pc:sldMkLst>
          <pc:docMk/>
          <pc:sldMk cId="2684671923" sldId="859"/>
        </pc:sldMkLst>
        <pc:spChg chg="mod">
          <ac:chgData name="LAMIAE BEZZAZ" userId="f9bc3cc0-8e1c-4944-afa8-b4b36bbf20e1" providerId="ADAL" clId="{B91E8B67-F4C8-4339-8253-55504B9F3B3D}" dt="2026-05-12T14:56:41.128" v="173" actId="20577"/>
          <ac:spMkLst>
            <pc:docMk/>
            <pc:sldMk cId="2684671923" sldId="859"/>
            <ac:spMk id="7" creationId="{6256C97A-6C93-EA38-870D-3F78DB984F11}"/>
          </ac:spMkLst>
        </pc:spChg>
      </pc:sldChg>
      <pc:sldChg chg="addSp delSp delAnim">
        <pc:chgData name="LAMIAE BEZZAZ" userId="f9bc3cc0-8e1c-4944-afa8-b4b36bbf20e1" providerId="ADAL" clId="{B91E8B67-F4C8-4339-8253-55504B9F3B3D}" dt="2026-05-12T15:12:08.963" v="500" actId="478"/>
        <pc:sldMkLst>
          <pc:docMk/>
          <pc:sldMk cId="0" sldId="866"/>
        </pc:sldMkLst>
        <pc:spChg chg="del">
          <ac:chgData name="LAMIAE BEZZAZ" userId="f9bc3cc0-8e1c-4944-afa8-b4b36bbf20e1" providerId="ADAL" clId="{B91E8B67-F4C8-4339-8253-55504B9F3B3D}" dt="2026-05-12T15:12:04.496" v="498" actId="478"/>
          <ac:spMkLst>
            <pc:docMk/>
            <pc:sldMk cId="0" sldId="866"/>
            <ac:spMk id="6" creationId="{37343EB4-9686-D541-2042-7A561DF2C0FB}"/>
          </ac:spMkLst>
        </pc:spChg>
        <pc:spChg chg="add">
          <ac:chgData name="LAMIAE BEZZAZ" userId="f9bc3cc0-8e1c-4944-afa8-b4b36bbf20e1" providerId="ADAL" clId="{B91E8B67-F4C8-4339-8253-55504B9F3B3D}" dt="2026-05-12T15:12:06.708" v="499"/>
          <ac:spMkLst>
            <pc:docMk/>
            <pc:sldMk cId="0" sldId="866"/>
            <ac:spMk id="7" creationId="{AA9ADAD4-3CCE-4BBA-A405-175101CA0B99}"/>
          </ac:spMkLst>
        </pc:spChg>
        <pc:picChg chg="del">
          <ac:chgData name="LAMIAE BEZZAZ" userId="f9bc3cc0-8e1c-4944-afa8-b4b36bbf20e1" providerId="ADAL" clId="{B91E8B67-F4C8-4339-8253-55504B9F3B3D}" dt="2026-05-12T15:12:08.963" v="500" actId="478"/>
          <ac:picMkLst>
            <pc:docMk/>
            <pc:sldMk cId="0" sldId="866"/>
            <ac:picMk id="8" creationId="{DDD51AB2-9D71-6D95-7A04-2F505595797B}"/>
          </ac:picMkLst>
        </pc:picChg>
      </pc:sldChg>
      <pc:sldChg chg="modSp">
        <pc:chgData name="LAMIAE BEZZAZ" userId="f9bc3cc0-8e1c-4944-afa8-b4b36bbf20e1" providerId="ADAL" clId="{B91E8B67-F4C8-4339-8253-55504B9F3B3D}" dt="2026-05-12T15:16:28.093" v="569" actId="1076"/>
        <pc:sldMkLst>
          <pc:docMk/>
          <pc:sldMk cId="1171291440" sldId="870"/>
        </pc:sldMkLst>
        <pc:spChg chg="mod">
          <ac:chgData name="LAMIAE BEZZAZ" userId="f9bc3cc0-8e1c-4944-afa8-b4b36bbf20e1" providerId="ADAL" clId="{B91E8B67-F4C8-4339-8253-55504B9F3B3D}" dt="2026-05-12T15:16:00.504" v="564" actId="20577"/>
          <ac:spMkLst>
            <pc:docMk/>
            <pc:sldMk cId="1171291440" sldId="870"/>
            <ac:spMk id="2" creationId="{C88668EB-F277-6FA0-58DC-E9E907B7375A}"/>
          </ac:spMkLst>
        </pc:spChg>
        <pc:spChg chg="mod">
          <ac:chgData name="LAMIAE BEZZAZ" userId="f9bc3cc0-8e1c-4944-afa8-b4b36bbf20e1" providerId="ADAL" clId="{B91E8B67-F4C8-4339-8253-55504B9F3B3D}" dt="2026-05-12T15:16:28.093" v="569" actId="1076"/>
          <ac:spMkLst>
            <pc:docMk/>
            <pc:sldMk cId="1171291440" sldId="870"/>
            <ac:spMk id="3" creationId="{DC0F8666-8936-8E36-0F52-C9A7C059EE52}"/>
          </ac:spMkLst>
        </pc:spChg>
      </pc:sldChg>
      <pc:sldChg chg="modSp">
        <pc:chgData name="LAMIAE BEZZAZ" userId="f9bc3cc0-8e1c-4944-afa8-b4b36bbf20e1" providerId="ADAL" clId="{B91E8B67-F4C8-4339-8253-55504B9F3B3D}" dt="2026-05-12T15:16:32.738" v="573" actId="20577"/>
        <pc:sldMkLst>
          <pc:docMk/>
          <pc:sldMk cId="2399396685" sldId="872"/>
        </pc:sldMkLst>
        <pc:spChg chg="mod">
          <ac:chgData name="LAMIAE BEZZAZ" userId="f9bc3cc0-8e1c-4944-afa8-b4b36bbf20e1" providerId="ADAL" clId="{B91E8B67-F4C8-4339-8253-55504B9F3B3D}" dt="2026-05-12T15:16:32.738" v="573" actId="20577"/>
          <ac:spMkLst>
            <pc:docMk/>
            <pc:sldMk cId="2399396685" sldId="872"/>
            <ac:spMk id="2" creationId="{2F7AEB6F-8A7A-FD9B-E40F-59E144D8F012}"/>
          </ac:spMkLst>
        </pc:spChg>
      </pc:sldChg>
      <pc:sldChg chg="modSp">
        <pc:chgData name="LAMIAE BEZZAZ" userId="f9bc3cc0-8e1c-4944-afa8-b4b36bbf20e1" providerId="ADAL" clId="{B91E8B67-F4C8-4339-8253-55504B9F3B3D}" dt="2026-05-12T15:16:51.877" v="579" actId="1076"/>
        <pc:sldMkLst>
          <pc:docMk/>
          <pc:sldMk cId="2455046582" sldId="882"/>
        </pc:sldMkLst>
        <pc:spChg chg="mod">
          <ac:chgData name="LAMIAE BEZZAZ" userId="f9bc3cc0-8e1c-4944-afa8-b4b36bbf20e1" providerId="ADAL" clId="{B91E8B67-F4C8-4339-8253-55504B9F3B3D}" dt="2026-05-12T15:16:51.877" v="579" actId="1076"/>
          <ac:spMkLst>
            <pc:docMk/>
            <pc:sldMk cId="2455046582" sldId="882"/>
            <ac:spMk id="3" creationId="{8D4DB8B1-FAD3-E605-E0AA-E93E2F60B0D1}"/>
          </ac:spMkLst>
        </pc:spChg>
      </pc:sldChg>
      <pc:sldChg chg="modSp">
        <pc:chgData name="LAMIAE BEZZAZ" userId="f9bc3cc0-8e1c-4944-afa8-b4b36bbf20e1" providerId="ADAL" clId="{B91E8B67-F4C8-4339-8253-55504B9F3B3D}" dt="2026-05-12T14:56:19.899" v="168" actId="20577"/>
        <pc:sldMkLst>
          <pc:docMk/>
          <pc:sldMk cId="3450752851" sldId="955"/>
        </pc:sldMkLst>
        <pc:spChg chg="mod">
          <ac:chgData name="LAMIAE BEZZAZ" userId="f9bc3cc0-8e1c-4944-afa8-b4b36bbf20e1" providerId="ADAL" clId="{B91E8B67-F4C8-4339-8253-55504B9F3B3D}" dt="2026-05-12T14:56:19.899" v="168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B91E8B67-F4C8-4339-8253-55504B9F3B3D}" dt="2026-05-12T14:55:20.373" v="85" actId="20577"/>
        <pc:sldMkLst>
          <pc:docMk/>
          <pc:sldMk cId="4223267053" sldId="1032"/>
        </pc:sldMkLst>
        <pc:spChg chg="mod">
          <ac:chgData name="LAMIAE BEZZAZ" userId="f9bc3cc0-8e1c-4944-afa8-b4b36bbf20e1" providerId="ADAL" clId="{B91E8B67-F4C8-4339-8253-55504B9F3B3D}" dt="2026-05-12T14:55:20.373" v="85" actId="20577"/>
          <ac:spMkLst>
            <pc:docMk/>
            <pc:sldMk cId="4223267053" sldId="1032"/>
            <ac:spMk id="4" creationId="{F5F58E59-5520-C4C4-25CC-4DA75C52FBA6}"/>
          </ac:spMkLst>
        </pc:spChg>
      </pc:sldChg>
      <pc:sldChg chg="delSp delAnim">
        <pc:chgData name="LAMIAE BEZZAZ" userId="f9bc3cc0-8e1c-4944-afa8-b4b36bbf20e1" providerId="ADAL" clId="{B91E8B67-F4C8-4339-8253-55504B9F3B3D}" dt="2026-05-12T15:18:30.080" v="648" actId="478"/>
        <pc:sldMkLst>
          <pc:docMk/>
          <pc:sldMk cId="0" sldId="1040"/>
        </pc:sldMkLst>
        <pc:picChg chg="del">
          <ac:chgData name="LAMIAE BEZZAZ" userId="f9bc3cc0-8e1c-4944-afa8-b4b36bbf20e1" providerId="ADAL" clId="{B91E8B67-F4C8-4339-8253-55504B9F3B3D}" dt="2026-05-12T15:18:30.080" v="648" actId="478"/>
          <ac:picMkLst>
            <pc:docMk/>
            <pc:sldMk cId="0" sldId="1040"/>
            <ac:picMk id="4" creationId="{E9D03A07-C8A3-9BA3-5C89-CAC42126E8CC}"/>
          </ac:picMkLst>
        </pc:picChg>
      </pc:sldChg>
      <pc:sldChg chg="modSp">
        <pc:chgData name="LAMIAE BEZZAZ" userId="f9bc3cc0-8e1c-4944-afa8-b4b36bbf20e1" providerId="ADAL" clId="{B91E8B67-F4C8-4339-8253-55504B9F3B3D}" dt="2026-05-12T14:55:32.574" v="101" actId="20577"/>
        <pc:sldMkLst>
          <pc:docMk/>
          <pc:sldMk cId="1186904655" sldId="1048"/>
        </pc:sldMkLst>
        <pc:spChg chg="mod">
          <ac:chgData name="LAMIAE BEZZAZ" userId="f9bc3cc0-8e1c-4944-afa8-b4b36bbf20e1" providerId="ADAL" clId="{B91E8B67-F4C8-4339-8253-55504B9F3B3D}" dt="2026-05-12T14:55:32.574" v="101" actId="20577"/>
          <ac:spMkLst>
            <pc:docMk/>
            <pc:sldMk cId="1186904655" sldId="1048"/>
            <ac:spMk id="14" creationId="{79778C06-0DCF-F609-FE8F-815B3399E2E9}"/>
          </ac:spMkLst>
        </pc:spChg>
      </pc:sldChg>
      <pc:sldChg chg="modSp">
        <pc:chgData name="LAMIAE BEZZAZ" userId="f9bc3cc0-8e1c-4944-afa8-b4b36bbf20e1" providerId="ADAL" clId="{B91E8B67-F4C8-4339-8253-55504B9F3B3D}" dt="2026-05-12T14:55:50.445" v="124" actId="14100"/>
        <pc:sldMkLst>
          <pc:docMk/>
          <pc:sldMk cId="2298700374" sldId="1049"/>
        </pc:sldMkLst>
        <pc:spChg chg="mod">
          <ac:chgData name="LAMIAE BEZZAZ" userId="f9bc3cc0-8e1c-4944-afa8-b4b36bbf20e1" providerId="ADAL" clId="{B91E8B67-F4C8-4339-8253-55504B9F3B3D}" dt="2026-05-12T14:55:50.445" v="124" actId="14100"/>
          <ac:spMkLst>
            <pc:docMk/>
            <pc:sldMk cId="2298700374" sldId="1049"/>
            <ac:spMk id="20" creationId="{22435FB8-086E-4852-86DF-B59077BD9826}"/>
          </ac:spMkLst>
        </pc:spChg>
      </pc:sldChg>
      <pc:sldChg chg="modSp">
        <pc:chgData name="LAMIAE BEZZAZ" userId="f9bc3cc0-8e1c-4944-afa8-b4b36bbf20e1" providerId="ADAL" clId="{B91E8B67-F4C8-4339-8253-55504B9F3B3D}" dt="2026-05-12T14:56:09.010" v="153" actId="20577"/>
        <pc:sldMkLst>
          <pc:docMk/>
          <pc:sldMk cId="3082638665" sldId="1050"/>
        </pc:sldMkLst>
        <pc:spChg chg="mod">
          <ac:chgData name="LAMIAE BEZZAZ" userId="f9bc3cc0-8e1c-4944-afa8-b4b36bbf20e1" providerId="ADAL" clId="{B91E8B67-F4C8-4339-8253-55504B9F3B3D}" dt="2026-05-12T14:56:09.010" v="153" actId="20577"/>
          <ac:spMkLst>
            <pc:docMk/>
            <pc:sldMk cId="3082638665" sldId="1050"/>
            <ac:spMk id="20" creationId="{06FEABF5-47E1-2866-E663-64A878BA50E5}"/>
          </ac:spMkLst>
        </pc:spChg>
      </pc:sldChg>
      <pc:sldChg chg="modSp">
        <pc:chgData name="LAMIAE BEZZAZ" userId="f9bc3cc0-8e1c-4944-afa8-b4b36bbf20e1" providerId="ADAL" clId="{B91E8B67-F4C8-4339-8253-55504B9F3B3D}" dt="2026-05-12T15:11:53.566" v="497" actId="207"/>
        <pc:sldMkLst>
          <pc:docMk/>
          <pc:sldMk cId="0" sldId="1069"/>
        </pc:sldMkLst>
        <pc:spChg chg="mod">
          <ac:chgData name="LAMIAE BEZZAZ" userId="f9bc3cc0-8e1c-4944-afa8-b4b36bbf20e1" providerId="ADAL" clId="{B91E8B67-F4C8-4339-8253-55504B9F3B3D}" dt="2026-05-12T15:11:53.566" v="497" actId="207"/>
          <ac:spMkLst>
            <pc:docMk/>
            <pc:sldMk cId="0" sldId="1069"/>
            <ac:spMk id="4" creationId="{2E65DF0B-6B9D-3762-D8E2-3D3B8CDBD5EC}"/>
          </ac:spMkLst>
        </pc:spChg>
      </pc:sldChg>
      <pc:sldChg chg="modSp">
        <pc:chgData name="LAMIAE BEZZAZ" userId="f9bc3cc0-8e1c-4944-afa8-b4b36bbf20e1" providerId="ADAL" clId="{B91E8B67-F4C8-4339-8253-55504B9F3B3D}" dt="2026-05-12T14:57:10.845" v="180" actId="20577"/>
        <pc:sldMkLst>
          <pc:docMk/>
          <pc:sldMk cId="2751032243" sldId="1079"/>
        </pc:sldMkLst>
        <pc:spChg chg="mod">
          <ac:chgData name="LAMIAE BEZZAZ" userId="f9bc3cc0-8e1c-4944-afa8-b4b36bbf20e1" providerId="ADAL" clId="{B91E8B67-F4C8-4339-8253-55504B9F3B3D}" dt="2026-05-12T14:56:55.686" v="174" actId="20577"/>
          <ac:spMkLst>
            <pc:docMk/>
            <pc:sldMk cId="2751032243" sldId="1079"/>
            <ac:spMk id="14" creationId="{49931DF0-556E-46C4-BA2A-B610FFAEA1F1}"/>
          </ac:spMkLst>
        </pc:spChg>
        <pc:spChg chg="mod">
          <ac:chgData name="LAMIAE BEZZAZ" userId="f9bc3cc0-8e1c-4944-afa8-b4b36bbf20e1" providerId="ADAL" clId="{B91E8B67-F4C8-4339-8253-55504B9F3B3D}" dt="2026-05-12T14:57:03.784" v="177" actId="20577"/>
          <ac:spMkLst>
            <pc:docMk/>
            <pc:sldMk cId="2751032243" sldId="1079"/>
            <ac:spMk id="15" creationId="{89D02419-4E92-4E4C-BA50-23655E140B2A}"/>
          </ac:spMkLst>
        </pc:spChg>
        <pc:spChg chg="mod">
          <ac:chgData name="LAMIAE BEZZAZ" userId="f9bc3cc0-8e1c-4944-afa8-b4b36bbf20e1" providerId="ADAL" clId="{B91E8B67-F4C8-4339-8253-55504B9F3B3D}" dt="2026-05-12T14:57:05.895" v="178" actId="20577"/>
          <ac:spMkLst>
            <pc:docMk/>
            <pc:sldMk cId="2751032243" sldId="1079"/>
            <ac:spMk id="17" creationId="{F8ADA1FF-304E-4453-B69C-FBD6E17C26B6}"/>
          </ac:spMkLst>
        </pc:spChg>
        <pc:spChg chg="mod">
          <ac:chgData name="LAMIAE BEZZAZ" userId="f9bc3cc0-8e1c-4944-afa8-b4b36bbf20e1" providerId="ADAL" clId="{B91E8B67-F4C8-4339-8253-55504B9F3B3D}" dt="2026-05-12T14:56:58.642" v="175" actId="20577"/>
          <ac:spMkLst>
            <pc:docMk/>
            <pc:sldMk cId="2751032243" sldId="1079"/>
            <ac:spMk id="18" creationId="{7EE6FB11-9CF3-4A83-8ADD-A67A16A22C71}"/>
          </ac:spMkLst>
        </pc:spChg>
        <pc:spChg chg="mod">
          <ac:chgData name="LAMIAE BEZZAZ" userId="f9bc3cc0-8e1c-4944-afa8-b4b36bbf20e1" providerId="ADAL" clId="{B91E8B67-F4C8-4339-8253-55504B9F3B3D}" dt="2026-05-12T14:57:08.285" v="179" actId="20577"/>
          <ac:spMkLst>
            <pc:docMk/>
            <pc:sldMk cId="2751032243" sldId="1079"/>
            <ac:spMk id="19" creationId="{A6E671B4-29F8-41C9-992C-B05F28CFE31F}"/>
          </ac:spMkLst>
        </pc:spChg>
        <pc:spChg chg="mod">
          <ac:chgData name="LAMIAE BEZZAZ" userId="f9bc3cc0-8e1c-4944-afa8-b4b36bbf20e1" providerId="ADAL" clId="{B91E8B67-F4C8-4339-8253-55504B9F3B3D}" dt="2026-05-12T14:57:01.306" v="176" actId="20577"/>
          <ac:spMkLst>
            <pc:docMk/>
            <pc:sldMk cId="2751032243" sldId="1079"/>
            <ac:spMk id="20" creationId="{74FAB791-1DC5-4228-A800-C5FB4BD318C6}"/>
          </ac:spMkLst>
        </pc:spChg>
        <pc:spChg chg="mod">
          <ac:chgData name="LAMIAE BEZZAZ" userId="f9bc3cc0-8e1c-4944-afa8-b4b36bbf20e1" providerId="ADAL" clId="{B91E8B67-F4C8-4339-8253-55504B9F3B3D}" dt="2026-05-12T14:57:10.845" v="180" actId="20577"/>
          <ac:spMkLst>
            <pc:docMk/>
            <pc:sldMk cId="2751032243" sldId="1079"/>
            <ac:spMk id="26" creationId="{5F819F8A-A6D5-4794-9900-F9BB60B52175}"/>
          </ac:spMkLst>
        </pc:spChg>
      </pc:sldChg>
      <pc:sldChg chg="modSp">
        <pc:chgData name="LAMIAE BEZZAZ" userId="f9bc3cc0-8e1c-4944-afa8-b4b36bbf20e1" providerId="ADAL" clId="{B91E8B67-F4C8-4339-8253-55504B9F3B3D}" dt="2026-05-12T15:19:13.248" v="656" actId="20577"/>
        <pc:sldMkLst>
          <pc:docMk/>
          <pc:sldMk cId="0" sldId="1083"/>
        </pc:sldMkLst>
        <pc:spChg chg="mod">
          <ac:chgData name="LAMIAE BEZZAZ" userId="f9bc3cc0-8e1c-4944-afa8-b4b36bbf20e1" providerId="ADAL" clId="{B91E8B67-F4C8-4339-8253-55504B9F3B3D}" dt="2026-05-12T15:19:13.248" v="656" actId="20577"/>
          <ac:spMkLst>
            <pc:docMk/>
            <pc:sldMk cId="0" sldId="1083"/>
            <ac:spMk id="11" creationId="{DC356B0D-A073-6D45-16BC-D04E88836584}"/>
          </ac:spMkLst>
        </pc:spChg>
      </pc:sldChg>
      <pc:sldChg chg="modSp">
        <pc:chgData name="LAMIAE BEZZAZ" userId="f9bc3cc0-8e1c-4944-afa8-b4b36bbf20e1" providerId="ADAL" clId="{B91E8B67-F4C8-4339-8253-55504B9F3B3D}" dt="2026-05-12T15:19:35.192" v="662" actId="14100"/>
        <pc:sldMkLst>
          <pc:docMk/>
          <pc:sldMk cId="0" sldId="1084"/>
        </pc:sldMkLst>
        <pc:spChg chg="mod">
          <ac:chgData name="LAMIAE BEZZAZ" userId="f9bc3cc0-8e1c-4944-afa8-b4b36bbf20e1" providerId="ADAL" clId="{B91E8B67-F4C8-4339-8253-55504B9F3B3D}" dt="2026-05-12T15:19:35.192" v="662" actId="14100"/>
          <ac:spMkLst>
            <pc:docMk/>
            <pc:sldMk cId="0" sldId="1084"/>
            <ac:spMk id="7" creationId="{49E22BCD-B7D1-DE19-5680-B473729C38EA}"/>
          </ac:spMkLst>
        </pc:spChg>
        <pc:picChg chg="mod">
          <ac:chgData name="LAMIAE BEZZAZ" userId="f9bc3cc0-8e1c-4944-afa8-b4b36bbf20e1" providerId="ADAL" clId="{B91E8B67-F4C8-4339-8253-55504B9F3B3D}" dt="2026-05-12T15:19:02.898" v="653" actId="14100"/>
          <ac:picMkLst>
            <pc:docMk/>
            <pc:sldMk cId="0" sldId="1084"/>
            <ac:picMk id="6" creationId="{51C06E53-60F0-8F27-6AEE-54AF82BAD1E1}"/>
          </ac:picMkLst>
        </pc:picChg>
      </pc:sldChg>
      <pc:sldChg chg="delSp delAnim">
        <pc:chgData name="LAMIAE BEZZAZ" userId="f9bc3cc0-8e1c-4944-afa8-b4b36bbf20e1" providerId="ADAL" clId="{B91E8B67-F4C8-4339-8253-55504B9F3B3D}" dt="2026-05-12T15:18:36.784" v="650" actId="478"/>
        <pc:sldMkLst>
          <pc:docMk/>
          <pc:sldMk cId="3612431131" sldId="1091"/>
        </pc:sldMkLst>
        <pc:picChg chg="del">
          <ac:chgData name="LAMIAE BEZZAZ" userId="f9bc3cc0-8e1c-4944-afa8-b4b36bbf20e1" providerId="ADAL" clId="{B91E8B67-F4C8-4339-8253-55504B9F3B3D}" dt="2026-05-12T15:18:36.784" v="650" actId="478"/>
          <ac:picMkLst>
            <pc:docMk/>
            <pc:sldMk cId="3612431131" sldId="1091"/>
            <ac:picMk id="5" creationId="{26CE0F1B-FE32-4DFE-3AA5-B25E08D5F12B}"/>
          </ac:picMkLst>
        </pc:picChg>
      </pc:sldChg>
      <pc:sldChg chg="addSp delSp">
        <pc:chgData name="LAMIAE BEZZAZ" userId="f9bc3cc0-8e1c-4944-afa8-b4b36bbf20e1" providerId="ADAL" clId="{B91E8B67-F4C8-4339-8253-55504B9F3B3D}" dt="2026-05-12T15:12:15.166" v="502"/>
        <pc:sldMkLst>
          <pc:docMk/>
          <pc:sldMk cId="4137703339" sldId="1125"/>
        </pc:sldMkLst>
        <pc:spChg chg="del">
          <ac:chgData name="LAMIAE BEZZAZ" userId="f9bc3cc0-8e1c-4944-afa8-b4b36bbf20e1" providerId="ADAL" clId="{B91E8B67-F4C8-4339-8253-55504B9F3B3D}" dt="2026-05-12T15:12:12.376" v="501" actId="478"/>
          <ac:spMkLst>
            <pc:docMk/>
            <pc:sldMk cId="4137703339" sldId="1125"/>
            <ac:spMk id="4" creationId="{23497ECC-0F69-6260-67E0-0DC307315503}"/>
          </ac:spMkLst>
        </pc:spChg>
        <pc:spChg chg="add">
          <ac:chgData name="LAMIAE BEZZAZ" userId="f9bc3cc0-8e1c-4944-afa8-b4b36bbf20e1" providerId="ADAL" clId="{B91E8B67-F4C8-4339-8253-55504B9F3B3D}" dt="2026-05-12T15:12:15.166" v="502"/>
          <ac:spMkLst>
            <pc:docMk/>
            <pc:sldMk cId="4137703339" sldId="1125"/>
            <ac:spMk id="5" creationId="{12F53626-2F2E-400F-8DC2-C71E10F5CCF6}"/>
          </ac:spMkLst>
        </pc:spChg>
      </pc:sldChg>
      <pc:sldChg chg="modSp">
        <pc:chgData name="LAMIAE BEZZAZ" userId="f9bc3cc0-8e1c-4944-afa8-b4b36bbf20e1" providerId="ADAL" clId="{B91E8B67-F4C8-4339-8253-55504B9F3B3D}" dt="2026-05-12T14:57:32.358" v="188" actId="20577"/>
        <pc:sldMkLst>
          <pc:docMk/>
          <pc:sldMk cId="2277936823" sldId="1148"/>
        </pc:sldMkLst>
        <pc:spChg chg="mod">
          <ac:chgData name="LAMIAE BEZZAZ" userId="f9bc3cc0-8e1c-4944-afa8-b4b36bbf20e1" providerId="ADAL" clId="{B91E8B67-F4C8-4339-8253-55504B9F3B3D}" dt="2026-05-12T14:57:15.391" v="181" actId="20577"/>
          <ac:spMkLst>
            <pc:docMk/>
            <pc:sldMk cId="2277936823" sldId="1148"/>
            <ac:spMk id="16" creationId="{8F31352F-DD29-4AD2-B2BF-105AEBE9DD23}"/>
          </ac:spMkLst>
        </pc:spChg>
        <pc:spChg chg="mod">
          <ac:chgData name="LAMIAE BEZZAZ" userId="f9bc3cc0-8e1c-4944-afa8-b4b36bbf20e1" providerId="ADAL" clId="{B91E8B67-F4C8-4339-8253-55504B9F3B3D}" dt="2026-05-12T14:57:24.429" v="185" actId="20577"/>
          <ac:spMkLst>
            <pc:docMk/>
            <pc:sldMk cId="2277936823" sldId="1148"/>
            <ac:spMk id="21" creationId="{41400036-69BE-48FB-822D-993299EAA030}"/>
          </ac:spMkLst>
        </pc:spChg>
        <pc:spChg chg="mod">
          <ac:chgData name="LAMIAE BEZZAZ" userId="f9bc3cc0-8e1c-4944-afa8-b4b36bbf20e1" providerId="ADAL" clId="{B91E8B67-F4C8-4339-8253-55504B9F3B3D}" dt="2026-05-12T14:57:26.861" v="186" actId="20577"/>
          <ac:spMkLst>
            <pc:docMk/>
            <pc:sldMk cId="2277936823" sldId="1148"/>
            <ac:spMk id="22" creationId="{5AE2E3F3-DF84-41A6-BCAC-CEE638533962}"/>
          </ac:spMkLst>
        </pc:spChg>
        <pc:spChg chg="mod">
          <ac:chgData name="LAMIAE BEZZAZ" userId="f9bc3cc0-8e1c-4944-afa8-b4b36bbf20e1" providerId="ADAL" clId="{B91E8B67-F4C8-4339-8253-55504B9F3B3D}" dt="2026-05-12T14:57:17.957" v="182" actId="20577"/>
          <ac:spMkLst>
            <pc:docMk/>
            <pc:sldMk cId="2277936823" sldId="1148"/>
            <ac:spMk id="23" creationId="{F1DED582-F572-4D52-A324-DB88C465D7D6}"/>
          </ac:spMkLst>
        </pc:spChg>
        <pc:spChg chg="mod">
          <ac:chgData name="LAMIAE BEZZAZ" userId="f9bc3cc0-8e1c-4944-afa8-b4b36bbf20e1" providerId="ADAL" clId="{B91E8B67-F4C8-4339-8253-55504B9F3B3D}" dt="2026-05-12T14:57:29.877" v="187" actId="20577"/>
          <ac:spMkLst>
            <pc:docMk/>
            <pc:sldMk cId="2277936823" sldId="1148"/>
            <ac:spMk id="24" creationId="{D1EA1D7A-E4FA-4B3F-B744-89BDEA96459B}"/>
          </ac:spMkLst>
        </pc:spChg>
        <pc:spChg chg="mod">
          <ac:chgData name="LAMIAE BEZZAZ" userId="f9bc3cc0-8e1c-4944-afa8-b4b36bbf20e1" providerId="ADAL" clId="{B91E8B67-F4C8-4339-8253-55504B9F3B3D}" dt="2026-05-12T14:57:20.147" v="183" actId="20577"/>
          <ac:spMkLst>
            <pc:docMk/>
            <pc:sldMk cId="2277936823" sldId="1148"/>
            <ac:spMk id="27" creationId="{D742DE46-B5BA-4A67-B971-E356AC50E8DC}"/>
          </ac:spMkLst>
        </pc:spChg>
        <pc:spChg chg="mod">
          <ac:chgData name="LAMIAE BEZZAZ" userId="f9bc3cc0-8e1c-4944-afa8-b4b36bbf20e1" providerId="ADAL" clId="{B91E8B67-F4C8-4339-8253-55504B9F3B3D}" dt="2026-05-12T14:57:32.358" v="188" actId="20577"/>
          <ac:spMkLst>
            <pc:docMk/>
            <pc:sldMk cId="2277936823" sldId="1148"/>
            <ac:spMk id="28" creationId="{73E1515A-9720-4274-8269-2EE51A7C1154}"/>
          </ac:spMkLst>
        </pc:spChg>
      </pc:sldChg>
      <pc:sldChg chg="modSp">
        <pc:chgData name="LAMIAE BEZZAZ" userId="f9bc3cc0-8e1c-4944-afa8-b4b36bbf20e1" providerId="ADAL" clId="{B91E8B67-F4C8-4339-8253-55504B9F3B3D}" dt="2026-05-12T15:02:18.331" v="274" actId="20577"/>
        <pc:sldMkLst>
          <pc:docMk/>
          <pc:sldMk cId="1438087986" sldId="1149"/>
        </pc:sldMkLst>
        <pc:spChg chg="mod">
          <ac:chgData name="LAMIAE BEZZAZ" userId="f9bc3cc0-8e1c-4944-afa8-b4b36bbf20e1" providerId="ADAL" clId="{B91E8B67-F4C8-4339-8253-55504B9F3B3D}" dt="2026-05-12T14:57:43.227" v="190" actId="20577"/>
          <ac:spMkLst>
            <pc:docMk/>
            <pc:sldMk cId="1438087986" sldId="1149"/>
            <ac:spMk id="2" creationId="{65F7350E-918A-08FA-B97D-5470D98FC529}"/>
          </ac:spMkLst>
        </pc:spChg>
        <pc:spChg chg="mod">
          <ac:chgData name="LAMIAE BEZZAZ" userId="f9bc3cc0-8e1c-4944-afa8-b4b36bbf20e1" providerId="ADAL" clId="{B91E8B67-F4C8-4339-8253-55504B9F3B3D}" dt="2026-05-12T15:02:18.331" v="274" actId="20577"/>
          <ac:spMkLst>
            <pc:docMk/>
            <pc:sldMk cId="1438087986" sldId="1149"/>
            <ac:spMk id="9" creationId="{BE6BCFF3-707F-4E4A-8810-4FF45C97EF2C}"/>
          </ac:spMkLst>
        </pc:spChg>
      </pc:sldChg>
      <pc:sldChg chg="addSp modSp">
        <pc:chgData name="LAMIAE BEZZAZ" userId="f9bc3cc0-8e1c-4944-afa8-b4b36bbf20e1" providerId="ADAL" clId="{B91E8B67-F4C8-4339-8253-55504B9F3B3D}" dt="2026-05-12T15:06:49.569" v="421" actId="14100"/>
        <pc:sldMkLst>
          <pc:docMk/>
          <pc:sldMk cId="1823551225" sldId="1150"/>
        </pc:sldMkLst>
        <pc:spChg chg="mod">
          <ac:chgData name="LAMIAE BEZZAZ" userId="f9bc3cc0-8e1c-4944-afa8-b4b36bbf20e1" providerId="ADAL" clId="{B91E8B67-F4C8-4339-8253-55504B9F3B3D}" dt="2026-05-12T15:04:51.396" v="334" actId="1076"/>
          <ac:spMkLst>
            <pc:docMk/>
            <pc:sldMk cId="1823551225" sldId="1150"/>
            <ac:spMk id="9" creationId="{3FB5BDD8-4656-4C5A-831A-7ED40F36EB21}"/>
          </ac:spMkLst>
        </pc:spChg>
        <pc:spChg chg="mod">
          <ac:chgData name="LAMIAE BEZZAZ" userId="f9bc3cc0-8e1c-4944-afa8-b4b36bbf20e1" providerId="ADAL" clId="{B91E8B67-F4C8-4339-8253-55504B9F3B3D}" dt="2026-05-12T15:03:57.433" v="309" actId="1076"/>
          <ac:spMkLst>
            <pc:docMk/>
            <pc:sldMk cId="1823551225" sldId="1150"/>
            <ac:spMk id="10" creationId="{4B899F33-E2DC-4214-B05E-CB93BE04BE7C}"/>
          </ac:spMkLst>
        </pc:spChg>
        <pc:spChg chg="mod">
          <ac:chgData name="LAMIAE BEZZAZ" userId="f9bc3cc0-8e1c-4944-afa8-b4b36bbf20e1" providerId="ADAL" clId="{B91E8B67-F4C8-4339-8253-55504B9F3B3D}" dt="2026-05-12T15:04:13.680" v="322" actId="14100"/>
          <ac:spMkLst>
            <pc:docMk/>
            <pc:sldMk cId="1823551225" sldId="1150"/>
            <ac:spMk id="17" creationId="{83CD635F-4456-44EA-BD37-5B5AFC3DBCCA}"/>
          </ac:spMkLst>
        </pc:spChg>
        <pc:spChg chg="mod">
          <ac:chgData name="LAMIAE BEZZAZ" userId="f9bc3cc0-8e1c-4944-afa8-b4b36bbf20e1" providerId="ADAL" clId="{B91E8B67-F4C8-4339-8253-55504B9F3B3D}" dt="2026-05-12T15:03:44.582" v="306" actId="1076"/>
          <ac:spMkLst>
            <pc:docMk/>
            <pc:sldMk cId="1823551225" sldId="1150"/>
            <ac:spMk id="19" creationId="{6963DAD0-7A18-4A59-BC87-C387B5279243}"/>
          </ac:spMkLst>
        </pc:spChg>
        <pc:spChg chg="mod">
          <ac:chgData name="LAMIAE BEZZAZ" userId="f9bc3cc0-8e1c-4944-afa8-b4b36bbf20e1" providerId="ADAL" clId="{B91E8B67-F4C8-4339-8253-55504B9F3B3D}" dt="2026-05-12T15:06:05.715" v="392" actId="14100"/>
          <ac:spMkLst>
            <pc:docMk/>
            <pc:sldMk cId="1823551225" sldId="1150"/>
            <ac:spMk id="20" creationId="{83AA0BAE-AA69-4104-A2DE-C6B3EC15C599}"/>
          </ac:spMkLst>
        </pc:spChg>
        <pc:spChg chg="mod">
          <ac:chgData name="LAMIAE BEZZAZ" userId="f9bc3cc0-8e1c-4944-afa8-b4b36bbf20e1" providerId="ADAL" clId="{B91E8B67-F4C8-4339-8253-55504B9F3B3D}" dt="2026-05-12T15:05:32.876" v="380" actId="14100"/>
          <ac:spMkLst>
            <pc:docMk/>
            <pc:sldMk cId="1823551225" sldId="1150"/>
            <ac:spMk id="21" creationId="{6D7A57AE-532F-4C52-9BFE-5A3F632E1FCD}"/>
          </ac:spMkLst>
        </pc:spChg>
        <pc:spChg chg="mod">
          <ac:chgData name="LAMIAE BEZZAZ" userId="f9bc3cc0-8e1c-4944-afa8-b4b36bbf20e1" providerId="ADAL" clId="{B91E8B67-F4C8-4339-8253-55504B9F3B3D}" dt="2026-05-12T15:03:52.208" v="308" actId="1076"/>
          <ac:spMkLst>
            <pc:docMk/>
            <pc:sldMk cId="1823551225" sldId="1150"/>
            <ac:spMk id="22" creationId="{985ACB00-D41B-4E55-B979-E5B49F651EBE}"/>
          </ac:spMkLst>
        </pc:spChg>
        <pc:spChg chg="add mod">
          <ac:chgData name="LAMIAE BEZZAZ" userId="f9bc3cc0-8e1c-4944-afa8-b4b36bbf20e1" providerId="ADAL" clId="{B91E8B67-F4C8-4339-8253-55504B9F3B3D}" dt="2026-05-12T15:06:17.928" v="395" actId="1076"/>
          <ac:spMkLst>
            <pc:docMk/>
            <pc:sldMk cId="1823551225" sldId="1150"/>
            <ac:spMk id="23" creationId="{829D7AEC-7971-4688-AE00-EE700F7CDF44}"/>
          </ac:spMkLst>
        </pc:spChg>
        <pc:spChg chg="mod">
          <ac:chgData name="LAMIAE BEZZAZ" userId="f9bc3cc0-8e1c-4944-afa8-b4b36bbf20e1" providerId="ADAL" clId="{B91E8B67-F4C8-4339-8253-55504B9F3B3D}" dt="2026-05-12T15:06:09.164" v="393" actId="1076"/>
          <ac:spMkLst>
            <pc:docMk/>
            <pc:sldMk cId="1823551225" sldId="1150"/>
            <ac:spMk id="24" creationId="{DF5DC603-56CE-4075-819A-EDAAA11E7915}"/>
          </ac:spMkLst>
        </pc:spChg>
        <pc:spChg chg="mod">
          <ac:chgData name="LAMIAE BEZZAZ" userId="f9bc3cc0-8e1c-4944-afa8-b4b36bbf20e1" providerId="ADAL" clId="{B91E8B67-F4C8-4339-8253-55504B9F3B3D}" dt="2026-05-12T15:04:08.847" v="314" actId="14100"/>
          <ac:spMkLst>
            <pc:docMk/>
            <pc:sldMk cId="1823551225" sldId="1150"/>
            <ac:spMk id="26" creationId="{8FD66C34-84D7-4509-8B26-D77F32F29074}"/>
          </ac:spMkLst>
        </pc:spChg>
        <pc:spChg chg="mod">
          <ac:chgData name="LAMIAE BEZZAZ" userId="f9bc3cc0-8e1c-4944-afa8-b4b36bbf20e1" providerId="ADAL" clId="{B91E8B67-F4C8-4339-8253-55504B9F3B3D}" dt="2026-05-12T15:05:02.548" v="353" actId="14100"/>
          <ac:spMkLst>
            <pc:docMk/>
            <pc:sldMk cId="1823551225" sldId="1150"/>
            <ac:spMk id="29" creationId="{F22D03B3-2E8B-4C94-A739-0B9B9FF3A261}"/>
          </ac:spMkLst>
        </pc:spChg>
        <pc:spChg chg="mod">
          <ac:chgData name="LAMIAE BEZZAZ" userId="f9bc3cc0-8e1c-4944-afa8-b4b36bbf20e1" providerId="ADAL" clId="{B91E8B67-F4C8-4339-8253-55504B9F3B3D}" dt="2026-05-12T15:06:49.569" v="421" actId="14100"/>
          <ac:spMkLst>
            <pc:docMk/>
            <pc:sldMk cId="1823551225" sldId="1150"/>
            <ac:spMk id="30" creationId="{1D0D3089-C66F-4F46-BC0C-34BBC949A093}"/>
          </ac:spMkLst>
        </pc:spChg>
        <pc:spChg chg="mod">
          <ac:chgData name="LAMIAE BEZZAZ" userId="f9bc3cc0-8e1c-4944-afa8-b4b36bbf20e1" providerId="ADAL" clId="{B91E8B67-F4C8-4339-8253-55504B9F3B3D}" dt="2026-05-12T15:04:18.067" v="323" actId="1076"/>
          <ac:spMkLst>
            <pc:docMk/>
            <pc:sldMk cId="1823551225" sldId="1150"/>
            <ac:spMk id="33" creationId="{FFFC61F4-B0CE-4F40-8E53-19B062CD7891}"/>
          </ac:spMkLst>
        </pc:spChg>
        <pc:spChg chg="mod">
          <ac:chgData name="LAMIAE BEZZAZ" userId="f9bc3cc0-8e1c-4944-afa8-b4b36bbf20e1" providerId="ADAL" clId="{B91E8B67-F4C8-4339-8253-55504B9F3B3D}" dt="2026-05-12T15:04:25.454" v="325" actId="14100"/>
          <ac:spMkLst>
            <pc:docMk/>
            <pc:sldMk cId="1823551225" sldId="1150"/>
            <ac:spMk id="34" creationId="{85F44619-5A18-440C-9FB4-54F4BD81FF1A}"/>
          </ac:spMkLst>
        </pc:spChg>
        <pc:spChg chg="mod">
          <ac:chgData name="LAMIAE BEZZAZ" userId="f9bc3cc0-8e1c-4944-afa8-b4b36bbf20e1" providerId="ADAL" clId="{B91E8B67-F4C8-4339-8253-55504B9F3B3D}" dt="2026-05-12T15:06:37.361" v="420" actId="14100"/>
          <ac:spMkLst>
            <pc:docMk/>
            <pc:sldMk cId="1823551225" sldId="1150"/>
            <ac:spMk id="35" creationId="{662C30C1-580D-40A1-991B-E27CD8D5EE95}"/>
          </ac:spMkLst>
        </pc:spChg>
        <pc:spChg chg="mod">
          <ac:chgData name="LAMIAE BEZZAZ" userId="f9bc3cc0-8e1c-4944-afa8-b4b36bbf20e1" providerId="ADAL" clId="{B91E8B67-F4C8-4339-8253-55504B9F3B3D}" dt="2026-05-12T15:05:22.582" v="365" actId="14100"/>
          <ac:spMkLst>
            <pc:docMk/>
            <pc:sldMk cId="1823551225" sldId="1150"/>
            <ac:spMk id="36" creationId="{2C7C155B-43FB-4511-857A-77C6B130B047}"/>
          </ac:spMkLst>
        </pc:spChg>
        <pc:spChg chg="mod">
          <ac:chgData name="LAMIAE BEZZAZ" userId="f9bc3cc0-8e1c-4944-afa8-b4b36bbf20e1" providerId="ADAL" clId="{B91E8B67-F4C8-4339-8253-55504B9F3B3D}" dt="2026-05-12T15:06:25.041" v="400" actId="14100"/>
          <ac:spMkLst>
            <pc:docMk/>
            <pc:sldMk cId="1823551225" sldId="1150"/>
            <ac:spMk id="37" creationId="{70ABDFF4-3540-45A1-8655-2CB9D3DF6C87}"/>
          </ac:spMkLst>
        </pc:spChg>
      </pc:sldChg>
      <pc:sldChg chg="addSp delSp modSp">
        <pc:chgData name="LAMIAE BEZZAZ" userId="f9bc3cc0-8e1c-4944-afa8-b4b36bbf20e1" providerId="ADAL" clId="{B91E8B67-F4C8-4339-8253-55504B9F3B3D}" dt="2026-05-12T15:13:17.728" v="522" actId="20577"/>
        <pc:sldMkLst>
          <pc:docMk/>
          <pc:sldMk cId="2765086251" sldId="1151"/>
        </pc:sldMkLst>
        <pc:spChg chg="mod">
          <ac:chgData name="LAMIAE BEZZAZ" userId="f9bc3cc0-8e1c-4944-afa8-b4b36bbf20e1" providerId="ADAL" clId="{B91E8B67-F4C8-4339-8253-55504B9F3B3D}" dt="2026-05-12T15:13:17.728" v="522" actId="20577"/>
          <ac:spMkLst>
            <pc:docMk/>
            <pc:sldMk cId="2765086251" sldId="1151"/>
            <ac:spMk id="2" creationId="{3C57744B-8346-4FC3-BADA-54A0FBB7CCD0}"/>
          </ac:spMkLst>
        </pc:spChg>
        <pc:spChg chg="mod">
          <ac:chgData name="LAMIAE BEZZAZ" userId="f9bc3cc0-8e1c-4944-afa8-b4b36bbf20e1" providerId="ADAL" clId="{B91E8B67-F4C8-4339-8253-55504B9F3B3D}" dt="2026-05-12T15:13:09.326" v="515" actId="14100"/>
          <ac:spMkLst>
            <pc:docMk/>
            <pc:sldMk cId="2765086251" sldId="1151"/>
            <ac:spMk id="6" creationId="{11CCB2D1-6DEC-FB7F-CDDD-C2EBB1B612AB}"/>
          </ac:spMkLst>
        </pc:spChg>
        <pc:grpChg chg="add mod ord">
          <ac:chgData name="LAMIAE BEZZAZ" userId="f9bc3cc0-8e1c-4944-afa8-b4b36bbf20e1" providerId="ADAL" clId="{B91E8B67-F4C8-4339-8253-55504B9F3B3D}" dt="2026-05-12T15:12:58.031" v="513" actId="167"/>
          <ac:grpSpMkLst>
            <pc:docMk/>
            <pc:sldMk cId="2765086251" sldId="1151"/>
            <ac:grpSpMk id="7" creationId="{A759E310-773B-4023-9116-D25D399A014A}"/>
          </ac:grpSpMkLst>
        </pc:grpChg>
        <pc:picChg chg="del">
          <ac:chgData name="LAMIAE BEZZAZ" userId="f9bc3cc0-8e1c-4944-afa8-b4b36bbf20e1" providerId="ADAL" clId="{B91E8B67-F4C8-4339-8253-55504B9F3B3D}" dt="2026-05-12T15:12:32.564" v="503" actId="478"/>
          <ac:picMkLst>
            <pc:docMk/>
            <pc:sldMk cId="2765086251" sldId="1151"/>
            <ac:picMk id="11" creationId="{41BEA239-C3CE-4673-8019-6B84817C71BC}"/>
          </ac:picMkLst>
        </pc:picChg>
        <pc:picChg chg="del">
          <ac:chgData name="LAMIAE BEZZAZ" userId="f9bc3cc0-8e1c-4944-afa8-b4b36bbf20e1" providerId="ADAL" clId="{B91E8B67-F4C8-4339-8253-55504B9F3B3D}" dt="2026-05-12T15:12:34.714" v="504" actId="478"/>
          <ac:picMkLst>
            <pc:docMk/>
            <pc:sldMk cId="2765086251" sldId="1151"/>
            <ac:picMk id="12" creationId="{3D1B8C87-FD3C-4097-B2AE-7C5CDEBAABD3}"/>
          </ac:picMkLst>
        </pc:picChg>
      </pc:sldChg>
      <pc:sldChg chg="addSp delSp modSp">
        <pc:chgData name="LAMIAE BEZZAZ" userId="f9bc3cc0-8e1c-4944-afa8-b4b36bbf20e1" providerId="ADAL" clId="{B91E8B67-F4C8-4339-8253-55504B9F3B3D}" dt="2026-05-12T15:14:33.918" v="536" actId="1076"/>
        <pc:sldMkLst>
          <pc:docMk/>
          <pc:sldMk cId="3450562810" sldId="1152"/>
        </pc:sldMkLst>
        <pc:grpChg chg="add mod">
          <ac:chgData name="LAMIAE BEZZAZ" userId="f9bc3cc0-8e1c-4944-afa8-b4b36bbf20e1" providerId="ADAL" clId="{B91E8B67-F4C8-4339-8253-55504B9F3B3D}" dt="2026-05-12T15:14:33.918" v="536" actId="1076"/>
          <ac:grpSpMkLst>
            <pc:docMk/>
            <pc:sldMk cId="3450562810" sldId="1152"/>
            <ac:grpSpMk id="2" creationId="{3303E07A-5428-4A59-939E-E4BAE7110E42}"/>
          </ac:grpSpMkLst>
        </pc:grpChg>
        <pc:grpChg chg="add del">
          <ac:chgData name="LAMIAE BEZZAZ" userId="f9bc3cc0-8e1c-4944-afa8-b4b36bbf20e1" providerId="ADAL" clId="{B91E8B67-F4C8-4339-8253-55504B9F3B3D}" dt="2026-05-12T15:13:36.873" v="525" actId="165"/>
          <ac:grpSpMkLst>
            <pc:docMk/>
            <pc:sldMk cId="3450562810" sldId="1152"/>
            <ac:grpSpMk id="7" creationId="{45B541DA-155C-45E4-928F-2260A07004DB}"/>
          </ac:grpSpMkLst>
        </pc:grpChg>
        <pc:picChg chg="del">
          <ac:chgData name="LAMIAE BEZZAZ" userId="f9bc3cc0-8e1c-4944-afa8-b4b36bbf20e1" providerId="ADAL" clId="{B91E8B67-F4C8-4339-8253-55504B9F3B3D}" dt="2026-05-12T15:13:29.683" v="523" actId="478"/>
          <ac:picMkLst>
            <pc:docMk/>
            <pc:sldMk cId="3450562810" sldId="1152"/>
            <ac:picMk id="6" creationId="{3BD63FE0-FB21-C249-A4CA-A7C0A1EE808B}"/>
          </ac:picMkLst>
        </pc:picChg>
        <pc:picChg chg="mod topLvl modCrop">
          <ac:chgData name="LAMIAE BEZZAZ" userId="f9bc3cc0-8e1c-4944-afa8-b4b36bbf20e1" providerId="ADAL" clId="{B91E8B67-F4C8-4339-8253-55504B9F3B3D}" dt="2026-05-12T15:14:26.644" v="533" actId="164"/>
          <ac:picMkLst>
            <pc:docMk/>
            <pc:sldMk cId="3450562810" sldId="1152"/>
            <ac:picMk id="9" creationId="{98FB8162-6260-4652-8BB1-93F1A2D16D19}"/>
          </ac:picMkLst>
        </pc:picChg>
        <pc:picChg chg="mod topLvl modCrop">
          <ac:chgData name="LAMIAE BEZZAZ" userId="f9bc3cc0-8e1c-4944-afa8-b4b36bbf20e1" providerId="ADAL" clId="{B91E8B67-F4C8-4339-8253-55504B9F3B3D}" dt="2026-05-12T15:14:26.644" v="533" actId="164"/>
          <ac:picMkLst>
            <pc:docMk/>
            <pc:sldMk cId="3450562810" sldId="1152"/>
            <ac:picMk id="10" creationId="{D058EDA3-9B19-4ECD-A1FE-AF7D1767BBFF}"/>
          </ac:picMkLst>
        </pc:picChg>
      </pc:sldChg>
      <pc:sldChg chg="del">
        <pc:chgData name="LAMIAE BEZZAZ" userId="f9bc3cc0-8e1c-4944-afa8-b4b36bbf20e1" providerId="ADAL" clId="{B91E8B67-F4C8-4339-8253-55504B9F3B3D}" dt="2026-05-12T15:07:07.771" v="425" actId="47"/>
        <pc:sldMkLst>
          <pc:docMk/>
          <pc:sldMk cId="646066474" sldId="1168"/>
        </pc:sldMkLst>
      </pc:sldChg>
      <pc:sldChg chg="modSp">
        <pc:chgData name="LAMIAE BEZZAZ" userId="f9bc3cc0-8e1c-4944-afa8-b4b36bbf20e1" providerId="ADAL" clId="{B91E8B67-F4C8-4339-8253-55504B9F3B3D}" dt="2026-05-12T15:17:35.902" v="615" actId="1076"/>
        <pc:sldMkLst>
          <pc:docMk/>
          <pc:sldMk cId="2373327392" sldId="1170"/>
        </pc:sldMkLst>
        <pc:spChg chg="mod">
          <ac:chgData name="LAMIAE BEZZAZ" userId="f9bc3cc0-8e1c-4944-afa8-b4b36bbf20e1" providerId="ADAL" clId="{B91E8B67-F4C8-4339-8253-55504B9F3B3D}" dt="2026-05-12T15:17:35.902" v="615" actId="1076"/>
          <ac:spMkLst>
            <pc:docMk/>
            <pc:sldMk cId="2373327392" sldId="1170"/>
            <ac:spMk id="2" creationId="{E284A543-0851-9200-FB74-6A0F6CD9A321}"/>
          </ac:spMkLst>
        </pc:spChg>
        <pc:spChg chg="mod">
          <ac:chgData name="LAMIAE BEZZAZ" userId="f9bc3cc0-8e1c-4944-afa8-b4b36bbf20e1" providerId="ADAL" clId="{B91E8B67-F4C8-4339-8253-55504B9F3B3D}" dt="2026-05-12T15:17:14.792" v="606" actId="14100"/>
          <ac:spMkLst>
            <pc:docMk/>
            <pc:sldMk cId="2373327392" sldId="1170"/>
            <ac:spMk id="5" creationId="{1C36D66C-61D0-87AA-E63A-8D2761790FA7}"/>
          </ac:spMkLst>
        </pc:spChg>
      </pc:sldChg>
      <pc:sldChg chg="addSp delSp modSp">
        <pc:chgData name="LAMIAE BEZZAZ" userId="f9bc3cc0-8e1c-4944-afa8-b4b36bbf20e1" providerId="ADAL" clId="{B91E8B67-F4C8-4339-8253-55504B9F3B3D}" dt="2026-05-12T15:17:44.790" v="623" actId="20577"/>
        <pc:sldMkLst>
          <pc:docMk/>
          <pc:sldMk cId="3895490" sldId="1171"/>
        </pc:sldMkLst>
        <pc:spChg chg="mod">
          <ac:chgData name="LAMIAE BEZZAZ" userId="f9bc3cc0-8e1c-4944-afa8-b4b36bbf20e1" providerId="ADAL" clId="{B91E8B67-F4C8-4339-8253-55504B9F3B3D}" dt="2026-05-12T15:17:44.790" v="623" actId="20577"/>
          <ac:spMkLst>
            <pc:docMk/>
            <pc:sldMk cId="3895490" sldId="1171"/>
            <ac:spMk id="2" creationId="{3CD594DE-FAFA-2CCA-9025-325AE181BB08}"/>
          </ac:spMkLst>
        </pc:spChg>
        <pc:spChg chg="del">
          <ac:chgData name="LAMIAE BEZZAZ" userId="f9bc3cc0-8e1c-4944-afa8-b4b36bbf20e1" providerId="ADAL" clId="{B91E8B67-F4C8-4339-8253-55504B9F3B3D}" dt="2026-05-12T15:17:41.104" v="616" actId="478"/>
          <ac:spMkLst>
            <pc:docMk/>
            <pc:sldMk cId="3895490" sldId="1171"/>
            <ac:spMk id="5" creationId="{2653E4CE-9224-A23D-6022-DA22725CCB17}"/>
          </ac:spMkLst>
        </pc:spChg>
        <pc:spChg chg="add">
          <ac:chgData name="LAMIAE BEZZAZ" userId="f9bc3cc0-8e1c-4944-afa8-b4b36bbf20e1" providerId="ADAL" clId="{B91E8B67-F4C8-4339-8253-55504B9F3B3D}" dt="2026-05-12T15:17:41.529" v="617"/>
          <ac:spMkLst>
            <pc:docMk/>
            <pc:sldMk cId="3895490" sldId="1171"/>
            <ac:spMk id="7" creationId="{F50DA2E5-89AA-459E-8782-E90EF8FD7D4B}"/>
          </ac:spMkLst>
        </pc:spChg>
      </pc:sldChg>
      <pc:sldChg chg="modSp">
        <pc:chgData name="LAMIAE BEZZAZ" userId="f9bc3cc0-8e1c-4944-afa8-b4b36bbf20e1" providerId="ADAL" clId="{B91E8B67-F4C8-4339-8253-55504B9F3B3D}" dt="2026-05-12T15:17:49.666" v="629" actId="20577"/>
        <pc:sldMkLst>
          <pc:docMk/>
          <pc:sldMk cId="1774055671" sldId="1172"/>
        </pc:sldMkLst>
        <pc:spChg chg="mod">
          <ac:chgData name="LAMIAE BEZZAZ" userId="f9bc3cc0-8e1c-4944-afa8-b4b36bbf20e1" providerId="ADAL" clId="{B91E8B67-F4C8-4339-8253-55504B9F3B3D}" dt="2026-05-12T15:17:49.666" v="629" actId="20577"/>
          <ac:spMkLst>
            <pc:docMk/>
            <pc:sldMk cId="1774055671" sldId="1172"/>
            <ac:spMk id="2" creationId="{2ACCB56D-A847-FBA8-1DDA-591C911018BD}"/>
          </ac:spMkLst>
        </pc:spChg>
      </pc:sldChg>
      <pc:sldChg chg="addSp delSp">
        <pc:chgData name="LAMIAE BEZZAZ" userId="f9bc3cc0-8e1c-4944-afa8-b4b36bbf20e1" providerId="ADAL" clId="{B91E8B67-F4C8-4339-8253-55504B9F3B3D}" dt="2026-05-12T15:17:58.331" v="631"/>
        <pc:sldMkLst>
          <pc:docMk/>
          <pc:sldMk cId="1733337617" sldId="1174"/>
        </pc:sldMkLst>
        <pc:spChg chg="add">
          <ac:chgData name="LAMIAE BEZZAZ" userId="f9bc3cc0-8e1c-4944-afa8-b4b36bbf20e1" providerId="ADAL" clId="{B91E8B67-F4C8-4339-8253-55504B9F3B3D}" dt="2026-05-12T15:17:58.331" v="631"/>
          <ac:spMkLst>
            <pc:docMk/>
            <pc:sldMk cId="1733337617" sldId="1174"/>
            <ac:spMk id="5" creationId="{96D4ACE7-C416-41CA-8BF2-AB8DD888E78A}"/>
          </ac:spMkLst>
        </pc:spChg>
        <pc:spChg chg="del">
          <ac:chgData name="LAMIAE BEZZAZ" userId="f9bc3cc0-8e1c-4944-afa8-b4b36bbf20e1" providerId="ADAL" clId="{B91E8B67-F4C8-4339-8253-55504B9F3B3D}" dt="2026-05-12T15:17:57.757" v="630" actId="478"/>
          <ac:spMkLst>
            <pc:docMk/>
            <pc:sldMk cId="1733337617" sldId="1174"/>
            <ac:spMk id="6" creationId="{97B6CF03-0820-6F9D-3CBF-2282BFA6D4FE}"/>
          </ac:spMkLst>
        </pc:spChg>
      </pc:sldChg>
      <pc:sldChg chg="delSp delAnim">
        <pc:chgData name="LAMIAE BEZZAZ" userId="f9bc3cc0-8e1c-4944-afa8-b4b36bbf20e1" providerId="ADAL" clId="{B91E8B67-F4C8-4339-8253-55504B9F3B3D}" dt="2026-05-12T15:18:33.467" v="649" actId="478"/>
        <pc:sldMkLst>
          <pc:docMk/>
          <pc:sldMk cId="1904972503" sldId="1175"/>
        </pc:sldMkLst>
        <pc:picChg chg="del">
          <ac:chgData name="LAMIAE BEZZAZ" userId="f9bc3cc0-8e1c-4944-afa8-b4b36bbf20e1" providerId="ADAL" clId="{B91E8B67-F4C8-4339-8253-55504B9F3B3D}" dt="2026-05-12T15:18:33.467" v="649" actId="478"/>
          <ac:picMkLst>
            <pc:docMk/>
            <pc:sldMk cId="1904972503" sldId="1175"/>
            <ac:picMk id="6" creationId="{F96AA948-4DC1-B9E7-B8F7-976D6CDDA98F}"/>
          </ac:picMkLst>
        </pc:picChg>
      </pc:sldChg>
      <pc:sldChg chg="modSp add">
        <pc:chgData name="LAMIAE BEZZAZ" userId="f9bc3cc0-8e1c-4944-afa8-b4b36bbf20e1" providerId="ADAL" clId="{B91E8B67-F4C8-4339-8253-55504B9F3B3D}" dt="2026-05-12T15:07:05.301" v="424"/>
        <pc:sldMkLst>
          <pc:docMk/>
          <pc:sldMk cId="3981937711" sldId="1176"/>
        </pc:sldMkLst>
        <pc:spChg chg="mod">
          <ac:chgData name="LAMIAE BEZZAZ" userId="f9bc3cc0-8e1c-4944-afa8-b4b36bbf20e1" providerId="ADAL" clId="{B91E8B67-F4C8-4339-8253-55504B9F3B3D}" dt="2026-05-12T15:07:05.301" v="424"/>
          <ac:spMkLst>
            <pc:docMk/>
            <pc:sldMk cId="3981937711" sldId="1176"/>
            <ac:spMk id="2" creationId="{956C853D-6007-E73E-9655-56EAD388B70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18/05/2026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6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25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37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52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7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4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20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7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1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6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28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9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6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884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29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74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07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70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44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37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44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1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69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4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72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6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34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9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18/05/2026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48696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6947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65587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75284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0.gif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png"/><Relationship Id="rId5" Type="http://schemas.openxmlformats.org/officeDocument/2006/relationships/image" Target="../media/image30.gif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4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1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0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6F91B72-FF70-E940-023B-E8BCB836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" b="294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276" y="756000"/>
            <a:ext cx="7374882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nous allons apprendre à se présenter et à dire ce que nous faisons avec les yeux, le nez, les oreilles, la langue et les mains et où on a mal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370989" y="2200130"/>
            <a:ext cx="6402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dis ce que tu fais avec les yeux, le nez, les oreilles, la langue et les mains et où tu as mal.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22435FB8-086E-4852-86DF-B59077BD9826}"/>
              </a:ext>
            </a:extLst>
          </p:cNvPr>
          <p:cNvSpPr txBox="1"/>
          <p:nvPr/>
        </p:nvSpPr>
        <p:spPr>
          <a:xfrm>
            <a:off x="1370989" y="2200130"/>
            <a:ext cx="6141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dis ce que tu fais avec les yeux, le nez, les oreilles, la langue et les mains et où tu as mal.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4180725" y="2615131"/>
            <a:ext cx="4182491" cy="2739067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4349215" y="2818841"/>
            <a:ext cx="3976731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 avec ___________.</a:t>
            </a:r>
          </a:p>
          <a:p>
            <a:pPr>
              <a:lnSpc>
                <a:spcPct val="20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 mal _________________.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et dit ce qu’il fait avec les yeux, le nez, les oreilles, la langue et les mains et où il a mal.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mots et de phrases.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en réutilisant les actes de parole enseignés 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 mots et de phrases.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1870398"/>
            <a:ext cx="639298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 Medium" pitchFamily="2" charset="0"/>
                <a:cs typeface="Arial" panose="020B0604020202020204" pitchFamily="34" charset="0"/>
              </a:rPr>
              <a:t>J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Dosis Medium" pitchFamily="2" charset="0"/>
                <a:cs typeface="Arial" panose="020B0604020202020204" pitchFamily="34" charset="0"/>
              </a:rPr>
              <a:t>j</a:t>
            </a:r>
            <a:endParaRPr lang="fr-FR" sz="13800" dirty="0">
              <a:ln w="0"/>
              <a:solidFill>
                <a:srgbClr val="474F71"/>
              </a:solidFill>
              <a:latin typeface="Dosis Medium" pitchFamily="2" charset="0"/>
              <a:cs typeface="Arial" panose="020B0604020202020204" pitchFamily="34" charset="0"/>
            </a:endParaRPr>
          </a:p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 Medium" pitchFamily="2" charset="0"/>
                <a:cs typeface="Arial" panose="020B0604020202020204" pitchFamily="34" charset="0"/>
              </a:rPr>
              <a:t>Z    z</a:t>
            </a:r>
            <a:endParaRPr lang="fr-FR" sz="16600" dirty="0">
              <a:ln w="0"/>
              <a:solidFill>
                <a:srgbClr val="474F71"/>
              </a:solidFill>
              <a:latin typeface="Dosis Medium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2148291-0FA3-42CA-99CF-A1C17620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89C9859-2456-40D8-97C7-74127717AED1}"/>
              </a:ext>
            </a:extLst>
          </p:cNvPr>
          <p:cNvGrpSpPr/>
          <p:nvPr/>
        </p:nvGrpSpPr>
        <p:grpSpPr>
          <a:xfrm>
            <a:off x="672122" y="3087787"/>
            <a:ext cx="7799755" cy="682426"/>
            <a:chOff x="755583" y="3087787"/>
            <a:chExt cx="7799755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9931DF0-556E-46C4-BA2A-B610FFAEA1F1}"/>
                </a:ext>
              </a:extLst>
            </p:cNvPr>
            <p:cNvSpPr/>
            <p:nvPr/>
          </p:nvSpPr>
          <p:spPr>
            <a:xfrm>
              <a:off x="75558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ja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9D02419-4E92-4E4C-BA50-23655E140B2A}"/>
                </a:ext>
              </a:extLst>
            </p:cNvPr>
            <p:cNvSpPr/>
            <p:nvPr/>
          </p:nvSpPr>
          <p:spPr>
            <a:xfrm>
              <a:off x="416348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j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8ADA1FF-304E-4453-B69C-FBD6E17C26B6}"/>
                </a:ext>
              </a:extLst>
            </p:cNvPr>
            <p:cNvSpPr/>
            <p:nvPr/>
          </p:nvSpPr>
          <p:spPr>
            <a:xfrm>
              <a:off x="529944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j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EE6FB11-9CF3-4A83-8ADD-A67A16A22C71}"/>
                </a:ext>
              </a:extLst>
            </p:cNvPr>
            <p:cNvSpPr/>
            <p:nvPr/>
          </p:nvSpPr>
          <p:spPr>
            <a:xfrm>
              <a:off x="1891549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6E671B4-29F8-41C9-992C-B05F28CFE31F}"/>
                </a:ext>
              </a:extLst>
            </p:cNvPr>
            <p:cNvSpPr/>
            <p:nvPr/>
          </p:nvSpPr>
          <p:spPr>
            <a:xfrm>
              <a:off x="64354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j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4FAB791-1DC5-4228-A800-C5FB4BD318C6}"/>
                </a:ext>
              </a:extLst>
            </p:cNvPr>
            <p:cNvSpPr/>
            <p:nvPr/>
          </p:nvSpPr>
          <p:spPr>
            <a:xfrm>
              <a:off x="302751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j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F819F8A-A6D5-4794-9900-F9BB60B52175}"/>
                </a:ext>
              </a:extLst>
            </p:cNvPr>
            <p:cNvSpPr/>
            <p:nvPr/>
          </p:nvSpPr>
          <p:spPr>
            <a:xfrm>
              <a:off x="757137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jou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2148291-0FA3-42CA-99CF-A1C17620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07769748-9E11-4F03-8629-1FC07F296A6D}"/>
              </a:ext>
            </a:extLst>
          </p:cNvPr>
          <p:cNvGrpSpPr/>
          <p:nvPr/>
        </p:nvGrpSpPr>
        <p:grpSpPr>
          <a:xfrm>
            <a:off x="672122" y="3087787"/>
            <a:ext cx="7799755" cy="682426"/>
            <a:chOff x="755583" y="3087787"/>
            <a:chExt cx="7799755" cy="68242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F31352F-DD29-4AD2-B2BF-105AEBE9DD23}"/>
                </a:ext>
              </a:extLst>
            </p:cNvPr>
            <p:cNvSpPr/>
            <p:nvPr/>
          </p:nvSpPr>
          <p:spPr>
            <a:xfrm>
              <a:off x="75558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za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1400036-69BE-48FB-822D-993299EAA030}"/>
                </a:ext>
              </a:extLst>
            </p:cNvPr>
            <p:cNvSpPr/>
            <p:nvPr/>
          </p:nvSpPr>
          <p:spPr>
            <a:xfrm>
              <a:off x="416348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z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5AE2E3F3-DF84-41A6-BCAC-CEE638533962}"/>
                </a:ext>
              </a:extLst>
            </p:cNvPr>
            <p:cNvSpPr/>
            <p:nvPr/>
          </p:nvSpPr>
          <p:spPr>
            <a:xfrm>
              <a:off x="529944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z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1DED582-F572-4D52-A324-DB88C465D7D6}"/>
                </a:ext>
              </a:extLst>
            </p:cNvPr>
            <p:cNvSpPr/>
            <p:nvPr/>
          </p:nvSpPr>
          <p:spPr>
            <a:xfrm>
              <a:off x="1891549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zo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D1EA1D7A-E4FA-4B3F-B744-89BDEA96459B}"/>
                </a:ext>
              </a:extLst>
            </p:cNvPr>
            <p:cNvSpPr/>
            <p:nvPr/>
          </p:nvSpPr>
          <p:spPr>
            <a:xfrm>
              <a:off x="64354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z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742DE46-B5BA-4A67-B971-E356AC50E8DC}"/>
                </a:ext>
              </a:extLst>
            </p:cNvPr>
            <p:cNvSpPr/>
            <p:nvPr/>
          </p:nvSpPr>
          <p:spPr>
            <a:xfrm>
              <a:off x="302751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z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3E1515A-9720-4274-8269-2EE51A7C1154}"/>
                </a:ext>
              </a:extLst>
            </p:cNvPr>
            <p:cNvSpPr/>
            <p:nvPr/>
          </p:nvSpPr>
          <p:spPr>
            <a:xfrm>
              <a:off x="757137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zou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93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4988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mots contenant les lettres j et z. Soyez attentifs.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BE6BCFF3-707F-4E4A-8810-4FF45C97EF2C}"/>
              </a:ext>
            </a:extLst>
          </p:cNvPr>
          <p:cNvSpPr txBox="1"/>
          <p:nvPr/>
        </p:nvSpPr>
        <p:spPr>
          <a:xfrm>
            <a:off x="851835" y="2186227"/>
            <a:ext cx="755705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 rtl="1">
              <a:lnSpc>
                <a:spcPct val="200000"/>
              </a:lnSpc>
              <a:buClr>
                <a:srgbClr val="000000"/>
              </a:buClr>
              <a:buSzPts val="4000"/>
            </a:pP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so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a      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ou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ou       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up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   a</a:t>
            </a:r>
            <a:r>
              <a:rPr lang="fr-FR" sz="4800" dirty="0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j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outé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z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éro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z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on</a:t>
            </a:r>
            <a:r>
              <a:rPr lang="fr-FR" sz="4800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lang="fr-FR" sz="4800" dirty="0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       a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z</a:t>
            </a:r>
            <a:r>
              <a:rPr kumimoji="0" lang="fr-FR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ur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     lé</a:t>
            </a:r>
            <a:r>
              <a:rPr lang="fr-FR" sz="4800" dirty="0" err="1">
                <a:solidFill>
                  <a:srgbClr val="00ACA4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z</a:t>
            </a:r>
            <a:r>
              <a:rPr lang="fr-FR" sz="4800" dirty="0" err="1">
                <a:solidFill>
                  <a:srgbClr val="424D7B"/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ar</a:t>
            </a:r>
            <a:r>
              <a:rPr lang="fr-FR" sz="4800" dirty="0" err="1"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ea typeface="Calibri"/>
                <a:cs typeface="Calibri"/>
                <a:sym typeface="Calibri"/>
              </a:rPr>
              <a:t>d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osis SemiBold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479597-45FC-4573-AA91-34767621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31A0FEA0">
            <a:hlinkClick r:id="" action="ppaction://media"/>
            <a:extLst>
              <a:ext uri="{FF2B5EF4-FFF2-40B4-BE49-F238E27FC236}">
                <a16:creationId xmlns:a16="http://schemas.microsoft.com/office/drawing/2014/main" id="{EE402D82-497E-4FE7-A36B-7FD742083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546" y="1900517"/>
            <a:ext cx="7762908" cy="4366636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8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859837" y="1855829"/>
            <a:ext cx="7734791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soja      joujou       jup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ajouté      zéro      zon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azur       lézar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d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FB5BDD8-4656-4C5A-831A-7ED40F36EB21}"/>
              </a:ext>
            </a:extLst>
          </p:cNvPr>
          <p:cNvSpPr/>
          <p:nvPr/>
        </p:nvSpPr>
        <p:spPr>
          <a:xfrm rot="16200000">
            <a:off x="1955584" y="3782337"/>
            <a:ext cx="171499" cy="86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1578851" y="2685485"/>
            <a:ext cx="166456" cy="50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83CD635F-4456-44EA-BD37-5B5AFC3DBCCA}"/>
              </a:ext>
            </a:extLst>
          </p:cNvPr>
          <p:cNvSpPr/>
          <p:nvPr/>
        </p:nvSpPr>
        <p:spPr>
          <a:xfrm rot="16200000">
            <a:off x="3531947" y="2535757"/>
            <a:ext cx="171498" cy="86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83AA0BAE-AA69-4104-A2DE-C6B3EC15C599}"/>
              </a:ext>
            </a:extLst>
          </p:cNvPr>
          <p:cNvSpPr/>
          <p:nvPr/>
        </p:nvSpPr>
        <p:spPr>
          <a:xfrm rot="16200000">
            <a:off x="2988748" y="4977145"/>
            <a:ext cx="171500" cy="82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6D7A57AE-532F-4C52-9BFE-5A3F632E1FCD}"/>
              </a:ext>
            </a:extLst>
          </p:cNvPr>
          <p:cNvSpPr/>
          <p:nvPr/>
        </p:nvSpPr>
        <p:spPr>
          <a:xfrm rot="16200000">
            <a:off x="6423671" y="3535258"/>
            <a:ext cx="161657" cy="13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arenthèse ouvrante 23">
            <a:extLst>
              <a:ext uri="{FF2B5EF4-FFF2-40B4-BE49-F238E27FC236}">
                <a16:creationId xmlns:a16="http://schemas.microsoft.com/office/drawing/2014/main" id="{DF5DC603-56CE-4075-819A-EDAAA11E7915}"/>
              </a:ext>
            </a:extLst>
          </p:cNvPr>
          <p:cNvSpPr/>
          <p:nvPr/>
        </p:nvSpPr>
        <p:spPr>
          <a:xfrm rot="16200000">
            <a:off x="1328910" y="4070337"/>
            <a:ext cx="171501" cy="28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arenthèse ouvrante 25">
            <a:extLst>
              <a:ext uri="{FF2B5EF4-FFF2-40B4-BE49-F238E27FC236}">
                <a16:creationId xmlns:a16="http://schemas.microsoft.com/office/drawing/2014/main" id="{8FD66C34-84D7-4509-8B26-D77F32F29074}"/>
              </a:ext>
            </a:extLst>
          </p:cNvPr>
          <p:cNvSpPr/>
          <p:nvPr/>
        </p:nvSpPr>
        <p:spPr>
          <a:xfrm rot="16200000">
            <a:off x="4474836" y="2515234"/>
            <a:ext cx="166453" cy="90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enthèse ouvrante 28">
            <a:extLst>
              <a:ext uri="{FF2B5EF4-FFF2-40B4-BE49-F238E27FC236}">
                <a16:creationId xmlns:a16="http://schemas.microsoft.com/office/drawing/2014/main" id="{F22D03B3-2E8B-4C94-A739-0B9B9FF3A261}"/>
              </a:ext>
            </a:extLst>
          </p:cNvPr>
          <p:cNvSpPr/>
          <p:nvPr/>
        </p:nvSpPr>
        <p:spPr>
          <a:xfrm rot="16200000">
            <a:off x="2672258" y="3980337"/>
            <a:ext cx="171499" cy="4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arenthèse ouvrante 29">
            <a:extLst>
              <a:ext uri="{FF2B5EF4-FFF2-40B4-BE49-F238E27FC236}">
                <a16:creationId xmlns:a16="http://schemas.microsoft.com/office/drawing/2014/main" id="{1D0D3089-C66F-4F46-BC0C-34BBC949A093}"/>
              </a:ext>
            </a:extLst>
          </p:cNvPr>
          <p:cNvSpPr/>
          <p:nvPr/>
        </p:nvSpPr>
        <p:spPr>
          <a:xfrm rot="16200000">
            <a:off x="4038870" y="3911260"/>
            <a:ext cx="165653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985ACB00-D41B-4E55-B979-E5B49F651EBE}"/>
              </a:ext>
            </a:extLst>
          </p:cNvPr>
          <p:cNvSpPr/>
          <p:nvPr/>
        </p:nvSpPr>
        <p:spPr>
          <a:xfrm rot="16200000">
            <a:off x="2141675" y="2685486"/>
            <a:ext cx="166456" cy="50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enthèse ouvrante 32">
            <a:extLst>
              <a:ext uri="{FF2B5EF4-FFF2-40B4-BE49-F238E27FC236}">
                <a16:creationId xmlns:a16="http://schemas.microsoft.com/office/drawing/2014/main" id="{FFFC61F4-B0CE-4F40-8E53-19B062CD7891}"/>
              </a:ext>
            </a:extLst>
          </p:cNvPr>
          <p:cNvSpPr/>
          <p:nvPr/>
        </p:nvSpPr>
        <p:spPr>
          <a:xfrm rot="16200000">
            <a:off x="6008904" y="2661602"/>
            <a:ext cx="178247" cy="55505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enthèse ouvrante 33">
            <a:extLst>
              <a:ext uri="{FF2B5EF4-FFF2-40B4-BE49-F238E27FC236}">
                <a16:creationId xmlns:a16="http://schemas.microsoft.com/office/drawing/2014/main" id="{85F44619-5A18-440C-9FB4-54F4BD81FF1A}"/>
              </a:ext>
            </a:extLst>
          </p:cNvPr>
          <p:cNvSpPr/>
          <p:nvPr/>
        </p:nvSpPr>
        <p:spPr>
          <a:xfrm rot="16200000">
            <a:off x="6679417" y="2611755"/>
            <a:ext cx="171499" cy="64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enthèse ouvrante 34">
            <a:extLst>
              <a:ext uri="{FF2B5EF4-FFF2-40B4-BE49-F238E27FC236}">
                <a16:creationId xmlns:a16="http://schemas.microsoft.com/office/drawing/2014/main" id="{662C30C1-580D-40A1-991B-E27CD8D5EE95}"/>
              </a:ext>
            </a:extLst>
          </p:cNvPr>
          <p:cNvSpPr/>
          <p:nvPr/>
        </p:nvSpPr>
        <p:spPr>
          <a:xfrm rot="16200000">
            <a:off x="5496634" y="4771819"/>
            <a:ext cx="171499" cy="122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arenthèse ouvrante 35">
            <a:extLst>
              <a:ext uri="{FF2B5EF4-FFF2-40B4-BE49-F238E27FC236}">
                <a16:creationId xmlns:a16="http://schemas.microsoft.com/office/drawing/2014/main" id="{2C7C155B-43FB-4511-857A-77C6B130B047}"/>
              </a:ext>
            </a:extLst>
          </p:cNvPr>
          <p:cNvSpPr/>
          <p:nvPr/>
        </p:nvSpPr>
        <p:spPr>
          <a:xfrm rot="16200000">
            <a:off x="4680566" y="3946141"/>
            <a:ext cx="171499" cy="54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enthèse ouvrante 36">
            <a:extLst>
              <a:ext uri="{FF2B5EF4-FFF2-40B4-BE49-F238E27FC236}">
                <a16:creationId xmlns:a16="http://schemas.microsoft.com/office/drawing/2014/main" id="{70ABDFF4-3540-45A1-8655-2CB9D3DF6C87}"/>
              </a:ext>
            </a:extLst>
          </p:cNvPr>
          <p:cNvSpPr/>
          <p:nvPr/>
        </p:nvSpPr>
        <p:spPr>
          <a:xfrm rot="16200000">
            <a:off x="4609047" y="5167821"/>
            <a:ext cx="171500" cy="43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1AFC503-94A9-48BB-A3D6-49F2770E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3" name="Parenthèse ouvrante 22">
            <a:extLst>
              <a:ext uri="{FF2B5EF4-FFF2-40B4-BE49-F238E27FC236}">
                <a16:creationId xmlns:a16="http://schemas.microsoft.com/office/drawing/2014/main" id="{829D7AEC-7971-4688-AE00-EE700F7CDF44}"/>
              </a:ext>
            </a:extLst>
          </p:cNvPr>
          <p:cNvSpPr/>
          <p:nvPr/>
        </p:nvSpPr>
        <p:spPr>
          <a:xfrm rot="16200000">
            <a:off x="2387584" y="5242933"/>
            <a:ext cx="171501" cy="28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859837" y="1855829"/>
            <a:ext cx="7734791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lnSpc>
                <a:spcPct val="150000"/>
              </a:lnSpc>
              <a:buClr>
                <a:srgbClr val="000000"/>
              </a:buClr>
              <a:buSzPts val="4000"/>
            </a:pP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soja      joujou       jup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ajouté      zéro      zon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e</a:t>
            </a:r>
            <a:r>
              <a:rPr lang="fr-FR" sz="54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       azur       lézar</a:t>
            </a:r>
            <a:r>
              <a:rPr lang="fr-FR" sz="5400" b="1" dirty="0">
                <a:ln w="0"/>
                <a:solidFill>
                  <a:schemeClr val="bg2">
                    <a:lumMod val="75000"/>
                  </a:schemeClr>
                </a:solidFill>
                <a:latin typeface="Dosis SemiBold" pitchFamily="2" charset="0"/>
                <a:cs typeface="Aharoni" panose="02010803020104030203" pitchFamily="2" charset="-79"/>
                <a:sym typeface="Calibri"/>
              </a:rPr>
              <a:t>d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FB5BDD8-4656-4C5A-831A-7ED40F36EB21}"/>
              </a:ext>
            </a:extLst>
          </p:cNvPr>
          <p:cNvSpPr/>
          <p:nvPr/>
        </p:nvSpPr>
        <p:spPr>
          <a:xfrm rot="16200000">
            <a:off x="1955584" y="3782337"/>
            <a:ext cx="171499" cy="86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1578851" y="2685485"/>
            <a:ext cx="166456" cy="50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83CD635F-4456-44EA-BD37-5B5AFC3DBCCA}"/>
              </a:ext>
            </a:extLst>
          </p:cNvPr>
          <p:cNvSpPr/>
          <p:nvPr/>
        </p:nvSpPr>
        <p:spPr>
          <a:xfrm rot="16200000">
            <a:off x="3531947" y="2535757"/>
            <a:ext cx="171498" cy="86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83AA0BAE-AA69-4104-A2DE-C6B3EC15C599}"/>
              </a:ext>
            </a:extLst>
          </p:cNvPr>
          <p:cNvSpPr/>
          <p:nvPr/>
        </p:nvSpPr>
        <p:spPr>
          <a:xfrm rot="16200000">
            <a:off x="2988748" y="4977145"/>
            <a:ext cx="171500" cy="82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6D7A57AE-532F-4C52-9BFE-5A3F632E1FCD}"/>
              </a:ext>
            </a:extLst>
          </p:cNvPr>
          <p:cNvSpPr/>
          <p:nvPr/>
        </p:nvSpPr>
        <p:spPr>
          <a:xfrm rot="16200000">
            <a:off x="6423671" y="3535258"/>
            <a:ext cx="161657" cy="13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arenthèse ouvrante 23">
            <a:extLst>
              <a:ext uri="{FF2B5EF4-FFF2-40B4-BE49-F238E27FC236}">
                <a16:creationId xmlns:a16="http://schemas.microsoft.com/office/drawing/2014/main" id="{DF5DC603-56CE-4075-819A-EDAAA11E7915}"/>
              </a:ext>
            </a:extLst>
          </p:cNvPr>
          <p:cNvSpPr/>
          <p:nvPr/>
        </p:nvSpPr>
        <p:spPr>
          <a:xfrm rot="16200000">
            <a:off x="1328910" y="4070337"/>
            <a:ext cx="171501" cy="28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arenthèse ouvrante 25">
            <a:extLst>
              <a:ext uri="{FF2B5EF4-FFF2-40B4-BE49-F238E27FC236}">
                <a16:creationId xmlns:a16="http://schemas.microsoft.com/office/drawing/2014/main" id="{8FD66C34-84D7-4509-8B26-D77F32F29074}"/>
              </a:ext>
            </a:extLst>
          </p:cNvPr>
          <p:cNvSpPr/>
          <p:nvPr/>
        </p:nvSpPr>
        <p:spPr>
          <a:xfrm rot="16200000">
            <a:off x="4474836" y="2515234"/>
            <a:ext cx="166453" cy="90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enthèse ouvrante 28">
            <a:extLst>
              <a:ext uri="{FF2B5EF4-FFF2-40B4-BE49-F238E27FC236}">
                <a16:creationId xmlns:a16="http://schemas.microsoft.com/office/drawing/2014/main" id="{F22D03B3-2E8B-4C94-A739-0B9B9FF3A261}"/>
              </a:ext>
            </a:extLst>
          </p:cNvPr>
          <p:cNvSpPr/>
          <p:nvPr/>
        </p:nvSpPr>
        <p:spPr>
          <a:xfrm rot="16200000">
            <a:off x="2672258" y="3980337"/>
            <a:ext cx="171499" cy="4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arenthèse ouvrante 29">
            <a:extLst>
              <a:ext uri="{FF2B5EF4-FFF2-40B4-BE49-F238E27FC236}">
                <a16:creationId xmlns:a16="http://schemas.microsoft.com/office/drawing/2014/main" id="{1D0D3089-C66F-4F46-BC0C-34BBC949A093}"/>
              </a:ext>
            </a:extLst>
          </p:cNvPr>
          <p:cNvSpPr/>
          <p:nvPr/>
        </p:nvSpPr>
        <p:spPr>
          <a:xfrm rot="16200000">
            <a:off x="4038870" y="3911260"/>
            <a:ext cx="165653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985ACB00-D41B-4E55-B979-E5B49F651EBE}"/>
              </a:ext>
            </a:extLst>
          </p:cNvPr>
          <p:cNvSpPr/>
          <p:nvPr/>
        </p:nvSpPr>
        <p:spPr>
          <a:xfrm rot="16200000">
            <a:off x="2141675" y="2685486"/>
            <a:ext cx="166456" cy="50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enthèse ouvrante 32">
            <a:extLst>
              <a:ext uri="{FF2B5EF4-FFF2-40B4-BE49-F238E27FC236}">
                <a16:creationId xmlns:a16="http://schemas.microsoft.com/office/drawing/2014/main" id="{FFFC61F4-B0CE-4F40-8E53-19B062CD7891}"/>
              </a:ext>
            </a:extLst>
          </p:cNvPr>
          <p:cNvSpPr/>
          <p:nvPr/>
        </p:nvSpPr>
        <p:spPr>
          <a:xfrm rot="16200000">
            <a:off x="6008904" y="2661602"/>
            <a:ext cx="178247" cy="55505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enthèse ouvrante 33">
            <a:extLst>
              <a:ext uri="{FF2B5EF4-FFF2-40B4-BE49-F238E27FC236}">
                <a16:creationId xmlns:a16="http://schemas.microsoft.com/office/drawing/2014/main" id="{85F44619-5A18-440C-9FB4-54F4BD81FF1A}"/>
              </a:ext>
            </a:extLst>
          </p:cNvPr>
          <p:cNvSpPr/>
          <p:nvPr/>
        </p:nvSpPr>
        <p:spPr>
          <a:xfrm rot="16200000">
            <a:off x="6679417" y="2611755"/>
            <a:ext cx="171499" cy="64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enthèse ouvrante 34">
            <a:extLst>
              <a:ext uri="{FF2B5EF4-FFF2-40B4-BE49-F238E27FC236}">
                <a16:creationId xmlns:a16="http://schemas.microsoft.com/office/drawing/2014/main" id="{662C30C1-580D-40A1-991B-E27CD8D5EE95}"/>
              </a:ext>
            </a:extLst>
          </p:cNvPr>
          <p:cNvSpPr/>
          <p:nvPr/>
        </p:nvSpPr>
        <p:spPr>
          <a:xfrm rot="16200000">
            <a:off x="5496634" y="4771819"/>
            <a:ext cx="171499" cy="122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arenthèse ouvrante 35">
            <a:extLst>
              <a:ext uri="{FF2B5EF4-FFF2-40B4-BE49-F238E27FC236}">
                <a16:creationId xmlns:a16="http://schemas.microsoft.com/office/drawing/2014/main" id="{2C7C155B-43FB-4511-857A-77C6B130B047}"/>
              </a:ext>
            </a:extLst>
          </p:cNvPr>
          <p:cNvSpPr/>
          <p:nvPr/>
        </p:nvSpPr>
        <p:spPr>
          <a:xfrm rot="16200000">
            <a:off x="4680566" y="3946141"/>
            <a:ext cx="171499" cy="54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enthèse ouvrante 36">
            <a:extLst>
              <a:ext uri="{FF2B5EF4-FFF2-40B4-BE49-F238E27FC236}">
                <a16:creationId xmlns:a16="http://schemas.microsoft.com/office/drawing/2014/main" id="{70ABDFF4-3540-45A1-8655-2CB9D3DF6C87}"/>
              </a:ext>
            </a:extLst>
          </p:cNvPr>
          <p:cNvSpPr/>
          <p:nvPr/>
        </p:nvSpPr>
        <p:spPr>
          <a:xfrm rot="16200000">
            <a:off x="4609047" y="5167821"/>
            <a:ext cx="171500" cy="43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1AFC503-94A9-48BB-A3D6-49F2770E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3" name="Parenthèse ouvrante 22">
            <a:extLst>
              <a:ext uri="{FF2B5EF4-FFF2-40B4-BE49-F238E27FC236}">
                <a16:creationId xmlns:a16="http://schemas.microsoft.com/office/drawing/2014/main" id="{829D7AEC-7971-4688-AE00-EE700F7CDF44}"/>
              </a:ext>
            </a:extLst>
          </p:cNvPr>
          <p:cNvSpPr/>
          <p:nvPr/>
        </p:nvSpPr>
        <p:spPr>
          <a:xfrm rot="16200000">
            <a:off x="2387584" y="5242933"/>
            <a:ext cx="171501" cy="28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lire des phrases.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65DF0B-6B9D-3762-D8E2-3D3B8CDBD5EC}"/>
              </a:ext>
            </a:extLst>
          </p:cNvPr>
          <p:cNvSpPr txBox="1"/>
          <p:nvPr/>
        </p:nvSpPr>
        <p:spPr>
          <a:xfrm>
            <a:off x="818708" y="2174117"/>
            <a:ext cx="7713292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ora a dou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èbre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.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amila a un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oli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lé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ar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ina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oue avec un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6623D6-FE49-EE0A-40F6-9AA48DDA26C5}"/>
              </a:ext>
            </a:extLst>
          </p:cNvPr>
          <p:cNvSpPr txBox="1"/>
          <p:nvPr/>
        </p:nvSpPr>
        <p:spPr>
          <a:xfrm>
            <a:off x="818708" y="2174117"/>
            <a:ext cx="7713292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ora a dou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èbre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.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amila a un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oli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lé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ar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ina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oue avec un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ou.</a:t>
            </a:r>
          </a:p>
        </p:txBody>
      </p:sp>
      <p:pic>
        <p:nvPicPr>
          <p:cNvPr id="6" name="AUDIOS N1 SEM2 S5">
            <a:hlinkClick r:id="" action="ppaction://media"/>
            <a:extLst>
              <a:ext uri="{FF2B5EF4-FFF2-40B4-BE49-F238E27FC236}">
                <a16:creationId xmlns:a16="http://schemas.microsoft.com/office/drawing/2014/main" id="{7E3A0C39-4D54-AC9B-86BC-D9DB92F45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4268" y="926268"/>
            <a:ext cx="271462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BA80437-A8BC-7E26-39D2-2A39B7DD0660}"/>
              </a:ext>
            </a:extLst>
          </p:cNvPr>
          <p:cNvSpPr txBox="1"/>
          <p:nvPr/>
        </p:nvSpPr>
        <p:spPr>
          <a:xfrm>
            <a:off x="818708" y="2174117"/>
            <a:ext cx="7713292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ora a dou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èbre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.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amila a un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oli</a:t>
            </a:r>
            <a:r>
              <a:rPr lang="fr-FR" sz="4000" b="1" dirty="0">
                <a:solidFill>
                  <a:srgbClr val="2DC7D3"/>
                </a:solidFill>
                <a:latin typeface="Dosis SemiBold" pitchFamily="2" charset="0"/>
              </a:rPr>
              <a:t> 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lé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ar</a:t>
            </a:r>
            <a:r>
              <a:rPr lang="fr-FR" sz="4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d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Z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ina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oue avec un 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</a:t>
            </a:r>
            <a:r>
              <a:rPr lang="fr-FR" sz="4000" b="1" dirty="0">
                <a:solidFill>
                  <a:srgbClr val="55A1AB"/>
                </a:solidFill>
                <a:latin typeface="Dosis SemiBold" pitchFamily="2" charset="0"/>
              </a:rPr>
              <a:t>j</a:t>
            </a:r>
            <a:r>
              <a:rPr lang="fr-FR" sz="4000" b="1" dirty="0">
                <a:solidFill>
                  <a:srgbClr val="565F88"/>
                </a:solidFill>
                <a:latin typeface="Dosis SemiBold" pitchFamily="2" charset="0"/>
              </a:rPr>
              <a:t>ou.</a:t>
            </a:r>
          </a:p>
        </p:txBody>
      </p:sp>
    </p:spTree>
    <p:extLst>
      <p:ext uri="{BB962C8B-B14F-4D97-AF65-F5344CB8AC3E}">
        <p14:creationId xmlns:p14="http://schemas.microsoft.com/office/powerpoint/2010/main" val="413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759E310-773B-4023-9116-D25D399A014A}"/>
              </a:ext>
            </a:extLst>
          </p:cNvPr>
          <p:cNvGrpSpPr/>
          <p:nvPr/>
        </p:nvGrpSpPr>
        <p:grpSpPr>
          <a:xfrm>
            <a:off x="1586753" y="1927413"/>
            <a:ext cx="5871882" cy="4751294"/>
            <a:chOff x="-361290" y="182880"/>
            <a:chExt cx="8924765" cy="6858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CF14AE4-5DEE-4D23-A40A-4C8CA9ED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290" y="182880"/>
              <a:ext cx="4471068" cy="6858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8BD175-58D4-4A27-A944-2CC075956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407" y="182880"/>
              <a:ext cx="4471068" cy="6858000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aux pages 114 et 115.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1691999" y="4769409"/>
            <a:ext cx="5506659" cy="13325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BD44CF-8FEA-4D48-94BF-9C2FAF61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76117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Lisez les syllabes, les mots et les phrases à votre voisin. Chacun son tour. Je vais circuler entre les rangs pour vous aider.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4C451D-6ED7-4236-AFD6-4A0E27DA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303E07A-5428-4A59-939E-E4BAE7110E42}"/>
              </a:ext>
            </a:extLst>
          </p:cNvPr>
          <p:cNvGrpSpPr/>
          <p:nvPr/>
        </p:nvGrpSpPr>
        <p:grpSpPr>
          <a:xfrm>
            <a:off x="591671" y="2752164"/>
            <a:ext cx="4840942" cy="1887269"/>
            <a:chOff x="1891553" y="4796117"/>
            <a:chExt cx="4840942" cy="128663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8FB8162-6260-4652-8BB1-93F1A2D16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2" t="60378" r="7356" b="12543"/>
            <a:stretch/>
          </p:blipFill>
          <p:spPr>
            <a:xfrm>
              <a:off x="1891553" y="4796117"/>
              <a:ext cx="2420471" cy="1286634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058EDA3-9B19-4ECD-A1FE-AF7D1767B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0" t="64527" r="10056" b="12544"/>
            <a:stretch/>
          </p:blipFill>
          <p:spPr>
            <a:xfrm>
              <a:off x="4312024" y="4796117"/>
              <a:ext cx="2420471" cy="1286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5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et de phrases.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et de phrases.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en réutilisant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dictée. Soyez attentifs.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Zina.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Z-i-n-a.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FF236D-2338-82B8-E33D-BB0B274C003D}"/>
              </a:ext>
            </a:extLst>
          </p:cNvPr>
          <p:cNvSpPr txBox="1"/>
          <p:nvPr/>
        </p:nvSpPr>
        <p:spPr>
          <a:xfrm>
            <a:off x="3549547" y="2144827"/>
            <a:ext cx="23695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96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Z</a:t>
            </a:r>
            <a:r>
              <a:rPr lang="fr-FR" sz="13200" dirty="0">
                <a:ln w="0"/>
                <a:solidFill>
                  <a:srgbClr val="5B9BD5">
                    <a:lumMod val="50000"/>
                  </a:srgbClr>
                </a:solidFill>
                <a:latin typeface="KG Primary Penmanship" panose="02000506000000020003" pitchFamily="2" charset="0"/>
              </a:rPr>
              <a:t>in</a:t>
            </a:r>
            <a:r>
              <a:rPr kumimoji="0" lang="fr-FR" sz="1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KG Primary Penmanship" panose="02000506000000020003" pitchFamily="2" charset="0"/>
              </a:rPr>
              <a:t>a</a:t>
            </a:r>
            <a:endParaRPr kumimoji="0" lang="fr-FR" sz="96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KG Primary Penmanship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« Zina » en lisant chaque lettre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0F8666-8936-8E36-0F52-C9A7C059EE52}"/>
              </a:ext>
            </a:extLst>
          </p:cNvPr>
          <p:cNvSpPr txBox="1"/>
          <p:nvPr/>
        </p:nvSpPr>
        <p:spPr>
          <a:xfrm>
            <a:off x="3605228" y="2760711"/>
            <a:ext cx="1933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Z</a:t>
            </a:r>
            <a:r>
              <a:rPr lang="fr-FR" sz="9600" dirty="0">
                <a:ln w="0"/>
                <a:solidFill>
                  <a:srgbClr val="5B9BD5">
                    <a:lumMod val="50000"/>
                  </a:srgbClr>
                </a:solidFill>
                <a:latin typeface="KG Primary Penmanship" panose="02000506000000020003" pitchFamily="2" charset="0"/>
              </a:rPr>
              <a:t>ina</a:t>
            </a:r>
          </a:p>
        </p:txBody>
      </p:sp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8" y="756000"/>
            <a:ext cx="687288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Dosis Medium" pitchFamily="2" charset="0"/>
              </a:rPr>
              <a:t>Zina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46F30B-2642-0700-C917-F3F1D08C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4707" y="1982545"/>
            <a:ext cx="3024738" cy="30247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5611F3-054C-3CCA-A045-5DE8D985E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98" y="756000"/>
            <a:ext cx="684460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D4DB8B1-FAD3-E605-E0AA-E93E2F60B0D1}"/>
              </a:ext>
            </a:extLst>
          </p:cNvPr>
          <p:cNvSpPr txBox="1"/>
          <p:nvPr/>
        </p:nvSpPr>
        <p:spPr>
          <a:xfrm>
            <a:off x="3631678" y="2644170"/>
            <a:ext cx="18806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b="1" dirty="0">
                <a:ln w="0"/>
                <a:solidFill>
                  <a:srgbClr val="00ACA4"/>
                </a:solidFill>
                <a:latin typeface="Dosis SemiBold" pitchFamily="2" charset="0"/>
              </a:rPr>
              <a:t>Z</a:t>
            </a:r>
            <a:r>
              <a:rPr lang="fr-FR" sz="9600" dirty="0">
                <a:ln w="0"/>
                <a:solidFill>
                  <a:srgbClr val="5B9BD5">
                    <a:lumMod val="50000"/>
                  </a:srgbClr>
                </a:solidFill>
                <a:latin typeface="KG Primary Penmanship" panose="02000506000000020003" pitchFamily="2" charset="0"/>
              </a:rPr>
              <a:t>ina</a:t>
            </a:r>
            <a:endParaRPr lang="fr-FR" sz="8800" dirty="0">
              <a:ln w="0"/>
              <a:solidFill>
                <a:srgbClr val="5B9BD5">
                  <a:lumMod val="50000"/>
                </a:srgbClr>
              </a:solidFill>
              <a:latin typeface="KG Primary Penmanship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2AB5D-8CB3-0A1F-6CEE-613590C5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AA4D156-CBB4-FED0-3BD5-F20AD9F8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C36D66C-61D0-87AA-E63A-8D276179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212818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joujou. Nous allons l’épeler en lisant chaque lettre. Écoutez bien : j-o-u-j-o-u.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284A543-0851-9200-FB74-6A0F6CD9A321}"/>
              </a:ext>
            </a:extLst>
          </p:cNvPr>
          <p:cNvSpPr txBox="1"/>
          <p:nvPr/>
        </p:nvSpPr>
        <p:spPr>
          <a:xfrm>
            <a:off x="3160341" y="2644170"/>
            <a:ext cx="31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9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ou</a:t>
            </a:r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9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ou</a:t>
            </a:r>
            <a:endParaRPr kumimoji="0" lang="fr-FR" sz="13200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KG Primary Penmanship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F9399-4DF0-9A72-B4D8-2C03B4E1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D594DE-FAFA-2CCA-9025-325AE181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64" y="756000"/>
            <a:ext cx="689173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« joujou » en lisant chaque lettre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163805-1A2C-4553-70F1-5B026B83D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0DA2E5-89AA-459E-8782-E90EF8FD7D4B}"/>
              </a:ext>
            </a:extLst>
          </p:cNvPr>
          <p:cNvSpPr txBox="1"/>
          <p:nvPr/>
        </p:nvSpPr>
        <p:spPr>
          <a:xfrm>
            <a:off x="3160341" y="2644170"/>
            <a:ext cx="31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9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ou</a:t>
            </a:r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9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ou</a:t>
            </a:r>
            <a:endParaRPr kumimoji="0" lang="fr-FR" sz="13200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KG Primary Penmanship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D62CAD3-70BF-4970-82C9-295EDBB349F7}"/>
              </a:ext>
            </a:extLst>
          </p:cNvPr>
          <p:cNvGrpSpPr/>
          <p:nvPr/>
        </p:nvGrpSpPr>
        <p:grpSpPr>
          <a:xfrm>
            <a:off x="3120265" y="2823881"/>
            <a:ext cx="2857040" cy="2535957"/>
            <a:chOff x="-361290" y="182880"/>
            <a:chExt cx="8924765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8386678-EE4C-4F3A-AB7F-4C9599CA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290" y="18288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16D701D-8893-43B0-941A-8E68629B5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407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4B236E9-F8F8-4008-B0FC-5C9AC50E682F}"/>
              </a:ext>
            </a:extLst>
          </p:cNvPr>
          <p:cNvGrpSpPr/>
          <p:nvPr/>
        </p:nvGrpSpPr>
        <p:grpSpPr>
          <a:xfrm>
            <a:off x="5957330" y="2823881"/>
            <a:ext cx="2842168" cy="2535957"/>
            <a:chOff x="-1274641" y="320159"/>
            <a:chExt cx="8878307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C546235-28EF-4ADB-ABA7-2DE00D1FA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4641" y="320159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95C47DF-03B8-4A07-820E-103B4B65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98" y="320159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86B1C0A-C01C-4645-A961-330AC2C00A11}"/>
              </a:ext>
            </a:extLst>
          </p:cNvPr>
          <p:cNvGrpSpPr/>
          <p:nvPr/>
        </p:nvGrpSpPr>
        <p:grpSpPr>
          <a:xfrm>
            <a:off x="265098" y="2823881"/>
            <a:ext cx="2855167" cy="2535957"/>
            <a:chOff x="-3955014" y="182880"/>
            <a:chExt cx="8918914" cy="6858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914A132-370E-451F-AAC0-D4BF169C3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5014" y="182880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E389278-BD52-447E-B050-658A0DBD4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32" y="18288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4082-6E91-9A30-6CA8-F7C0ECF09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CB56D-A847-FBA8-1DDA-591C9110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8" y="756000"/>
            <a:ext cx="687288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Dosis Medium" pitchFamily="2" charset="0"/>
              </a:rPr>
              <a:t>joujou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BFB149A-DDD3-50D9-8543-A312C8F8B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4707" y="1982545"/>
            <a:ext cx="3024738" cy="30247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47C813-4693-3F9E-41AD-72A6B685B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DEF0F-3D98-31F6-8CF1-97205F0E4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CEB06-7FDF-F122-D340-E5031D68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398" y="756000"/>
            <a:ext cx="684460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05D769-C278-AEC4-44F0-68BC3EAC6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5402242-0F31-8CC6-7A30-BC7712984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CDF5C-D2D1-2415-86D4-0036851F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F937A1-04DD-3F6B-064D-67A35A423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74A7B0-3498-78D7-CDD3-3667C02F5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D4ACE7-C416-41CA-8BF2-AB8DD888E78A}"/>
              </a:ext>
            </a:extLst>
          </p:cNvPr>
          <p:cNvSpPr txBox="1"/>
          <p:nvPr/>
        </p:nvSpPr>
        <p:spPr>
          <a:xfrm>
            <a:off x="3160341" y="2644170"/>
            <a:ext cx="3172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9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ou</a:t>
            </a:r>
            <a:r>
              <a:rPr lang="fr-FR" sz="9600" b="1" dirty="0">
                <a:ln w="0"/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lang="fr-FR" sz="9600" b="1" dirty="0">
                <a:ln w="0"/>
                <a:solidFill>
                  <a:srgbClr val="424D7B"/>
                </a:solidFill>
                <a:latin typeface="Dosis SemiBold" pitchFamily="2" charset="0"/>
              </a:rPr>
              <a:t>ou</a:t>
            </a:r>
            <a:endParaRPr kumimoji="0" lang="fr-FR" sz="13200" i="0" u="none" strike="noStrike" kern="1200" cap="none" spc="0" normalizeH="0" baseline="0" noProof="0" dirty="0">
              <a:ln w="0"/>
              <a:solidFill>
                <a:srgbClr val="424D7B"/>
              </a:solidFill>
              <a:effectLst/>
              <a:uLnTx/>
              <a:uFillTx/>
              <a:latin typeface="KG Primary Penmanship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3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cette phrase.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les 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083C107B-9286-187D-0DF2-C7277B809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22418" r="35765" b="42303"/>
          <a:stretch>
            <a:fillRect/>
          </a:stretch>
        </p:blipFill>
        <p:spPr bwMode="auto">
          <a:xfrm>
            <a:off x="1803672" y="2233782"/>
            <a:ext cx="5536656" cy="2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356B0D-A073-6D45-16BC-D04E88836584}"/>
              </a:ext>
            </a:extLst>
          </p:cNvPr>
          <p:cNvSpPr txBox="1"/>
          <p:nvPr/>
        </p:nvSpPr>
        <p:spPr>
          <a:xfrm>
            <a:off x="3031536" y="2941617"/>
            <a:ext cx="4118433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Z</a:t>
            </a:r>
            <a:r>
              <a:rPr lang="fr-FR" sz="3200" b="1" dirty="0">
                <a:solidFill>
                  <a:srgbClr val="565F88"/>
                </a:solidFill>
                <a:latin typeface="Century Gothic" panose="020B0502020202020204" pitchFamily="34" charset="0"/>
              </a:rPr>
              <a:t>ina  a  un  joujou</a:t>
            </a:r>
            <a:r>
              <a:rPr lang="fr-FR" sz="36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1 SEM2 S5">
            <a:hlinkClick r:id="" action="ppaction://media"/>
            <a:extLst>
              <a:ext uri="{FF2B5EF4-FFF2-40B4-BE49-F238E27FC236}">
                <a16:creationId xmlns:a16="http://schemas.microsoft.com/office/drawing/2014/main" id="{219161A7-4201-BECD-9F49-2983EDD12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3295" y="995487"/>
            <a:ext cx="271463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3F0CF13E-E6CB-46AB-A703-160B9ABC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  <a:endParaRPr lang="fr-FR" dirty="0"/>
          </a:p>
        </p:txBody>
      </p:sp>
      <p:pic>
        <p:nvPicPr>
          <p:cNvPr id="2" name="Dictée N1 SEM2 S5">
            <a:hlinkClick r:id="" action="ppaction://media"/>
            <a:extLst>
              <a:ext uri="{FF2B5EF4-FFF2-40B4-BE49-F238E27FC236}">
                <a16:creationId xmlns:a16="http://schemas.microsoft.com/office/drawing/2014/main" id="{73FBA015-E3B6-13C7-7DF2-CA51B5B9B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295" y="995487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1 SEM2 S5">
            <a:hlinkClick r:id="" action="ppaction://media"/>
            <a:extLst>
              <a:ext uri="{FF2B5EF4-FFF2-40B4-BE49-F238E27FC236}">
                <a16:creationId xmlns:a16="http://schemas.microsoft.com/office/drawing/2014/main" id="{A706C85A-A9CA-2531-5E8B-E5A5B847D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295" y="995487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51C06E53-60F0-8F27-6AEE-54AF82BAD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t="22418" r="35765" b="42303"/>
          <a:stretch>
            <a:fillRect/>
          </a:stretch>
        </p:blipFill>
        <p:spPr bwMode="auto">
          <a:xfrm>
            <a:off x="1803672" y="2214282"/>
            <a:ext cx="5536656" cy="21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9E22BCD-B7D1-DE19-5680-B473729C38EA}"/>
              </a:ext>
            </a:extLst>
          </p:cNvPr>
          <p:cNvSpPr txBox="1"/>
          <p:nvPr/>
        </p:nvSpPr>
        <p:spPr>
          <a:xfrm>
            <a:off x="2985247" y="2877210"/>
            <a:ext cx="428512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Z</a:t>
            </a:r>
            <a:r>
              <a:rPr lang="fr-FR" sz="3600" b="1" dirty="0">
                <a:solidFill>
                  <a:srgbClr val="565F88"/>
                </a:solidFill>
                <a:latin typeface="Century Gothic" panose="020B0502020202020204" pitchFamily="34" charset="0"/>
              </a:rPr>
              <a:t>ina  a  un  joujou</a:t>
            </a:r>
            <a:r>
              <a:rPr lang="fr-FR" sz="4000" b="1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3A05110-8E8A-44A6-82B1-0C1AF7279AD0}"/>
              </a:ext>
            </a:extLst>
          </p:cNvPr>
          <p:cNvGrpSpPr/>
          <p:nvPr/>
        </p:nvGrpSpPr>
        <p:grpSpPr>
          <a:xfrm>
            <a:off x="1658470" y="1873623"/>
            <a:ext cx="5827059" cy="4787153"/>
            <a:chOff x="-1274641" y="320159"/>
            <a:chExt cx="8878307" cy="6858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60502CF-5121-494E-A71D-655AF9908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4641" y="320159"/>
              <a:ext cx="4471068" cy="6858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E098C59-78EA-4C46-95AB-94404045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98" y="320159"/>
              <a:ext cx="4471068" cy="6858000"/>
            </a:xfrm>
            <a:prstGeom prst="rect">
              <a:avLst/>
            </a:prstGeom>
          </p:spPr>
        </p:pic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82" y="756000"/>
            <a:ext cx="71512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écrire les mots et les phrases des activités 3 et 4  des pages 116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117.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55E3461-DFC8-495A-9D10-013807B96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93BAA67-6350-32A1-D152-18990F03C1BB}"/>
              </a:ext>
            </a:extLst>
          </p:cNvPr>
          <p:cNvSpPr/>
          <p:nvPr/>
        </p:nvSpPr>
        <p:spPr>
          <a:xfrm>
            <a:off x="1819835" y="4312023"/>
            <a:ext cx="5387789" cy="1927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: J - j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Ecriture - Lettre : J - j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: Z - z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– Lettre : Z - z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7E6E6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Lettres : J – j/Z - z</a:t>
            </a:r>
          </a:p>
          <a:p>
            <a:r>
              <a:rPr lang="fr-FR" dirty="0"/>
              <a:t>Ecriture – Lettres : J – j/Z - z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Lettres : J – j/Z - z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– Lettres : J – j/Z - z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59" y="756000"/>
            <a:ext cx="719604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1386"/>
          <a:stretch>
            <a:fillRect/>
          </a:stretch>
        </p:blipFill>
        <p:spPr>
          <a:xfrm>
            <a:off x="3804248" y="2100975"/>
            <a:ext cx="2112567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et de phrases.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de mots et de phrases.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50" y="2501693"/>
            <a:ext cx="5248666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1400" dirty="0"/>
              <a:t>Prendre la parole en réutilisant les actes de parole enseignés.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879123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nous présenter et à dire ce que nous faisons avec les yeux, le nez, les oreilles, la langue et les mains et où on a mal.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Prise de parole N1 SEM2 S5">
            <a:hlinkClick r:id="" action="ppaction://media"/>
            <a:extLst>
              <a:ext uri="{FF2B5EF4-FFF2-40B4-BE49-F238E27FC236}">
                <a16:creationId xmlns:a16="http://schemas.microsoft.com/office/drawing/2014/main" id="{F5BEE0AB-59E7-F940-E767-29D805A42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393" y="1950403"/>
            <a:ext cx="7143214" cy="40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77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10061</TotalTime>
  <Words>958</Words>
  <PresentationFormat>Affichage à l'écran (4:3)</PresentationFormat>
  <Paragraphs>143</Paragraphs>
  <Slides>50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50</vt:i4>
      </vt:variant>
    </vt:vector>
  </HeadingPairs>
  <TitlesOfParts>
    <vt:vector size="75" baseType="lpstr">
      <vt:lpstr>Century Gothic</vt:lpstr>
      <vt:lpstr>Aptos Display</vt:lpstr>
      <vt:lpstr>Aptos</vt:lpstr>
      <vt:lpstr>Dosis</vt:lpstr>
      <vt:lpstr>Dosis SemiBold</vt:lpstr>
      <vt:lpstr>Wingdings</vt:lpstr>
      <vt:lpstr>Calibri</vt:lpstr>
      <vt:lpstr>KG Primary Penmanship</vt:lpstr>
      <vt:lpstr>Arial</vt:lpstr>
      <vt:lpstr>Dosis ExtraBold</vt:lpstr>
      <vt:lpstr>Dosis Medium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1_Lecture</vt:lpstr>
      <vt:lpstr>2_Lecture</vt:lpstr>
      <vt:lpstr>1_Ecriture</vt:lpstr>
      <vt:lpstr>2_Ecriture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 et à dire ce que nous faisons avec les yeux, le nez, les oreilles, la langue et les mains et où on a mal. Écoutez bien.</vt:lpstr>
      <vt:lpstr>Lecture de la vidéo.</vt:lpstr>
      <vt:lpstr>Maintenant, nous allons apprendre à se présenter et à dire ce que nous faisons avec les yeux, le nez, les oreilles, la langue et les mains et où on a mal.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se présente et dit ce qu’il fait avec les yeux, le nez, les oreilles, la langue et les mains et où il a mal.</vt:lpstr>
      <vt:lpstr>Plan de la séance 5</vt:lpstr>
      <vt:lpstr>Maintenant, on va faire de la lecture. </vt:lpstr>
      <vt:lpstr>Répétons ensemble.</vt:lpstr>
      <vt:lpstr>Répétons ensemble.</vt:lpstr>
      <vt:lpstr>Répétons ensemble.</vt:lpstr>
      <vt:lpstr>Maintenant, on va apprendre à lire des mots contenant les lettres j et z. Soyez attentifs.</vt:lpstr>
      <vt:lpstr>Lecture de la vidéo.</vt:lpstr>
      <vt:lpstr>Relisons ensemble.</vt:lpstr>
      <vt:lpstr>Qui veut lire ?</vt:lpstr>
      <vt:lpstr>Maintenant, on va lire des phrases. </vt:lpstr>
      <vt:lpstr>Lisez ces phrases en silence. Après, on va écouter un audio. </vt:lpstr>
      <vt:lpstr>Lecture de l’audio.  </vt:lpstr>
      <vt:lpstr>Qui veut lire ?</vt:lpstr>
      <vt:lpstr>Prenez le livret aux pages 114 et 115. </vt:lpstr>
      <vt:lpstr>Présentation PowerPoint</vt:lpstr>
      <vt:lpstr>Plan de la séance 5</vt:lpstr>
      <vt:lpstr>Maintenant, nous allons faire de la dictée. Soyez attentifs.</vt:lpstr>
      <vt:lpstr>Prenez vos ardoises.</vt:lpstr>
      <vt:lpstr>C’est le mot Zina. Nous allons l’épeler en lisant chaque lettre. Écoutez bien :  Z-i-n-a.</vt:lpstr>
      <vt:lpstr>Qui veut épeler le mot « Zina » en lisant chaque lettre ? </vt:lpstr>
      <vt:lpstr>Écrivez le mot Zina.  </vt:lpstr>
      <vt:lpstr>Levez vos ardoises. </vt:lpstr>
      <vt:lpstr>Corrigez. </vt:lpstr>
      <vt:lpstr>C’est le mot joujou. Nous allons l’épeler en lisant chaque lettre. Écoutez bien : j-o-u-j-o-u.</vt:lpstr>
      <vt:lpstr>Qui veut épeler le mot « joujou » en lisant chaque lettre ? </vt:lpstr>
      <vt:lpstr>Écrivez le mot joujou.  </vt:lpstr>
      <vt:lpstr>Levez vos ardoises. </vt:lpstr>
      <vt:lpstr>Corrigez. </vt:lpstr>
      <vt:lpstr>Lisez et observez cette phrase. Vous allez les 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Notez les devoirs à faire à la maison. Vous allez écrire les mots et les phrases des activités 3 et 4  des pages 116 et 117.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2026-05-18T09:24:21Z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