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7559675" cy="10691813"/>
  <p:notesSz cx="10691813" cy="755967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72" d="100"/>
          <a:sy n="72" d="100"/>
        </p:scale>
        <p:origin x="308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1149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26" Type="http://schemas.openxmlformats.org/officeDocument/2006/relationships/image" Target="../media/image24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34" Type="http://schemas.openxmlformats.org/officeDocument/2006/relationships/image" Target="../media/image32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33" Type="http://schemas.openxmlformats.org/officeDocument/2006/relationships/image" Target="../media/image31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29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32" Type="http://schemas.openxmlformats.org/officeDocument/2006/relationships/image" Target="../media/image30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28" Type="http://schemas.openxmlformats.org/officeDocument/2006/relationships/image" Target="../media/image26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31" Type="http://schemas.openxmlformats.org/officeDocument/2006/relationships/image" Target="../media/image29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Relationship Id="rId27" Type="http://schemas.openxmlformats.org/officeDocument/2006/relationships/image" Target="../media/image25.png"/><Relationship Id="rId30" Type="http://schemas.openxmlformats.org/officeDocument/2006/relationships/image" Target="../media/image28.png"/><Relationship Id="rId35" Type="http://schemas.openxmlformats.org/officeDocument/2006/relationships/image" Target="../media/image33.png"/><Relationship Id="rId8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>
            <a:alphaModFix amt="99000"/>
          </a:blip>
          <a:stretch>
            <a:fillRect/>
          </a:stretch>
        </p:blipFill>
        <p:spPr>
          <a:xfrm>
            <a:off x="-113540" y="120586"/>
            <a:ext cx="7787079" cy="10692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>
            <a:alphaModFix amt="99000"/>
          </a:blip>
          <a:stretch>
            <a:fillRect/>
          </a:stretch>
        </p:blipFill>
        <p:spPr>
          <a:xfrm>
            <a:off x="1391073" y="1036319"/>
            <a:ext cx="694661" cy="716280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5">
            <a:alphaModFix amt="99000"/>
          </a:blip>
          <a:stretch>
            <a:fillRect/>
          </a:stretch>
        </p:blipFill>
        <p:spPr>
          <a:xfrm>
            <a:off x="4988198" y="3959351"/>
            <a:ext cx="798356" cy="597408"/>
          </a:xfrm>
          <a:prstGeom prst="rect">
            <a:avLst/>
          </a:prstGeom>
        </p:spPr>
      </p:pic>
      <p:pic>
        <p:nvPicPr>
          <p:cNvPr id="5" name="Image 3" descr="preencoded.png"/>
          <p:cNvPicPr>
            <a:picLocks noChangeAspect="1"/>
          </p:cNvPicPr>
          <p:nvPr/>
        </p:nvPicPr>
        <p:blipFill>
          <a:blip r:embed="rId6">
            <a:alphaModFix amt="99000"/>
          </a:blip>
          <a:stretch>
            <a:fillRect/>
          </a:stretch>
        </p:blipFill>
        <p:spPr>
          <a:xfrm>
            <a:off x="353470" y="8679178"/>
            <a:ext cx="312063" cy="758952"/>
          </a:xfrm>
          <a:prstGeom prst="rect">
            <a:avLst/>
          </a:prstGeom>
        </p:spPr>
      </p:pic>
      <p:pic>
        <p:nvPicPr>
          <p:cNvPr id="6" name="Image 4" descr="preencoded.png"/>
          <p:cNvPicPr>
            <a:picLocks noChangeAspect="1"/>
          </p:cNvPicPr>
          <p:nvPr/>
        </p:nvPicPr>
        <p:blipFill>
          <a:blip r:embed="rId7">
            <a:alphaModFix amt="99000"/>
          </a:blip>
          <a:stretch>
            <a:fillRect/>
          </a:stretch>
        </p:blipFill>
        <p:spPr>
          <a:xfrm>
            <a:off x="7064837" y="6513574"/>
            <a:ext cx="310810" cy="758952"/>
          </a:xfrm>
          <a:prstGeom prst="rect">
            <a:avLst/>
          </a:prstGeom>
        </p:spPr>
      </p:pic>
      <p:pic>
        <p:nvPicPr>
          <p:cNvPr id="7" name="Image 5" descr="preencoded.png"/>
          <p:cNvPicPr>
            <a:picLocks noChangeAspect="1"/>
          </p:cNvPicPr>
          <p:nvPr/>
        </p:nvPicPr>
        <p:blipFill>
          <a:blip r:embed="rId8">
            <a:alphaModFix amt="99000"/>
          </a:blip>
          <a:stretch>
            <a:fillRect/>
          </a:stretch>
        </p:blipFill>
        <p:spPr>
          <a:xfrm>
            <a:off x="353470" y="847343"/>
            <a:ext cx="319952" cy="752856"/>
          </a:xfrm>
          <a:prstGeom prst="rect">
            <a:avLst/>
          </a:prstGeom>
        </p:spPr>
      </p:pic>
      <p:pic>
        <p:nvPicPr>
          <p:cNvPr id="8" name="Image 6" descr="preencoded.png"/>
          <p:cNvPicPr>
            <a:picLocks noChangeAspect="1"/>
          </p:cNvPicPr>
          <p:nvPr/>
        </p:nvPicPr>
        <p:blipFill>
          <a:blip r:embed="rId9">
            <a:alphaModFix amt="99000"/>
          </a:blip>
          <a:stretch>
            <a:fillRect/>
          </a:stretch>
        </p:blipFill>
        <p:spPr>
          <a:xfrm>
            <a:off x="6197920" y="4255937"/>
            <a:ext cx="572866" cy="647362"/>
          </a:xfrm>
          <a:prstGeom prst="rect">
            <a:avLst/>
          </a:prstGeom>
        </p:spPr>
      </p:pic>
      <p:pic>
        <p:nvPicPr>
          <p:cNvPr id="9" name="Image 7" descr="preencoded.png"/>
          <p:cNvPicPr>
            <a:picLocks noChangeAspect="1"/>
          </p:cNvPicPr>
          <p:nvPr/>
        </p:nvPicPr>
        <p:blipFill>
          <a:blip r:embed="rId10">
            <a:alphaModFix amt="99000"/>
          </a:blip>
          <a:stretch>
            <a:fillRect/>
          </a:stretch>
        </p:blipFill>
        <p:spPr>
          <a:xfrm>
            <a:off x="248290" y="2011679"/>
            <a:ext cx="362719" cy="701040"/>
          </a:xfrm>
          <a:prstGeom prst="rect">
            <a:avLst/>
          </a:prstGeom>
        </p:spPr>
      </p:pic>
      <p:pic>
        <p:nvPicPr>
          <p:cNvPr id="10" name="Image 8" descr="preencoded.png"/>
          <p:cNvPicPr>
            <a:picLocks noChangeAspect="1"/>
          </p:cNvPicPr>
          <p:nvPr/>
        </p:nvPicPr>
        <p:blipFill>
          <a:blip r:embed="rId11">
            <a:alphaModFix amt="99000"/>
          </a:blip>
          <a:stretch>
            <a:fillRect/>
          </a:stretch>
        </p:blipFill>
        <p:spPr>
          <a:xfrm>
            <a:off x="5558017" y="681701"/>
            <a:ext cx="649045" cy="447107"/>
          </a:xfrm>
          <a:prstGeom prst="rect">
            <a:avLst/>
          </a:prstGeom>
        </p:spPr>
      </p:pic>
      <p:pic>
        <p:nvPicPr>
          <p:cNvPr id="11" name="Image 9" descr="preencoded.png"/>
          <p:cNvPicPr>
            <a:picLocks noChangeAspect="1"/>
          </p:cNvPicPr>
          <p:nvPr/>
        </p:nvPicPr>
        <p:blipFill>
          <a:blip r:embed="rId12">
            <a:alphaModFix amt="99000"/>
          </a:blip>
          <a:stretch>
            <a:fillRect/>
          </a:stretch>
        </p:blipFill>
        <p:spPr>
          <a:xfrm>
            <a:off x="6639758" y="5242559"/>
            <a:ext cx="652092" cy="448056"/>
          </a:xfrm>
          <a:prstGeom prst="rect">
            <a:avLst/>
          </a:prstGeom>
        </p:spPr>
      </p:pic>
      <p:pic>
        <p:nvPicPr>
          <p:cNvPr id="12" name="Image 10" descr="preencoded.png"/>
          <p:cNvPicPr>
            <a:picLocks noChangeAspect="1"/>
          </p:cNvPicPr>
          <p:nvPr/>
        </p:nvPicPr>
        <p:blipFill>
          <a:blip r:embed="rId13">
            <a:alphaModFix amt="99000"/>
          </a:blip>
          <a:stretch>
            <a:fillRect/>
          </a:stretch>
        </p:blipFill>
        <p:spPr>
          <a:xfrm>
            <a:off x="6688513" y="694943"/>
            <a:ext cx="706941" cy="460248"/>
          </a:xfrm>
          <a:prstGeom prst="rect">
            <a:avLst/>
          </a:prstGeom>
        </p:spPr>
      </p:pic>
      <p:pic>
        <p:nvPicPr>
          <p:cNvPr id="13" name="Image 11" descr="preencoded.png"/>
          <p:cNvPicPr>
            <a:picLocks noChangeAspect="1"/>
          </p:cNvPicPr>
          <p:nvPr/>
        </p:nvPicPr>
        <p:blipFill>
          <a:blip r:embed="rId14">
            <a:alphaModFix amt="99000"/>
          </a:blip>
          <a:stretch>
            <a:fillRect/>
          </a:stretch>
        </p:blipFill>
        <p:spPr>
          <a:xfrm>
            <a:off x="6662612" y="3809999"/>
            <a:ext cx="703894" cy="466344"/>
          </a:xfrm>
          <a:prstGeom prst="rect">
            <a:avLst/>
          </a:prstGeom>
        </p:spPr>
      </p:pic>
      <p:pic>
        <p:nvPicPr>
          <p:cNvPr id="14" name="Image 12" descr="preencoded.png"/>
          <p:cNvPicPr>
            <a:picLocks noChangeAspect="1"/>
          </p:cNvPicPr>
          <p:nvPr/>
        </p:nvPicPr>
        <p:blipFill>
          <a:blip r:embed="rId15">
            <a:alphaModFix amt="99000"/>
          </a:blip>
          <a:stretch>
            <a:fillRect/>
          </a:stretch>
        </p:blipFill>
        <p:spPr>
          <a:xfrm>
            <a:off x="5500121" y="7292392"/>
            <a:ext cx="706941" cy="463190"/>
          </a:xfrm>
          <a:prstGeom prst="rect">
            <a:avLst/>
          </a:prstGeom>
        </p:spPr>
      </p:pic>
      <p:pic>
        <p:nvPicPr>
          <p:cNvPr id="15" name="Image 13" descr="preencoded.png"/>
          <p:cNvPicPr>
            <a:picLocks noChangeAspect="1"/>
          </p:cNvPicPr>
          <p:nvPr/>
        </p:nvPicPr>
        <p:blipFill>
          <a:blip r:embed="rId16">
            <a:alphaModFix amt="99000"/>
          </a:blip>
          <a:stretch>
            <a:fillRect/>
          </a:stretch>
        </p:blipFill>
        <p:spPr>
          <a:xfrm>
            <a:off x="3665732" y="4151375"/>
            <a:ext cx="563724" cy="493776"/>
          </a:xfrm>
          <a:prstGeom prst="rect">
            <a:avLst/>
          </a:prstGeom>
        </p:spPr>
      </p:pic>
      <p:pic>
        <p:nvPicPr>
          <p:cNvPr id="16" name="Image 14" descr="preencoded.png"/>
          <p:cNvPicPr>
            <a:picLocks noChangeAspect="1"/>
          </p:cNvPicPr>
          <p:nvPr/>
        </p:nvPicPr>
        <p:blipFill>
          <a:blip r:embed="rId17">
            <a:alphaModFix amt="99000"/>
          </a:blip>
          <a:stretch>
            <a:fillRect/>
          </a:stretch>
        </p:blipFill>
        <p:spPr>
          <a:xfrm>
            <a:off x="4777944" y="8757644"/>
            <a:ext cx="795308" cy="602021"/>
          </a:xfrm>
          <a:prstGeom prst="rect">
            <a:avLst/>
          </a:prstGeom>
        </p:spPr>
      </p:pic>
      <p:pic>
        <p:nvPicPr>
          <p:cNvPr id="17" name="Image 15" descr="preencoded.png"/>
          <p:cNvPicPr>
            <a:picLocks noChangeAspect="1"/>
          </p:cNvPicPr>
          <p:nvPr/>
        </p:nvPicPr>
        <p:blipFill>
          <a:blip r:embed="rId18">
            <a:alphaModFix amt="99000"/>
          </a:blip>
          <a:stretch>
            <a:fillRect/>
          </a:stretch>
        </p:blipFill>
        <p:spPr>
          <a:xfrm>
            <a:off x="1688126" y="8787382"/>
            <a:ext cx="798356" cy="603504"/>
          </a:xfrm>
          <a:prstGeom prst="rect">
            <a:avLst/>
          </a:prstGeom>
        </p:spPr>
      </p:pic>
      <p:pic>
        <p:nvPicPr>
          <p:cNvPr id="18" name="Image 16" descr="preencoded.png"/>
          <p:cNvPicPr>
            <a:picLocks noChangeAspect="1"/>
          </p:cNvPicPr>
          <p:nvPr/>
        </p:nvPicPr>
        <p:blipFill>
          <a:blip r:embed="rId19">
            <a:alphaModFix amt="99000"/>
          </a:blip>
          <a:stretch>
            <a:fillRect/>
          </a:stretch>
        </p:blipFill>
        <p:spPr>
          <a:xfrm>
            <a:off x="4169023" y="5017007"/>
            <a:ext cx="315885" cy="758952"/>
          </a:xfrm>
          <a:prstGeom prst="rect">
            <a:avLst/>
          </a:prstGeom>
        </p:spPr>
      </p:pic>
      <p:pic>
        <p:nvPicPr>
          <p:cNvPr id="19" name="Image 17" descr="preencoded.png"/>
          <p:cNvPicPr>
            <a:picLocks noChangeAspect="1"/>
          </p:cNvPicPr>
          <p:nvPr/>
        </p:nvPicPr>
        <p:blipFill>
          <a:blip r:embed="rId20">
            <a:alphaModFix amt="99000"/>
          </a:blip>
          <a:stretch>
            <a:fillRect/>
          </a:stretch>
        </p:blipFill>
        <p:spPr>
          <a:xfrm>
            <a:off x="4198984" y="6940107"/>
            <a:ext cx="572866" cy="643503"/>
          </a:xfrm>
          <a:prstGeom prst="rect">
            <a:avLst/>
          </a:prstGeom>
        </p:spPr>
      </p:pic>
      <p:pic>
        <p:nvPicPr>
          <p:cNvPr id="20" name="Image 18" descr="preencoded.png"/>
          <p:cNvPicPr>
            <a:picLocks noChangeAspect="1"/>
          </p:cNvPicPr>
          <p:nvPr/>
        </p:nvPicPr>
        <p:blipFill>
          <a:blip r:embed="rId21">
            <a:alphaModFix amt="99000"/>
          </a:blip>
          <a:stretch>
            <a:fillRect/>
          </a:stretch>
        </p:blipFill>
        <p:spPr>
          <a:xfrm>
            <a:off x="6533108" y="8809186"/>
            <a:ext cx="649045" cy="450169"/>
          </a:xfrm>
          <a:prstGeom prst="rect">
            <a:avLst/>
          </a:prstGeom>
        </p:spPr>
      </p:pic>
      <p:pic>
        <p:nvPicPr>
          <p:cNvPr id="21" name="Image 19" descr="preencoded.png"/>
          <p:cNvPicPr>
            <a:picLocks noChangeAspect="1"/>
          </p:cNvPicPr>
          <p:nvPr/>
        </p:nvPicPr>
        <p:blipFill>
          <a:blip r:embed="rId22">
            <a:alphaModFix amt="99000"/>
          </a:blip>
          <a:stretch>
            <a:fillRect/>
          </a:stretch>
        </p:blipFill>
        <p:spPr>
          <a:xfrm>
            <a:off x="3354921" y="8815432"/>
            <a:ext cx="572866" cy="495588"/>
          </a:xfrm>
          <a:prstGeom prst="rect">
            <a:avLst/>
          </a:prstGeom>
        </p:spPr>
      </p:pic>
      <p:pic>
        <p:nvPicPr>
          <p:cNvPr id="22" name="Image 20" descr="preencoded.png"/>
          <p:cNvPicPr>
            <a:picLocks noChangeAspect="1"/>
          </p:cNvPicPr>
          <p:nvPr/>
        </p:nvPicPr>
        <p:blipFill>
          <a:blip r:embed="rId23">
            <a:alphaModFix amt="99000"/>
          </a:blip>
          <a:stretch>
            <a:fillRect/>
          </a:stretch>
        </p:blipFill>
        <p:spPr>
          <a:xfrm>
            <a:off x="6380750" y="8223723"/>
            <a:ext cx="572866" cy="490288"/>
          </a:xfrm>
          <a:prstGeom prst="rect">
            <a:avLst/>
          </a:prstGeom>
        </p:spPr>
      </p:pic>
      <p:pic>
        <p:nvPicPr>
          <p:cNvPr id="23" name="Image 21" descr="preencoded.png"/>
          <p:cNvPicPr>
            <a:picLocks noChangeAspect="1"/>
          </p:cNvPicPr>
          <p:nvPr/>
        </p:nvPicPr>
        <p:blipFill>
          <a:blip r:embed="rId24">
            <a:alphaModFix amt="99000"/>
          </a:blip>
          <a:stretch>
            <a:fillRect/>
          </a:stretch>
        </p:blipFill>
        <p:spPr>
          <a:xfrm>
            <a:off x="921598" y="655319"/>
            <a:ext cx="618908" cy="557784"/>
          </a:xfrm>
          <a:prstGeom prst="rect">
            <a:avLst/>
          </a:prstGeom>
        </p:spPr>
      </p:pic>
      <p:pic>
        <p:nvPicPr>
          <p:cNvPr id="24" name="Image 22" descr="preencoded.png"/>
          <p:cNvPicPr>
            <a:picLocks noChangeAspect="1"/>
          </p:cNvPicPr>
          <p:nvPr/>
        </p:nvPicPr>
        <p:blipFill>
          <a:blip r:embed="rId25">
            <a:alphaModFix amt="99000"/>
          </a:blip>
          <a:stretch>
            <a:fillRect/>
          </a:stretch>
        </p:blipFill>
        <p:spPr>
          <a:xfrm>
            <a:off x="106483" y="7373110"/>
            <a:ext cx="618908" cy="557784"/>
          </a:xfrm>
          <a:prstGeom prst="rect">
            <a:avLst/>
          </a:prstGeom>
        </p:spPr>
      </p:pic>
      <p:pic>
        <p:nvPicPr>
          <p:cNvPr id="25" name="Image 23" descr="preencoded.png"/>
          <p:cNvPicPr>
            <a:picLocks noChangeAspect="1"/>
          </p:cNvPicPr>
          <p:nvPr/>
        </p:nvPicPr>
        <p:blipFill>
          <a:blip r:embed="rId26">
            <a:alphaModFix amt="99000"/>
          </a:blip>
          <a:stretch>
            <a:fillRect/>
          </a:stretch>
        </p:blipFill>
        <p:spPr>
          <a:xfrm>
            <a:off x="-54224" y="905255"/>
            <a:ext cx="7668448" cy="4859965"/>
          </a:xfrm>
          <a:prstGeom prst="rect">
            <a:avLst/>
          </a:prstGeom>
        </p:spPr>
      </p:pic>
      <p:pic>
        <p:nvPicPr>
          <p:cNvPr id="26" name="Image 24" descr="preencoded.png"/>
          <p:cNvPicPr>
            <a:picLocks noChangeAspect="1"/>
          </p:cNvPicPr>
          <p:nvPr/>
        </p:nvPicPr>
        <p:blipFill>
          <a:blip r:embed="rId27">
            <a:alphaModFix amt="99000"/>
          </a:blip>
          <a:stretch>
            <a:fillRect/>
          </a:stretch>
        </p:blipFill>
        <p:spPr>
          <a:xfrm>
            <a:off x="-374009" y="5180836"/>
            <a:ext cx="3829031" cy="4222494"/>
          </a:xfrm>
          <a:prstGeom prst="rect">
            <a:avLst/>
          </a:prstGeom>
        </p:spPr>
      </p:pic>
      <p:pic>
        <p:nvPicPr>
          <p:cNvPr id="27" name="Image 25" descr="preencoded.png"/>
          <p:cNvPicPr>
            <a:picLocks noChangeAspect="1"/>
          </p:cNvPicPr>
          <p:nvPr/>
        </p:nvPicPr>
        <p:blipFill>
          <a:blip r:embed="rId28">
            <a:alphaModFix amt="99000"/>
          </a:blip>
          <a:stretch>
            <a:fillRect/>
          </a:stretch>
        </p:blipFill>
        <p:spPr>
          <a:xfrm>
            <a:off x="-137748" y="211835"/>
            <a:ext cx="7856891" cy="213360"/>
          </a:xfrm>
          <a:prstGeom prst="rect">
            <a:avLst/>
          </a:prstGeom>
        </p:spPr>
      </p:pic>
      <p:pic>
        <p:nvPicPr>
          <p:cNvPr id="28" name="Image 26" descr="preencoded.png"/>
          <p:cNvPicPr>
            <a:picLocks noChangeAspect="1"/>
          </p:cNvPicPr>
          <p:nvPr/>
        </p:nvPicPr>
        <p:blipFill>
          <a:blip r:embed="rId29">
            <a:alphaModFix amt="99000"/>
          </a:blip>
          <a:stretch>
            <a:fillRect/>
          </a:stretch>
        </p:blipFill>
        <p:spPr>
          <a:xfrm>
            <a:off x="-148446" y="0"/>
            <a:ext cx="7856891" cy="365824"/>
          </a:xfrm>
          <a:prstGeom prst="rect">
            <a:avLst/>
          </a:prstGeom>
        </p:spPr>
      </p:pic>
      <p:pic>
        <p:nvPicPr>
          <p:cNvPr id="29" name="Image 27" descr="preencoded.png"/>
          <p:cNvPicPr>
            <a:picLocks noChangeAspect="1"/>
          </p:cNvPicPr>
          <p:nvPr/>
        </p:nvPicPr>
        <p:blipFill>
          <a:blip r:embed="rId30">
            <a:alphaModFix amt="99000"/>
          </a:blip>
          <a:stretch>
            <a:fillRect/>
          </a:stretch>
        </p:blipFill>
        <p:spPr>
          <a:xfrm>
            <a:off x="-83882" y="9359665"/>
            <a:ext cx="7727764" cy="1452921"/>
          </a:xfrm>
          <a:prstGeom prst="rect">
            <a:avLst/>
          </a:prstGeom>
        </p:spPr>
      </p:pic>
      <p:sp>
        <p:nvSpPr>
          <p:cNvPr id="30" name="Text 0"/>
          <p:cNvSpPr txBox="1"/>
          <p:nvPr/>
        </p:nvSpPr>
        <p:spPr>
          <a:xfrm>
            <a:off x="353470" y="10176753"/>
            <a:ext cx="6332857" cy="2643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ct val="116000"/>
              </a:lnSpc>
              <a:buNone/>
            </a:pPr>
            <a:r>
              <a:rPr lang="en-US" sz="1600" b="1" dirty="0">
                <a:solidFill>
                  <a:srgbClr val="FFFFFF">
                    <a:alpha val="99000"/>
                  </a:srgbClr>
                </a:solidFill>
                <a:latin typeface="Noto Sans JP Bold" pitchFamily="34" charset="0"/>
                <a:ea typeface="Noto Sans JP Bold" pitchFamily="34" charset="-122"/>
                <a:cs typeface="Noto Sans JP Bold" pitchFamily="34" charset="-120"/>
              </a:rPr>
              <a:t>主催：松園自治会　運営協力：各班長・ふれあいネット・防災会</a:t>
            </a:r>
            <a:endParaRPr lang="en-US" sz="1600" dirty="0"/>
          </a:p>
        </p:txBody>
      </p:sp>
      <p:sp>
        <p:nvSpPr>
          <p:cNvPr id="31" name="Text 1"/>
          <p:cNvSpPr txBox="1"/>
          <p:nvPr/>
        </p:nvSpPr>
        <p:spPr>
          <a:xfrm>
            <a:off x="249575" y="9660634"/>
            <a:ext cx="7164172" cy="26784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ct val="116000"/>
              </a:lnSpc>
              <a:buNone/>
            </a:pPr>
            <a:r>
              <a:rPr lang="en-US" sz="1650" b="1" dirty="0">
                <a:solidFill>
                  <a:srgbClr val="FFFFFF">
                    <a:alpha val="99000"/>
                  </a:srgbClr>
                </a:solidFill>
                <a:latin typeface="Noto Sans JP Bold" pitchFamily="34" charset="0"/>
                <a:ea typeface="Noto Sans JP Bold" pitchFamily="34" charset="-122"/>
                <a:cs typeface="Noto Sans JP Bold" pitchFamily="34" charset="-120"/>
              </a:rPr>
              <a:t>訓</a:t>
            </a:r>
            <a:r>
              <a:rPr lang="en-US" sz="1800" b="1" dirty="0">
                <a:solidFill>
                  <a:srgbClr val="FFFFFF">
                    <a:alpha val="99000"/>
                  </a:srgbClr>
                </a:solidFill>
                <a:latin typeface="Noto Sans JP Bold" pitchFamily="34" charset="0"/>
                <a:ea typeface="Noto Sans JP Bold" pitchFamily="34" charset="-122"/>
                <a:cs typeface="Noto Sans JP Bold" pitchFamily="34" charset="-120"/>
              </a:rPr>
              <a:t>練の詳細は11月初頭の続報（全戸配布）にてお伝えします。</a:t>
            </a:r>
            <a:endParaRPr lang="en-US" sz="1650" dirty="0"/>
          </a:p>
        </p:txBody>
      </p:sp>
      <p:sp>
        <p:nvSpPr>
          <p:cNvPr id="32" name="Text 2"/>
          <p:cNvSpPr txBox="1"/>
          <p:nvPr/>
        </p:nvSpPr>
        <p:spPr>
          <a:xfrm>
            <a:off x="120862" y="3699415"/>
            <a:ext cx="7349014" cy="122448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ct val="116000"/>
              </a:lnSpc>
              <a:buNone/>
            </a:pPr>
            <a:r>
              <a:rPr lang="en-US" sz="2550" b="1" i="1" dirty="0">
                <a:solidFill>
                  <a:srgbClr val="004AAD">
                    <a:alpha val="99000"/>
                  </a:srgbClr>
                </a:solidFill>
                <a:latin typeface="Noto Sans JP Bold" pitchFamily="34" charset="0"/>
                <a:ea typeface="Noto Sans JP Bold" pitchFamily="34" charset="-122"/>
                <a:cs typeface="Noto Sans JP Bold" pitchFamily="34" charset="-120"/>
              </a:rPr>
              <a:t>”松園は利根川洪水の際最大で６ｍ以上の浸水被害が想定される
避難指定地域に該当します”</a:t>
            </a:r>
            <a:endParaRPr lang="en-US" sz="2400" dirty="0"/>
          </a:p>
        </p:txBody>
      </p:sp>
      <p:pic>
        <p:nvPicPr>
          <p:cNvPr id="33" name="Image 28" descr="preencoded.png"/>
          <p:cNvPicPr>
            <a:picLocks noChangeAspect="1"/>
          </p:cNvPicPr>
          <p:nvPr/>
        </p:nvPicPr>
        <p:blipFill>
          <a:blip r:embed="rId31">
            <a:alphaModFix amt="99000"/>
          </a:blip>
          <a:stretch>
            <a:fillRect/>
          </a:stretch>
        </p:blipFill>
        <p:spPr>
          <a:xfrm>
            <a:off x="353470" y="485635"/>
            <a:ext cx="6972522" cy="1101367"/>
          </a:xfrm>
          <a:prstGeom prst="rect">
            <a:avLst/>
          </a:prstGeom>
        </p:spPr>
      </p:pic>
      <p:pic>
        <p:nvPicPr>
          <p:cNvPr id="34" name="Image 29" descr="preencoded.png"/>
          <p:cNvPicPr>
            <a:picLocks noChangeAspect="1"/>
          </p:cNvPicPr>
          <p:nvPr/>
        </p:nvPicPr>
        <p:blipFill>
          <a:blip r:embed="rId32">
            <a:alphaModFix amt="99000"/>
          </a:blip>
          <a:stretch>
            <a:fillRect/>
          </a:stretch>
        </p:blipFill>
        <p:spPr>
          <a:xfrm>
            <a:off x="845095" y="571784"/>
            <a:ext cx="5869810" cy="1108424"/>
          </a:xfrm>
          <a:prstGeom prst="rect">
            <a:avLst/>
          </a:prstGeom>
        </p:spPr>
      </p:pic>
      <p:sp>
        <p:nvSpPr>
          <p:cNvPr id="35" name="Text 3"/>
          <p:cNvSpPr txBox="1"/>
          <p:nvPr/>
        </p:nvSpPr>
        <p:spPr>
          <a:xfrm>
            <a:off x="170394" y="5690614"/>
            <a:ext cx="2778324" cy="2096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231815">
                    <a:alpha val="99000"/>
                  </a:srgbClr>
                </a:solidFill>
                <a:latin typeface="Noto Sans JP Bold" pitchFamily="34" charset="0"/>
                <a:ea typeface="Noto Sans JP Bold" pitchFamily="34" charset="-122"/>
                <a:cs typeface="Noto Sans JP Bold" pitchFamily="34" charset="-120"/>
              </a:rPr>
              <a:t>2024年</a:t>
            </a:r>
            <a:r>
              <a:rPr lang="en-US" sz="5025" b="1" dirty="0">
                <a:solidFill>
                  <a:srgbClr val="231815">
                    <a:alpha val="99000"/>
                  </a:srgbClr>
                </a:solidFill>
                <a:latin typeface="Noto Sans JP Bold" pitchFamily="34" charset="0"/>
                <a:ea typeface="Noto Sans JP Bold" pitchFamily="34" charset="-122"/>
                <a:cs typeface="Noto Sans JP Bold" pitchFamily="34" charset="-120"/>
              </a:rPr>
              <a:t>
</a:t>
            </a:r>
            <a:r>
              <a:rPr lang="en-US" sz="5400" b="1" dirty="0">
                <a:solidFill>
                  <a:srgbClr val="231815">
                    <a:alpha val="99000"/>
                  </a:srgbClr>
                </a:solidFill>
                <a:latin typeface="Noto Sans JP Bold" pitchFamily="34" charset="0"/>
                <a:ea typeface="Noto Sans JP Bold" pitchFamily="34" charset="-122"/>
                <a:cs typeface="Noto Sans JP Bold" pitchFamily="34" charset="-120"/>
              </a:rPr>
              <a:t>11月10日</a:t>
            </a:r>
            <a:r>
              <a:rPr lang="en-US" sz="5025" b="1" dirty="0">
                <a:solidFill>
                  <a:srgbClr val="231815">
                    <a:alpha val="99000"/>
                  </a:srgbClr>
                </a:solidFill>
                <a:latin typeface="Noto Sans JP Bold" pitchFamily="34" charset="0"/>
                <a:ea typeface="Noto Sans JP Bold" pitchFamily="34" charset="-122"/>
                <a:cs typeface="Noto Sans JP Bold" pitchFamily="34" charset="-120"/>
              </a:rPr>
              <a:t>
</a:t>
            </a:r>
            <a:r>
              <a:rPr lang="en-US" sz="3200" b="1" dirty="0">
                <a:solidFill>
                  <a:srgbClr val="231815">
                    <a:alpha val="99000"/>
                  </a:srgbClr>
                </a:solidFill>
                <a:latin typeface="Noto Sans JP Bold" pitchFamily="34" charset="0"/>
                <a:ea typeface="Noto Sans JP Bold" pitchFamily="34" charset="-122"/>
                <a:cs typeface="Noto Sans JP Bold" pitchFamily="34" charset="-120"/>
              </a:rPr>
              <a:t>（日）</a:t>
            </a:r>
            <a:endParaRPr lang="en-US" sz="3200" dirty="0"/>
          </a:p>
        </p:txBody>
      </p:sp>
      <p:sp>
        <p:nvSpPr>
          <p:cNvPr id="36" name="Text 4"/>
          <p:cNvSpPr txBox="1"/>
          <p:nvPr/>
        </p:nvSpPr>
        <p:spPr>
          <a:xfrm>
            <a:off x="168423" y="7650214"/>
            <a:ext cx="2623858" cy="126355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2B2020">
                    <a:alpha val="99000"/>
                  </a:srgbClr>
                </a:solidFill>
                <a:latin typeface="Corporate Logo Bold ver2" pitchFamily="34" charset="0"/>
                <a:ea typeface="Corporate Logo Bold ver2" pitchFamily="34" charset="-122"/>
                <a:cs typeface="Corporate Logo Bold ver2" pitchFamily="34" charset="-120"/>
              </a:rPr>
              <a:t>10:00</a:t>
            </a:r>
            <a:r>
              <a:rPr lang="en-US" sz="2550" b="1" dirty="0">
                <a:solidFill>
                  <a:srgbClr val="2B2020">
                    <a:alpha val="99000"/>
                  </a:srgbClr>
                </a:solidFill>
                <a:latin typeface="Corporate Logo Bold ver2" pitchFamily="34" charset="0"/>
                <a:ea typeface="Corporate Logo Bold ver2" pitchFamily="34" charset="-122"/>
                <a:cs typeface="Corporate Logo Bold ver2" pitchFamily="34" charset="-120"/>
              </a:rPr>
              <a:t>
</a:t>
            </a:r>
            <a:r>
              <a:rPr lang="en-US" sz="2550" b="1" dirty="0" err="1">
                <a:solidFill>
                  <a:srgbClr val="2B2020">
                    <a:alpha val="99000"/>
                  </a:srgbClr>
                </a:solidFill>
                <a:latin typeface="Corporate Logo Bold ver2" pitchFamily="34" charset="0"/>
                <a:ea typeface="Corporate Logo Bold ver2" pitchFamily="34" charset="-122"/>
                <a:cs typeface="Corporate Logo Bold ver2" pitchFamily="34" charset="-120"/>
              </a:rPr>
              <a:t>新宿北公園集合</a:t>
            </a:r>
            <a:r>
              <a:rPr lang="en-US" sz="2561" b="1" dirty="0">
                <a:solidFill>
                  <a:srgbClr val="2B2020">
                    <a:alpha val="99000"/>
                  </a:srgbClr>
                </a:solidFill>
                <a:latin typeface="Corporate Logo Bold ver2" pitchFamily="34" charset="0"/>
                <a:ea typeface="Corporate Logo Bold ver2" pitchFamily="34" charset="-122"/>
                <a:cs typeface="Corporate Logo Bold ver2" pitchFamily="34" charset="-120"/>
              </a:rPr>
              <a:t>
</a:t>
            </a:r>
            <a:r>
              <a:rPr lang="en-US" sz="1650" b="1" dirty="0">
                <a:solidFill>
                  <a:srgbClr val="2B2020">
                    <a:alpha val="99000"/>
                  </a:srgbClr>
                </a:solidFill>
                <a:latin typeface="Corporate Logo Bold ver2" pitchFamily="34" charset="0"/>
                <a:ea typeface="Corporate Logo Bold ver2" pitchFamily="34" charset="-122"/>
                <a:cs typeface="Corporate Logo Bold ver2" pitchFamily="34" charset="-120"/>
              </a:rPr>
              <a:t>カレンダーに☑</a:t>
            </a:r>
            <a:endParaRPr lang="en-US" sz="2561" dirty="0"/>
          </a:p>
        </p:txBody>
      </p:sp>
      <p:pic>
        <p:nvPicPr>
          <p:cNvPr id="37" name="Image 30" descr="preencoded.png"/>
          <p:cNvPicPr>
            <a:picLocks noChangeAspect="1"/>
          </p:cNvPicPr>
          <p:nvPr/>
        </p:nvPicPr>
        <p:blipFill>
          <a:blip r:embed="rId33">
            <a:alphaModFix amt="99000"/>
          </a:blip>
          <a:stretch>
            <a:fillRect/>
          </a:stretch>
        </p:blipFill>
        <p:spPr>
          <a:xfrm>
            <a:off x="-137615" y="9182873"/>
            <a:ext cx="7806063" cy="217157"/>
          </a:xfrm>
          <a:prstGeom prst="rect">
            <a:avLst/>
          </a:prstGeom>
        </p:spPr>
      </p:pic>
      <p:sp>
        <p:nvSpPr>
          <p:cNvPr id="38" name="Text 5"/>
          <p:cNvSpPr txBox="1"/>
          <p:nvPr/>
        </p:nvSpPr>
        <p:spPr>
          <a:xfrm>
            <a:off x="-85725" y="2151601"/>
            <a:ext cx="7802204" cy="140874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ct val="116000"/>
              </a:lnSpc>
              <a:buNone/>
            </a:pPr>
            <a:r>
              <a:rPr lang="en-US" sz="9750" b="1" dirty="0">
                <a:solidFill>
                  <a:srgbClr val="231815">
                    <a:alpha val="99000"/>
                  </a:srgbClr>
                </a:solidFill>
                <a:latin typeface="BIZ UDPGothic Bold" pitchFamily="34" charset="0"/>
                <a:ea typeface="BIZ UDPGothic Bold" pitchFamily="34" charset="-122"/>
                <a:cs typeface="BIZ UDPGothic Bold" pitchFamily="34" charset="-120"/>
              </a:rPr>
              <a:t>松園避難訓練</a:t>
            </a:r>
            <a:endParaRPr lang="en-US" sz="10004" dirty="0"/>
          </a:p>
        </p:txBody>
      </p:sp>
      <p:pic>
        <p:nvPicPr>
          <p:cNvPr id="39" name="Image 31" descr="preencoded.png"/>
          <p:cNvPicPr>
            <a:picLocks noChangeAspect="1"/>
          </p:cNvPicPr>
          <p:nvPr/>
        </p:nvPicPr>
        <p:blipFill>
          <a:blip r:embed="rId34">
            <a:alphaModFix amt="99000"/>
          </a:blip>
          <a:stretch>
            <a:fillRect/>
          </a:stretch>
        </p:blipFill>
        <p:spPr>
          <a:xfrm>
            <a:off x="6160292" y="9970581"/>
            <a:ext cx="132520" cy="127508"/>
          </a:xfrm>
          <a:prstGeom prst="rect">
            <a:avLst/>
          </a:prstGeom>
        </p:spPr>
      </p:pic>
      <p:pic>
        <p:nvPicPr>
          <p:cNvPr id="40" name="Image 32" descr="preencoded.png"/>
          <p:cNvPicPr>
            <a:picLocks noChangeAspect="1"/>
          </p:cNvPicPr>
          <p:nvPr/>
        </p:nvPicPr>
        <p:blipFill>
          <a:blip r:embed="rId35">
            <a:alphaModFix amt="99000"/>
          </a:blip>
          <a:stretch>
            <a:fillRect/>
          </a:stretch>
        </p:blipFill>
        <p:spPr>
          <a:xfrm>
            <a:off x="2950689" y="4859297"/>
            <a:ext cx="4703271" cy="450850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44</Words>
  <Application>Microsoft Office PowerPoint</Application>
  <PresentationFormat>ユーザー設定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UDPGothic Bold</vt:lpstr>
      <vt:lpstr>Corporate Logo Bold ver2</vt:lpstr>
      <vt:lpstr>Noto Sans JP Bold</vt:lpstr>
      <vt:lpstr>Arial</vt:lpstr>
      <vt:lpstr>Office Theme</vt:lpstr>
      <vt:lpstr>PowerPoint プレゼンテーション</vt:lpstr>
    </vt:vector>
  </TitlesOfParts>
  <Company>ACworks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06避難訓練</dc:title>
  <dc:subject>06避難訓練</dc:subject>
  <dc:creator>designAC</dc:creator>
  <cp:lastModifiedBy>比佐志 園</cp:lastModifiedBy>
  <cp:revision>3</cp:revision>
  <dcterms:created xsi:type="dcterms:W3CDTF">2024-09-11T08:39:36Z</dcterms:created>
  <dcterms:modified xsi:type="dcterms:W3CDTF">2024-09-24T03:48:08Z</dcterms:modified>
</cp:coreProperties>
</file>